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10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3400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596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42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04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25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900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3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375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858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5427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916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4159601" y="5286650"/>
            <a:ext cx="8054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"מרוץ רעיונות": בית ספר </a:t>
            </a:r>
            <a:r>
              <a:rPr lang="x-none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"גלים"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5096050" y="6053925"/>
            <a:ext cx="618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שם המרצה: נורית מנצור ויערה שמשון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873393" y="15029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20"/>
              <a:buFont typeface="Calibri"/>
              <a:buNone/>
            </a:pPr>
            <a:r>
              <a:rPr lang="x-none" sz="612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על עצמי, תהליך למידה לכתות א-ב</a:t>
            </a:r>
            <a:endParaRPr sz="612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2338411" y="2720519"/>
            <a:ext cx="8370278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b="1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 "גלים" </a:t>
            </a:r>
            <a:r>
              <a:rPr lang="x-none" sz="44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x-none" sz="32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בי"ס יסודי לחינוך מיוחד, כיתות א'-ו'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           אוכלוסיה: לקויות למידה רב-תחומיות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עין המפרץ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 descr="לוגו עליון שחור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366" y="255061"/>
            <a:ext cx="1544369" cy="147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989932" y="2433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5400"/>
              <a:buFont typeface="Calibri"/>
              <a:buNone/>
            </a:pPr>
            <a:r>
              <a:rPr lang="x-none" sz="5400" b="1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על עצמי, תהליך למידה לכתות א-ב</a:t>
            </a:r>
            <a:endParaRPr sz="5400" b="1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8536449" y="1568898"/>
            <a:ext cx="29690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תהליך הלמידה: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4982783" y="2178217"/>
            <a:ext cx="65982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מבואות בכיתת האם: הכרות עם איברי הגוף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 descr="data:image/png;base64,iVBORw0KGgoAAAANSUhEUgAABUQAAAJ+CAYAAAB7OgoSAAAgAElEQVR4Xuy9V5Pcd5YldtJ77ytt+UIZeIAAQbK72W56dnp7NnZnJUXoM+hVoQ+gZz1JLwqFYkMrjbTaGa1GMz3T082mAQlDuAJQ3mRlVnrvvVOcm+Tsd+BURSBYBDL/5mfu795zzz1XgaufqxG4GoEf7AiU9/7dTG80Q601oNXqoNOdQKHUodHqoVZtY6ZQQ6nSQKVUQYEpOu0WMqlLjIZ9eN0uKJVAp9PGaDSAVquD1WqDQqlCs9HAZDqBzWaHzW5Ho15Hu92GxWZFKBJCKBTBoN9FOn2O0aADu92CRqOGi7NTWC02bF+/Do/Xi3IxK/dUqgCdVgur2YrhYIDxZIRarQKT0Qi3ywWj2Ypuu42z+Jlcx2C2IhAMQ6FQoFavQqNWwWw0ynOrVUro9XpYrFYYXCFMWwOk4ufIZDK4OD9DvVbDdDqDP7CABx9+jNlsir/5q/8To14XO7dvo1zKQ61W4/b9D2B1ONAd9jEcDdFqNaFSqTCdTjEcDhEKhqBUKPH1V1/g7PgYscUVXNu6DqVShdFwiHA4gl63h6+//ALdbgdb2zvQaLRIJs6RTl3C7fHi1p17MBpNcr1upyPjqNXpMZ3N0KzXMJ304HLZYbGaYTZbYDGbodFoMJnOYLRYodHqkUwmUC5XoFRpkU3nUW+0sLlzBxabC4PxCFanHS6PCyavF1CpEH/zBKfHR9DqDCjlS2jUGjAZbdBodNBpNbDZLFCqZuh2WlBMgWh0Ueb6+fPHmM7G0Bs0yKTiCIVD8HqcMBj1WIotwaw3YjQYYP/tG0wnY9jsTmTSacRWrmFtc0fGL3F5IWPAdzeaTTg9Pcbx4T4WAmFMxhNgBiwshFCtVKHVGuByu3B2fCjj53L7UK0WoNaqoYAS6XRG5j8SjUGjMeD05BQutwf3H34Mo9GMarWCyXgMBQCz2SRrtdGo4vTkELPZBIFQEGaTBRaLTe7b7XWgVCoxHg9hMplhMBqRSJ7JnBsMBrQ7bXjdfui1BozGEzQaDVSrNShUaqg0Ohk/rtPJdIpmu4XBoAejjuvXh0qnhv54gHatjnG9DbPWhF6tg2GmhtLbOLrpBpQtBexDA6K2EBb0HjiVFuiNdkBjAswWwGIEjAogqgNCE1SVKRQndbQnfQyUE6iNnJdLNOtNmM1GGAx6GExGqNUaTHvzPWC12xANL6KfqyD/8gD9syyMfSUwACYjJWYTJVRTJQwaE6x6G7aiG7C4A4DZClyPoKkt4Y/pr1CZlKE3abC1vQWnw4lCtoD4+QUUGjUWIlEZ31a9hmqtinanh43tHbg9HuQu0xgPRzCZLajXKigVC/B+tw8MegO++vIP2Hv/Bg6HA2tr67Km9QYzms06LhJxGE0mmE0mFAsFsUPXrl2D2WLGeDBCvVRCPpvBoNOBxWxFMBxBvdnEi1cvkUycwmiywWxxYjZVyneVKhXqtSqUKiV8AT8W1xYRDodRq5XFNtlcDnz1+WM8/eYbqFRqWbOjYQ+NWkHe+e69hwiHwriIn6BaLCIQ8EOn0coecDldGAwGOD8/gUKlRHRpEdHFJVkTR4d7MJqMWFxZwWgyhsVuF5vCPWk2W3HrzgfQaXV48fwJVAoVFhdXZA232028+vYpSoUcvIEAatUShoM+/sWf/xuEQzHsvXuHXDYDt9cH/8ICoFDi4jyOy1QG5UoVo+EUt+58CKXagCdff4O9vXeAQgWHxwuHzQKvx4U7d2/C4bJAo1XA7/Gg2WqhUW9BpVKikM2g3qjBarNgde0a/F4/8oUsXr98Dp1WDY1GjUwqhQ8//jE8Hg/iFxeYTFSo1ZooVCoIBILY3L6BYDCMYrmIi8QFxqMBxuMBMJtiMhrA5XZia2MDmM2wv/dObMbqtS1UalV89rvfAtMpVlfXsbK+gWqlhNcvnmHQ72Pn5k0EIxHMplOYjCaYjWaUKyW8fb2LTCqDWqWEfrcLj8uH+w8+BBQzsQMmiwUanUbOsJt37yG0tCq+wP7713j96lsU83kolRqsrK6LnW7Ua9BrdWIfhv0BfAt+RMJhmC02OQvSyQskzs/Q67ZRr9fRHwyg0mpgNBrF3un5bFYrZlMFxuMJKpUS1Fot7t79QGz/06+/RCgcxb17DzAa9PH5H/8BB+9ewe3zw2pxcFjg8fqwvX0blWoNtUoNBqMJxXxWbJ3D5ZbxKBTzMBr08AdDUKmVUKtVMFnMcvbxPbQ6HUqlsuxDvc6AdruDfm+AcqkgY240maFQKdBp1TEZco5GcDjd8Hr9KBXzcl65XG7o9Eb0ul3o9AasrK3DoDfh9YsXePPqW8wUM6ysrSG6soxuu4Pdly9RyGeh0+kRW1rBx5/8FK1WHft7u5hNJ7CajXJuc3xo550uj8x1v98DFAqx9a12C69fvUCpUEQstozI0hqmUyXev32Lvbdv0enSd4DsPY1aA4NOCbvVhBs3b0H73TyvbWxgMhnLWUefplqroFgoii2q1erweHxYWduAw+HE+dkxquUCXG6v2JZGswmP24f4eRyvvv0GCoUSDqdHrl2rFWG12XHj1h3wQGk0azBb7MjnCtg/eCPniNcThFarQTAUg8Vsk/2auryQvby1cwcffPAIWq1WzsRiMQ+r0wIox1haWkIkFkPi/BSTyQgelxs+j1fO0ndvXkKpUiO2tIpk4gLnZ2dY3bgGs80BxWyGWDQme7FQzMHtCWAwGKLZbGE8nsm83bj7AaxWB04O36PdaiKbuUQ2k8bt2/ewc/2mnIlv37zB65ffwuZ0ytpJJRLiE926ex9rm1vik+SLWfFtDHo9lGoV1CoVFvxBKCeAWqPBDDPxEel7zaCA3eWSM7bdbiFxfg673QWnk2dJFp1WEzWe39MJVBoV7HYHYstrMJos6PT6GE4VGM5m6I8nmECBZrONWrUmdlM5Aw7evkUxn8Ov/uQX8AY8qJTKMtcanQ5KjQbjyQy9/gj94Qjj6QwGgxEmiw0zhQrd3gCTyVR8Bu7TTruHZrOJ4WgErUYj/+VcOhx2dLs9dDoduFxOmEwm2fP8O9pCfl+tUaJUKokPzfVrMVlgt9kwmUzENjRqFdmndpsdvX5f9hLtl1qlRrlcglKplj1fq1ZBZ9ztD0Cl1qDd60Gl1mI6naBWq6HVrEOJGUx6Paz0EdVq2fP8ndcfjkdyxugMBqi0WgAK5IsFXKaS4qs/evSxnF+8mVqplvXb7/aAmRKtdheFQlH8CaPBiMFwKM/P9+E4cJ/x2qPxGKPRUN6BPpBKqYDJbJCxmExHGI/HKJdK4kttb+/I9xPJpPj/vJ5KrZa/4w/tAMdAo9Si1+6h227Kdbj2eBbz80qlQj7Hs4k/3ItarRrT2QSz6Qyj8UjWGW0ZbTPX0mg0+i7WU8yfeTSaz6dSKWvAaDCI781x5XcUCpX8l+O1eP3u/OGufq5G4GoEfpAjcLXBf5DTevVSVyMwH4Hf/7v/Zub2BRAMx2Aw2ZHOFnCwd4x+f4opNJjOlLDZnDCZzVArlZhNxwIoEiRoNeoYD/vQm3ToddqYzWZwutzioNkdTgQXQvJ3DL5arRb6vT4mswnUGjX6vblTuLIcBaZDFAoZcV4YsBJM9Xg98Pv8qFZLyKaTEnQ43R606hUBvx48/BgGowFvXr1AtVTEzs070BsM0Ol1cAeC4ujQaaYTpdZo0SWoqqQT1xFwlM6SVquHyebBoNnGZCwxFSaTGQqFHA7eMXjqSpDe6bSgVatx4+ZN9PodtFoNcVAZKCvUaji8PqhNZkCjA3QGjEtZ7L19BY1aKyDa6xfPYTSYEY0uoVouo1gswu5wSCBRyOUxGU2wsrqCSGxRAFIG+nyPex88nANx3Y44bXTi6Cx2uh3iA/D5fGi1qui0a7BZrRJMfh9QEkRxuLwCaDBInEGJfm8Mrd6Exdg6nP4gYPMAGjq/MwAjzOo5FAtZZHKXGPT66DQ7UKt1WF7ewHg0FcCvVCigXilBq1ViOh1Do9IKaGi2mqHRa9Dvd9BsVBBY8MNhtWAyHQpoSTA7eXaKfDaNdr2KZq2Oer0mQYpKZ4Td6cLiyhqgUqJRr0ogzQCEQXqn3Uan2cRoMBRgnv/faDSxvLwugRZBbL4D599kNiKyvITpZIbd169lPAILYaxtbEuAfHx8gne7r7GyuiHADEHkZPwU5XIRC8GggHIcg2+fPcZF/Aw7129j/dom9HqDOMilUkGCZQb7BoMJnW4Lg1Ef49FI1jqDKrPRIntArdai0+0JMOrzB2Gxu2TdJ1IJWGx2AV+4dgmgWL0e6G0WdCo1HL56jdlgjH6jh/ZFAZ3zIlrxEvQjPSx9Axb0Xvi1Tri1dpgsbkBlgMJqBRwWQA8gosPUVMXbxi4KwzJUVgMsPhe0VoMEI91GC1abVYJshp4c+3a5Ap1aI5vAYjTDpTIg/vVL5F/sw9hTYNKbYTpWYdZnQEQgwQyjwoDt6AYcvihgcwA+I950DjFZ12Ltg030xm0USxm4nU447V4kk0mcnJzAaLEgGAqh2aij1+vB7nYJAMlkCvd/IZuHw+lALLYi81sp5iVg5DomsHNw8A4alQqRSAT9/ggnx8dweT249/BDLC6vw7oQwcXbFxIwetxuZNMpJC/OwZSOQaMTQCpzeQGVSoPYygY0RhMSF3EJakajCdLpNAAlAoEwVtc3oNFpUShkodWrEIoEcf3WHSwvr4j92327h68ffyP/zjX+8NFH+NnPfi5AEQGR/fe7YnMIAiwvr0KjVKFSKsq7Xrt+A9VaDc+ffgW9QY/b9+5jdW1dEj0ejxf2YAgne2/wfvc1vAE/rDaHgAUulwda2rReF+V8ETaLDYuLS+j3OkgmCZ5UYHM4sLKxgVQqgfGgD6fTg6ePv5IkgM8fEBCc4HyvN0A2l8dgNEEwuIjNndvY3zvAqxev4PYGJFi/zFwiFFzA8koURj2TLUMBRzkWtHEcK4JtlXJZzhSCP/yjUijx8ttnePfmOYLBCAILCzBbTAIepS+TeLv7CiazGyvrO7A63BJoGkxmsY38PAHCfr+LbD6FWrmEYjaN6WQIt9OBRqMCs8kMnl0EMAjcMeB1O12wWR1yXswwhTscE3v1+A+/FftuNJgwHPTE9iuUShiNVoyGE5wcHmJv9wXsVicsvJYSMJgM0Op1WFpdw+b2DlRqFZrtppxxtoUYKuk4Mpk0jg4OBJz74MEjpC4TeP7NY7zffYmFQAQra6sSgKcScQEGwqEI3G4vrDabgIZqrQaD4QhnJ4dotpqw2Gxy1tJuXCaSAjB98unP4XI4cXJ0iHe7r1DIZfGLX/1LrK6soFwuCLBitVgxGo0xHo1xeZkSoMIfCMJmtQvA9e2zb3B2eiL3ZYJhMBzAJYmGu3C4nGI/CWTyM0wU0mZOZ1OkUynsv3+Py4uEJBZp1wh68rmWVlaxtr6GyaiPi9MzGL9Lxp0cHcDj9UOnM+DxF58hkThBMBgTG6zV6OQ9eIaGIjFs3riBlfU1FPI5vHjyRM4Xh8uDn//iVwL8nJ4cwev3IhBYQKmcR4UJEr8PCwtBAZWPDvcFTNvY2BQA7u3b17Ie19a3kM1kBNiLxFYEEEvG40ilMrLnzGYbBr0uirkknA4HVtfX4PG4BQAngNJsVBFbWsbm/Q9RSCXw27/+v+V97t5/KLaKZ9DxwR6S8TNJnBFIJngyGU/ngN5kBovNIYBQ6jIOr8+Hjc1NhKNROTd5DvJ5Xd4AtHoDTo6O8Mc//FaeyeXyYWvnNh59/KmAVr/77d/i2dd/lLVi0Bthszjk7Lr7gAlZK4wWIw72dvF3/+k/YNDrYfv6DQFdVbMZ3u++kuQQk8hMvIQji1hc3ZC9xj0oAJvBiOjKquxLArocPyYbM9kcnj/5Rt7to08+xZ279zEcDVBvVDHo99DtdAV4alQrKBQKAr7bnU74AgsYj4bQaHUIx2Kw2RxIZVNyftrsFgH56XEEQxGophD7GPAFUCyXcLT/Ht++eIbdN/u4tr2OxeVV8eF4rhIsZCLLHwhgMh5JYpmJleGwj0aDyYURvL4FWGxOZIsFnJydoVivE20Vn4v+U2ghjIDXj2alJsmTBw8/QLNVReLiQkByXnMygwChSrGRNjmrz+Nx9AZDGE1WSXbyeXjeWyx28VvpH4j/OpuJLaQ9YnIknZ0nZZnc4Etz3/FzPq9XrkF/kuPYH/Tl7CNgS2CQa6lWqaDVbMBht4lf4nK5kM1kxS++efO2AIJ6vU6S3fv7+yiUSmj3OCczGK1W8cEJnut09EmMmI5HaDebYj/yuYycV14vzxI1rPQflAo0WyQt2KA3maD57rs8DyuVioCU1zY2oFVroYQCg/5AbBf3aa3eRDabkfH7nhTAe3Mv0e/nO3Ee7Xa7PHepXJL9S3+NCXaeZfzhOUk/8/sfzhljDdod2jj6v41mQ0BytUoDs94s/vNoOIBGw3urxa/mMzBR0mo25Wyln0dQk8kfhVIh80T7RrIHf7rd+f05j/y3waAv65UJBa5VAt5MZBKgFzBWrZb10u305EwhWLr98EdXeMlVYH01Aj/gEbja4D/gyb16tasR+MO//29ndDCSyRSgUMPtDcJgsEOjMQk7dDAcYzZTCmuDzg3ZCzoDnSwtlAoFNGqFOCKVcknAPWZO6fxHYkviZKSSSThcLnFQ8tmcOGgEz8QhmZCdN4FKNZUglX8XDNKZHqDX72F99ZowvurVEhSKmThVdDIno6E4wnRCjo8P0Ko34PZ6Jes8no6FJaBQqiX4s9udMJhNUOr0wGyMxNF7xM9O4HZ7EAlHYQ8tkVqFXqeHy8sLfP3l5+KMErxg8NHrdrC0ugq/x4c3r55L4Mhgn85cdGlJGKIzhUIYmXSSOE7CJBiPUS2X0O31oNfpkM1l0ev25XeyhJjtt9scGE8mKBSLwrCls2ezWWG1OSXgYLAdDkexurEB03eMpsuLCzjccyaOlg67XgeNWolury0gCcGbarWM0WQKt8cHEAZSqmFyeAGTDdAZAaUGmEwBZsP7LWFHXabO0Ou1YTDokEklBZTYvnYLCoUa0/EMKrVOgm0Ch+MJGZJE3mZQzhTod/vi9Ks1KhRKOXFWXR4nFhb8sFrN0BIs7ndxdrSHw/dvJJghKMDA8ehgH/lcFg8//hSLK+uwOuwCFFymLrG4tCxB2unpEdKJC3GKybJUkPHRaAgToVwsCMPhR5/+AnqjQcBj/nAtZdMZVCtlrGxsyvcS53FhXfD3vXdvhaX745/+AmuraxiO+shkU2jWyTzVCRDCQK3Vqsn6jUSW4HS4BZRLJuLCrPR6fMJUJrMgeREXxvNCKCLvxbkgq4psLILSBN/IvuV+4lgRsIpGlsTJr5ZKuMhewmg1w2N3w6zWA+MZhu0+avEs3vztl7j89gSWmRnOiRUhkx8hix9unQMalRmADgq3E7AaAd0MiGjRnFzgVfUVtGEbRhoFOpMu+tOhsH23N2/g3oOHUGiUqOTJ2okDowlsZgviZ6eolctY9UcxydaQe/Yes2JbANHZRIXJANBCDb3GCO1Uh+3FLXi8McBmw8imwufpp0iYCrj+s7u4fueGMIm1tBU6Ewa1JhrNujDDiqUC9nbfSIBNtqLeYEQ2fYler49IdBmhSFTG1+kPYNof4PDgLeKnJ8LUq9bmbC0yfwlocb/XqzXZk8FoDGaLBaViUcBT7jcyrciQYYKGwSdBg9jiIpIXCeTyWWgNRmHaJBIJsXUMgghsMHGjNxkFICIzrt2pYTIme6ou4Pn6xiZMZruwrrmOac8++clP8eiXv4Da4cEge4HT/V28ff1C2Dlut0uYjr1OF29ePhcwdvv6HWFwM7kTW16WfyeLhiCQP7oITMdIJc4F6OSaZqBNphFtFBlqiglQLhYFJGXATGYj5zN9mZDAkOMaDIeRy2TxH//yfxGmmD9ApiRwbecGdHoTnj55gkKpCJ3ODG8gAqfbB7XaIHu02Wzg+GhfAGq31wXFbAyvzwO1SoHLxLmwTLdu3obP65snasYTYdUyQcb7ciwv4qd49e0TpJJnCEdiuHv/Q3lHJgw0WiMajRaW1zcFpCxXysIe8/kCGBFsqVckCceAlyBL8uIEs8kIsVhMbCZBp8lMAY/Pj6XbH2BWr6BRLuHg4D2sVjJVCQonJbFGdtv52ZytayXrdjJBOLSIcGQZ6WRSxnhA9tJoIOO7df06llY38OzZY+RzKdy5/1CAJN9CCHc+/AS9dlPAdrKtPG6P2BOylAky8Z3JQFteWRMAlSA4WVz9XhcWi1USbWarTRJZtFH7B++FYbi4uoaHH/0I4/EUT755LGcsKwt4HhD445mUvrwQ8P7Grdvw+TxzEFpPe6zARTwuwBRtWKVUQjASg9Ppxutvv5Vr8oxJpbjP2tDptbhz/wE0WrUAuQTJT06OMOgNsL6+KWcTQVyXx48pUQHFnElKpurFxZkwRSPhECKRmCQwef+D92+RL+QRiy7BYLKg22nLmU1whuOz9/6dgDzXtq/LGEymY4ynE3zz+Aucnx/C5fIjGl3F3bv34XQ5hFHMa1zb3kEoGMbe+10U8hkBiFipIf6E2SLgLoEi+g18VNoAMvOefP0YZJaHo0soFUoC2ng9fpitDhwf76FeJpM0CovF8k+JNZ7vp8d78PuD+MWf/lpYZ2fHR1Ip4nB6hTVJsIgJMb/PJwzmb599Lec1GbBk6HE/+oNh8Xu4tsjSjcYiMvbTyQgarUZYtfQP6DuQDck1R9tEpjJ9AII7Ne4Hgju9rpw9rJJoNxvC4u0PenD7PPjk008FnHnz8pmcyUtLyxh0ulLBQRCoXCwhnUrKc9NnUqrVmEKBUiEPpWImlREbmzu4fvMODFYbLhMJ9PoDmEw2XMTPxbfbuXELK9e2kDw7xv67XQHZWE0wm0D8r2q1Kok1gsgc93KpgulkCrVOB5OV4BqBJ6bfZmJL+SyhUBRuh0vml+z24XgsjPOD/ffYe/8Wbq9fAFXeiwA//Z1eryvgdywyTwANBl3Z28VcDr3BAE6XHyYmGyYzlMpVFGoVTMmcdPu+Y7HnoFNrYdLpMZtMYTEZEV2Miu+QyaYF/O32B8IK5X4YTfGfqztM9IkVaLY7AsY5nE5JCI1GUwECCTr3+3NfiEAx54TvxAXpdDklMRqPn8v+ISOc487P8Q/Btxs3bmLz2hZSl0lJ8jHBxOTVQjAgv/Pa9C1MZpOAkGRuel1uHB0fybpWqFSY0BgoVGI7x9Op7AOrxSKgJ5P6BEbpP89ZjVM5I0dypnGfNgR053W0Br2sR659An5kijKZe/fOPexsXxcbRn9M2N/0OzVqYZRz73McaAsIZHL9t5stsVE8RwlQ0k93ulxyjpElOhqTtT2W7zF+oM/OROloOIKfjFeufwKUtEdaxh1KWQcES3mOERA1GlmVM2em8txmrEB/lbaNSXRegwkxAtO0gVJx1e3MfT2dVoBqMmn5O8kOTC7xWei38ZocC84rbT0vxGvz35k8IIhKO7R9/5MrvOQqpL4agR/wCFxt8B/w5F692tUIfPHX//2Mzhmzyt3OABotS1j06LSGAqSRrTGZKgTcHA6GEsiyZJjOELO7KjUwngykzIflTtVKRbL4zKRKmbTFglQqJaynZr0hrByf3w+7jU5PB/VGUUBRt8stThZLlslEZWk8GSlkqLD0aGN9Qz5/dn6CTquNYb+H6XgsoCQfhuAYy9GkbIml3uWisBbo9BAMYVkYS1AJODITXyfwpdEI06zT7iBzeQkyW5g5r9crUqL9k5/9Eqsr62h32yjlc5JhV6o4Fm3JzNN5HDLzT2eLNf0KwSMkQCCL0GZ3wGgyiHPGf2S5K51KsgnpRJGZYrJYkc6kpJSZQRMDPQKrHG+OJYN4s8WK69dvSelsIZeZMzLtdlxexGE2GOAMhTHrNJFMnguQSJYGgUQGbHanH0pvCFDpBJScNGtSTkhnn3NULhWlxM5o1KPZqiF+foxsLoV6pSYMuQ8efAKX04fhkE77TBxMBrFk25pMBqiVWjQqc3ZMf9BFrpCDWqeWoC8ajUlp82XiFJVyUUBii8WEdqMhTAAyBClvEF4kABYTAGfA9TWaYDgaC4vuPH6OF8+eSMBwbXMbOzs34I8uA+MRTo/2pUS4kE3D5nCKHIOwAxicsGyL81yrC7uWY3F2eiqshuW1daxf25Zy16P9PQx7PQTCC/AH/MLgWdvYlDX1zePPpTSTgLieLFabS67b63clqPF6fYhtbkupWiufwWUqMS/FGo3QqNVlzl1ut6z5cqEozrPN7Zb5ZEBLFu5kyFJQC8YqBdrDHmYcx3obaqhg0pjgUJpx9OUrPPmP/wjj0ADHxIyIIwy/1gWX0gajxgKl1gQlGZpkiFpVQECJyuAUj1NfYfOn97B4fQvn6TPkSnkJ0ox6I+wOGzQqtbCUSrmclBEG/AHZr/1OB7V4Gq2TFJpHl1BUulAOVcBEA8VYCcVEATW00M902AxvwhtYBix2YMULRBX4KvsEp6UjfPzzn2B5leWwdbQaTSnJzmSzKJULWF5dhcftFRDd6fFAYXNhUi3h1atv0aw1YLbNZQoaVbLSZrh+86bsqctkAjNMBJxgST1LFm12twQoBM3qzbqsfZa9ZtJzZiH/n2BMLp2S9cEAjmAMQZpWpwuL3SEg+dHhodgblqC7fV4JBmnv+F3ek4E7QTiHyy4sE4IT09EM1dIcgGKgqtIoEFvfgCu2jPSbpygW8jAYdUglE2h9JwlCQItrgmztqUIFvcECry8gNiUUCWPnxnVhqe+9ey2gHsHhpeUlCYg5f2Qwco0xoNZqDHj8x3+UEtaPPvmJMPv4PbJOmcxhELl2bVPKqC8TF1LWHwxHhTXIxM1wPMXRwaEwwW0ON9rtLuoslx1NhcHFtU6WeyAQENYcEwQMUrl/WSlA8CObz4q9IrjPoJtsWyawKE/h8/ll3LiuiJ48f/oY/gpS40EAACAASURBVIWQJDtYvs0KhHwuD5VSA7VGB4PFPC8tbTahM+iESVUtc++QPaVGvVJGt91AqZQXZtuNOx/AZLYK0MJ1lE4msCfMU7PsZY4V7TyBbQbERwd7+ObLP8Lr8+Phox9BMVPiyVePcXZyLHM4GvTk2Qkc6fR6YdURKCD7nYxR2ksCVRs71+EPhdFr8SzQi40nq5drhrIvHHeyG09P9sT26LXz6geeHT5/SKodKJvgcrqFUSaSD8kLOdsefvwjLISjSF2mEIpGBfjgOiJoYNDqhTFMuQSyZxdXVhGJRuBfCEoZL0uLuScIqDFpxFJvYURJRQHBhTlYQDD06GhPzqi7HzwQ1tgXn/1eGHl3P3goY8H3IKv70Sc/xsrKBlJyTqXRbs3PcYISTEitrqwJ2ME1aXc65Pxi8nNe6TBnU1EGwev3I528lHPw+s1bAgh+9tnvBGAg+MhEHpl+BORYZr6+cQ0Ou0vOjnj8VOaPADnBJ+7jerUsCcjNneu4feeegKeJxJkwwpi85dgN+8P5HjTMpUHoizDJeP/Dj6S6JHF+gtt37spc5DIZXCbPMRwOxGeoV6uSaP3RT38h1QUEIplQsNqdUBqtyMePZa+RHU7QxGF3QM+5NpjkbKOtujg/RTAUxW/+9V/AYjHj26ePJSFksVoEvGUJPqtZPv7xzxBcXMOk18Xx4Z6M5ca1bamKODo+EOYkwRkC/GTzkf3Gkl8ml6FSyFwQ4nK7PFLRQgZqhwz2F89FvuHX//rfyvO9ePEM+/vv5Z6sSDHotFBBKQAl5RrCi0swGS0y1+Mp4LS7JfFCG3l5cYakyFyM5axc39gSv6dRLiOdSeMyeSkAOn0ajrVaqxN2INn9/SFtV1cSwQTPokvLsl8I9HN+JIlCKQeyWUcj3LxzTxjlTNbzWu1mG+enJwJKhRZCsqZYPSCI7GwiIHKL5fazmUiwqAn+ks05A5QEr1lhw2SG14f1xVUBnrl2KUNC6QKCZATNmHCakUluNoM6Tb3eUJih/J1JAe7v6RQol8uyBiWxzwSoVi//JfuRwDUTdkxg8NmZiFhZXRUwj8lvzh2BQ7LzmXij/x2NLMLn8cj1uD/pZ+R5LiuV4meQXcmqJiaYOAasriEj3mIywUL5CqVCWOVQqzCccEyUUKhVsv9oC6cE9MiZn4wlWcXkJw/YXC47lyOZsgKogx6Bx9lMyAT0a7gfeTZyvAmM8923N3dw+/ZdkQGgv0tbx7OJZwCrqvhsBD7pa5FV3+8TIIUwsOlz0nbwO5JQV5LAqxZwkcljKWsXENYobHLuK+4Tjhl9QKfTJWAw70WGp05DYHsmLGH6pRw/vU4va4N7iKx7ltwzMUA5ACbT56QGnYwjk/dMwH1fATT3H0kwoBzATOzLvLx+PF8fvHevK9fmvQiMc455Ln/yJ39+hZdchdRXI/ADHoGrDf4DntyrV7sagS/+0//ApPccsLNYxL+s15uYTVUSJLNMzO3xSzkNWY7MnJKBMRyOoCBjwmUTkIuOFh0pOoQM1PnfYqkobJC54zFn7tH5o5PEAG02mcBqYZZ4KmWFZHrwh4wSZocXAgvC3KPDHAwEJSNPHc2LxLkEhQadAbfv3hMGzsHBvmi+URuSgTadH+pB0Ykhg5BBNoNmgg58VnnR6VTYQwy0heHUbgtDjvqdZOZQS44BOYNlBsrUDyQzjCyZ09NDeS4CCsnLpATzLD+8dfsDCZzOzo6F4cYgpFItCWONPwwGCCiLjpZKJZpemVxGGCp0ylg2vrGxIywKlhUx2GZQQcYmNbcYXDCwovPNZ6SD2G5UJKi0L67RO8Wk3UY2l5Nniy6uQk1AtNtGIX6Gg4M9HOy/RavRQCgUFq2/lZV1uLwu0at69fIp0ukk8umMOL/RxWVEoitYjC2LPuAUkOCRmk8cB4vJJvqM5/FTAVE9AR9M1jkziO9DsI8Mr2arIcEsdWgddgI5LJsqSOk5g381GbwTaq+OhbFXzufxdvcNavW6MLIIopJB5fV54fJ4pPSLgADZHWRACGPFahfwiuv0++CBrAwCrGTFdNs9ATRSl5fo94aILi5KoELQhJqAqXQC9x9+JLqx9PR3Xz0X5srOznXYFsIUnpMSSco/MMAmO4JAk29lQ8DwaaOKw/1dvHz+FJ1WS7RHd27eEuDvm8dfSjD98OMfyz4pFAsSrDfLVdgdLpicNuhMRgS8ARy8foMXX38NvyeIh9cfIvc+gRd/8yV0HQ1MPS08KieCJh/8Jg8MKhPUCgOUZAe6qCOqBIIatKZJvG7swrcTwcbDe6g2Stg/OZSApNvuIn1JJlkJ+cwlqqU8rCYrrm1cx6NPfoLljR1AY8bkNIEX//6vcPnsLYwqI8a9KZRTNRQjJdTQQDvVY8W7hGhkk8KFQMSJkXeEo9kZLhsJ9CZdRJajWGPZ8HiGF8+e4+27NwiEg8KcIwNXb9QjFA5K0MOggokW2otOqyvls61OW0p/795/AFswgmryHM+efoXDgz0Z/48+/hTXb9xGPH4moLPJakWzUUO9UReAjgEW2agMcsiYm44nuHn7rpSYU2MtlyvA6fWKrtvu65eIxpZljZ0en4htEFaKSiUA8kJwQQAkgrhc+wRdKB9A/UMGqs1GE7uvn0twx1JpstspqcCgkgFcuZjH/ruXYjsXQjH4FiIIhGIYjKYCMhCAcTjt+M1/8V8hm73EX/7P/xM8Pi/+7Dd/jlhsUfSPuUfJYiLjiwAEWcZ8RzJqQpGIrHsmUZrNqoButBOJOHVumYgKiC0neNxutUS+o9HqwuX2C8gzmU1lTdqcbmGXExgi4ElmI69L/U6yAiWQVSikDJwgMpMXBKkIcFEn0mQyClOQgMDa+oYwwqn7y+CWpdsEHMm6vnHrHtbWNlFvNgQAYJliLpsVVhgTBokE9YQ1EuwzARZY8IndblB3tlEX1iVZYUwkrW9uIULZF6NR9i7n7ehoX/QT73/8I1y7+who1XBy8A6ff/Y7Ac8/+cnPZV0e7+8Lc5yazBwXgjTUaea1yEa8tnUTDz76WEBtjV4vgNPLl88kkNaq51qBBDS8/oC8I4FIBty0SQQSWPpK4CESXRLpFoI8HE9Jqrg80Gl0EpiTrUyEgAA4AZbl1Q1Zj5xPggwMwqmZzeu/e/MamcwlwrEo1javSQKPjM5ypYLkeVw0S+0Ot2g7JuPnErxHFpck6Uib6/H7kE4k5FmoXUvNWjIJW+2mBP9kunM9MolExiErPsgQ5TlGTVPaWWq08j14xpG5zXkioMA/nXZXqi64XvjcZHCRHWmx2nHz9h2xiTzLvvj897IOyfbmeHl8ge9sAMEpSiYMhGHJ71MWg6AYtTPj5yciWbG4uIro0or4ByfHnMc+wlEmFW5g/cHHwHSEXi4l70+k67Pf/b0kIP/0z34j5zEZvtxzXLtkhlEbmMAsQSm+WyJxLgnMGzeo+6mUBAmBmXyhIOPKvaXTa2RvM5G6ce0mNrduyP24friOWZpO9rFIG9gswmZm4vObr7/At8+/QjS2JhUSgUBI3p9l081qRRiXtFlkXvO9eY2PPv6xJIuZdDg+OUQ4GkOEbPfEhdgHXpfrmJqr1Jqlb8fnJXvW5nAhcXEmiRHOId85lbiAx+WR+a5UK7LOyNymZA0BrfFkKgkHOn28PoEvnn9MdtoddqkO4bNwnpx2F2JMdHl8Yne4XvjZcqmMaqUoJeijCbUqxzCZLMLS5l4msCu6o2nqRXawtLyC9e1t5PM5vH71SoB8ygDQFqQSSQGbBTQc9KDXqsUnm1eEpEU7nOve7vGi1eqiXKuCHiuBMc5jKBASXWe9RgeL0SSgGpMUrFLJ5TKSTKbfQ2BPJCCoOSpSMkopmyZQxoQ7/Qna3F6nIz4Okx7cN/QxM7msaJw7nC5J0nP8Ce5Suolam6z2IfhIffRKuS76w/RB6H8SJOZ7UjqJ65XCVXOQkCCfVp6Be4r+h5RuKylXMpQ9xyHvj0eoNRpSacG1QCYmAV7qGdPN/76ay2l3CLv79OwUh/vUYm7L9Vm5wjiAvgrPAwJ+BOL5PExCcl+Lxv/2DqKxKNweJokHIk/Dfc5npx3n2PA5SaKgXeDzMDFFP5w+sOiBghqfOphY2dOZxwcOhwtKMlzHo39i2YqU1XgiZwTPGSYcmCjk90VzdjIVf1r0SjX/WWeU16P/RttOeyUarVbL/BmHg7lEglQ2UeqpJ2NIxu/3LF8yUemj84fJLKlAG41lHgmMCsNVpZL35Nn/6a//4govuQqpr0bgBzwCVxv8Bzy5V692NQLFsy9mDNYKhbyUgyhmczYJs9kERFmSSsF1lkTRSRImpFIlOm3j6Qj1Whl6gxZ0sOgQ0jngdahdRkYLg/fvm85Mx1PRIqLTWqvWpVx2a+sahv2uMEzJRGCTFWad52VEdIKorTQRh5lOCNltLFEm45T6k2w6wh86PHS6GPfQGSfoSm00AiHMVnt8bgEAhU3a7wqAxXIdtYpMR2aZJ1IapDWZUMqkBOykZ+x0OkTvjMHj8vKyOJlksTIbLaVcCg1K5Ypk1unM0rFlUEnHyWaxClvg/OQI/uACFmNLyOczcr3F2KKwGhnYUTuLgQOdRwYmfr8fGvU8mCaDj46cTqufl+k5HIBWi2G1hHqFOnp6AWsvLuJQabRQqrVQ640IRVZgImvP6sK0Xcfrl89QK5WkrJal/HTwKG2Qu0xJie1CwI+NrS0EQ2HJ4GfSl6LTmb5MCYBI1hK1wKj1xlI5ShOQ1UGGFTPyBIjajY6UvJEhotJQeJ+afQY0KhUcH+0hnUoIWLK6toprW9sIB0MCGukMRglk8/ks+n3O4wDxszOcnZxIZT9L+Rj00Oklw5daoWTqHR8dCFtMpyMbgPpeZiwEQ+Ko0tl1u7yo1chqa0v5GIOWxaV1ATnYTCV+fipgw+bmJsxWCzLphIARZKGqVAphI/M+vDfLuGxurwSGZJSSaZXLcOwuhKHkWFpH82LOrlVTJ7JcwfHBvjSBYGMJg04nWrocm8BCREBRMjFZ2lzJFzBRAguLMSk1bZTKqBSqmA5nqCWKSL85QSNehqaphqYG+HQeRBxB+IweWHU2KGc6KEwWwGMF7BogqAaWlEhW3uC0fI71ezehd1jRnQykZJmMikq5IGuR5frdRgNmMpu+0/fjM3x0/xNgMMPe//Nb7P/9V6IX2qv3oRgqoIIWGpUO2pEWy55lrCzfABwuIOZCcniO3fY7GGJWmF1WQDVBu1VH/PQU8ZMTKDVqrG1tS2k5ZSmogcuSR9qX0+NjaYgUji0JKyWbSuPb509FO5CBEvX7Pnj4SIKe4+NDkb5QKdUC6vu8ASmZI8BDZijZ1SxDZ0MY2hGWVjMYolQG7QyDP9qjy3Qand5QmNvVckUAhO+ZP9R3IwuNGp38ezY8YrDIdeTyuIUhSaZRu95Ev9OWIKvVaYltCoXDWLm2LnpzuUxO9jHBC4IjlGtYCEfw8Y9/jujSBr748kv84z/8vTS42NrZxkc//gk8Cws43n2OTOoCRpMe435f9g4byDExwmYzZP8NeiMkE0lhInNcCPQRIOE7EzRIJS+QvGATnw5sdpfYUQZ/tE8sSfX6gtDqzPAtBCT4I3jBcSMzjsklsstyubmGHO0FE11k7hez2bl223gqgAH3A1mO1H+jvSbASwCCyTFqyAaCQWGl5rMpAbT4bKurG9L4jQkOggIEGTKphLD92SSFc3l+coxcIQOv24PoYkwA4X6nJfuc5wy1AQ8P9wVwXlpakfdg+aLc224X8FaA3XYLz7/5Shj2BAY5x37/AkKhGEbfyViwIQ1LKgn+sREXDwkCZizlXFpbl/WWpfaewSAJL+rLrq2ticwGQXQCAvx8IBSFzWqTcWZwTZCVgEY0EhMQhIkdnon87NbmdTl7eE7SzpNhrzcahTHsD0ZEczRA6QS7G2jXkT09RjKRQCoZF4Dgg0ePpPJBbTSjRtZZt4d3u29xcnwigC9Z8C+efYMcz51mXXRoCcxSA5f347qMkhHt8QjwTWYb38/l9SKdSOLJN18hfn6Im7c+FKYk9WkJLjERJ+WpSpVoOhIkYMMYMlxpUwlQEVTiejGbzcKIY4KDICcBXVYzsPkQz1CCsQRu5Hpq6g5qZP/3h0NJFLLihL4EQaV5M6IG3r99gy/+8HcCUt67/yOsr6/JnKTTlJYY49bde/hX/+V/LXIye6+eC/DC8/nrrz7H2zcv8Itf/UbsPJMePBeZmOG5wvsRaOHe53nFPcBEA89jAjUEDAn2EFR8/OXv5ewhU5LXJghN27CwEJZxpS3jHmM5Pe9J3Wba38hiDBfnxwLMEvjmGbe6vjlngHf7ktBtVGtyX4Jk3Ctc75/9/u9xvP8OkciyzCOTe1z3Do9PKjfouPFsL+QvRbJFtGCDIWHEcm/SxrLJGs/xjc2tedlwuy0sbu45NqsymayypwgSdTt9AeDok9A+0pb4/AuyHyhjRICLQBjZwJQsIKPP4w3gwaNPxMfp9voy95VqdV6RwoY7gz5q9ZrcT65TLws7lTaL4DF9p1KxJONHOSJqqbOJEoFJAsms6ODejsaW5PwkKMpGdt/LCVDWholRu1RmqNHq9sRH5DVpw4Wx2mohshCW0vlWuy5jxLVFvWSub/oiB0cHkvz3BYKIxhZlPIrFgjyHxWqTJDw1asm6vHfvAynjfv/+LY6OD1GmlqrdIckngoFkaJqsNpG1YMVKVRqdGQXkI+AcDEbFBjEBRD+W8/29L0sQToBK+1yPdp4wZN57Nm80pFSIVvP3jZx4BlEigL4QfSt+v1ytyLizgRb1SOkfmTkX/b4kpcm+Z5KOEin8DpMqrNThNRkLcI99z5YcDkbiP5B5Sg37jWsb8HrZ/EovY0BA+PsKnQthSJ/LfuFaIxBJ2yySFibqbrLUXC3anDyP6K/TB+c5QZvNfcjrEVAmKNyoMdHZFNvqdLtFCoNjRSkF7ts5u5aA+1yGgDaD7E4mW/lD35xxAZODvO7c52ZVnEbslJTCc+w7ZKNOBGgVMBQzIWjw+jznuF6/T/yQQUo/nd979PNfX+ElVyH11Qj8gEfgaoP/gCf36tWuRuB/+x//uxkPeQYlLMUigCidaqUb7UBAMSMdCQ0ZBWMRUR+MxlCxK6gIi01FqJx6TAyoRatHmpOwvJ46O1Nh69BBp+PWEW2rHqq1Ouw2K27evCEl2yzZY8DA7DmdbwbUdHiELdZpSwaZDtT34CcdPgYLDAjoMPJ36mdK8yd2ep9N5XlZ+sNgiMAWn89utYmYvMGkZ/8e5DIJVKt5CQzYqCEcjklQwfJ8anCxlJw6hGSOWi1mrK1fw3Q0FL1JOp/tVhcnx6dSBsrGG2Sz1MoVRJcXpTFH5jIpjX2oS8agplEro1YtCzDJAIzlN74Flu/OA0I60nS4dUaWmEo90rw0dzaV8c4X0iIDQM06OpqlYgY6DbUCTXA6fTDaHJgp1dC5AqIfOu20Bchm6fBlKi7ljs8ff4lhj0yaKOLHh6hV8rh+676w9hjMEnhll2oGTmQdsbkHAQUCpQSSqXdGlqs0sHL5kIwnRR+Ln2dASz1GzoUvEJo7uMM+2m3qjJXQaTdFwyqbSUog88mPfyqOMsFPh4ulYQzEelDMVBLcT2Yz0bSal3qSIUA8XiHgVDAcwnKUpfYKZATELkgQSECP5eutRkvYgNSLUxjNgNGCYSmPd6+eY0baBCBNJy7jZFQZcf0WO2i7hD0rmmeKmQD+C+EQtnduCVtammEM511mW82WMCoYNFGrcTYeoZjLyHplB+inj78Qxuide4/wqz/7VzKuB+93pbs1QWDOSaNSxRb12+4/gNZmQ7daRrfZQqvZgQpqOHUOnDzfx+u/fYxZfghj3wCP3gufwQuPzgW71god9FAZzEDYDbi0gE8F3LYBti6yhUMozDoENjfmoCXmgTPqBbRqZXRbdZQLedjNVkyGI2FcmPRmmJVauAxOJJ+8xu7ffg60hhg1RsBAITIJaoUWmqEGy54lrKzeApxuYMkNrOmR6h8jXruAJ+rFGAPRHA76wvjj7/4B79/tYuXaBhbC4XnDM5US4yHZoSyl1InGJ9nWZEdRG5RrneuAAX384kzGfnllBavr1+TfSvmSNLaQbsTN1rz5Bks2NRoJ2miPeO1MJotkKiFMRQLcZJMSHKRuMsu2ua7JgKGtEO0zslq6HdQqVSnP1qiUwmpjYDZv4KCVe7Fs0ON2CYD/juzXgA8LkZA02SEYWiqX0aV2sMmMxaVVaVZSo47qlDpzU5yexvHkyRPsvvkWN27exb/5t3+B27dvQ2WyIL73En/8x79F4vRIbCVZMXq9BnYBLkxiJ20OLwaDkdjBa9vbWAiFYbQ7sPfqKb76/A/CUqLWJOUnCHRkLhPCmKHGIdlLpWJZgnF2zWagzT3EvUtAkKw8viODZX6WNobjSlbUwf4+Xj59KgzuzZ2bUhbMcWUi4uhwTzSmPWz61pgzuReXV+D3BURzl01VDvbeCXOWnYm5ZzlPZC2Svcgzw+edN9RjA55QNCbMabPLidGoj1aZTWL6AsZZHU6cnp3gD//wd3j/7oWcR1tbt0Xvkww0r8cjFQG7r1+INh81GVnWTVt7++4HuHv3Q+y+eiVs6UAwIsxhRyAswXGzkJMqA9oSlnHTRkfYTKvTxt6rF9i5dQt2qxGtZkXOMHb+5vl2/8FHIgHSbTVRZKOTTleScm4vAYRtKe9lOTm7IzMZGBfmtklAFjYcY8kGk4Zk5nEtisxBMAKV0YxC4gyVSlnkAggmVutVAWkJXpjMNmH7s5t6IpnA1vZNhMMRmcMXz58il88J+HCwvyusOJvdCYfDA7ffL0lEzh0BLOromU1WWZ+cI7KfokuLAspQJ5NgzEKAWuPzqgubnWcqmbNzlheBBCaruDfpV0jiEKw8qUsSjT+sGCDAz/zqRfxAwBg2P+JaY2JVq6EMwUTmkGCZXm8Uxh79AepLUv+XUgNsSLf0nfYuJVv0Bp2c3WxO5A/4pIEiS9o3r21jc2tbpChYKk/w+uGjj8XfeSnd4GciBcGGQGcnR0jEz4V5zsQFgUoCvexyzn3GqheezWQwsikNZS44RvSfWFpPKR0m2wjgkOnGZxY25WCe1KBvs//+rSRXrt+8K4AV55+A4OsXz2AxWeeyLYCUyr/dfS1gIKtryKZl8odADJ+h0+nJWBNwpMSANBm8OEOdSc/ZWIDWrZ0bONx7i/jZMdw+vyQeKNuyfeMWPE4PUsnLOfOw3ZSSbjaiKpbyKJWyMJsJoJP16ZU9x2cmI5j3o25sPpMW5ioTqUajRYAtyjcQsCW4SskNgsj0JQm20wdzetwCKHGeeW5ybMjOPT0/QSGXk7lJpy8FNOUZQcA2HFsUrVrq7TLRSMkTsopb7YaMJb9HX48yNGTs8xl47cF4IuCeRqdHYCEoYJ3L7oDJYEI+k0Gn2ZCqliXaZh0bFJVQqhSFbcqqJmp30ld1eNjh3g2L1SwAG89wYYwr1SL/we9WaxUBywgg8nwgmE7fi9IB3X4fjVZLupLLnhTdSYLhBNvG0nSTQOBc+3IkDa3IvOcaJzhKH4jXmmvmmhEMhuZJvEoF09FESAIc21KlJElpkRCyzs9B7lHOAZPg/C6ppPydTHiyTC0Wo8wFG0nRd+Eccz8TuOW8M6lFIJJzyOfv9wayj+q1hujiPvr4IywvLf1TUynacvpr1LhNpdIC3PO9uA++7zxPcJH61NSB5boS++/xiDwA56vX7sqZTkYo2fNkblLOgKArgU5pNGqcN5PjeUHbRckFntn0szj+vKZOq5FEKe8rYOx09k/l9gSfuYeo5c99Qx+b1+KYEyzlPDCBTTec8YeUyH/X6Z6fE41uPZm6lFtQ48bDKw3Rq4j6agR+yCNwBYj+kGf36t3+2Y/Ai6/+9xmdCQaXDgJg45EAJuzgywYsdDzI4GGZUKFSwfl5XJgGdNDYkdXlcEh2lg46s8AMqOk02Gw2cV7mJZxtVKs1qFXzTDe7+hIcnTcH6UOhnCIUDInGEB0NAp90YJjBpoYWWXgspZJmTaGwOMyHhwfyGUKyLEPi7yx3YyaXJVXMzDPIoaPCHC+fjw4XNT1Z8siSbp2O2mYBeLwOHO3tIn5yKmwbBuNkHnAcms2aNDRYiq3IdViOS4bZeNBD4jIp7ChqNx0fHApDi9llAq7UnXR73AKCcgwqlQJq9bIwoFj2yHel7heBPHYyZUkeg3Rh1vTYwZUOGKUEZuKs0cGjDhudOoKBZCoMOi2kU3HkM0kJFNj4yB2IILK4CrPViWKlKqzawAKd5y7y+TRKxRxO9t9j/+0rrG/s4Gc//6U0fGEpFQHs8/Mz0Z5igGC1OJDNZ4QdRtYYnUmrwyaNE3rttug9EsQikEMnmd1OOc4EgKrVuoCFwg4YDKW8ioAOA3GC1uxEf7j3Dk63S8abACX1w3rdgTjyVKmc6wqyUdScgUoHe968qA2P3y+NCqxmkzRBqRHc6xBIn4i0AjP8BCwJrNGxp3NMdguDdoLWXBdkghHozaWTEkQ6XA7cf/hQ5qdYzAnTRKNV4eT4QAJWBg8EhcNBMoC4zlpSbkpG1bvdlwI2MeAi+E/gheAD9SrJSqEkBEGhm7fuoPldYyaCp4dv30lQ7wuFsBBbxObmlpQww2RHcvcNWoUmTGMjjr54g9zrCxh7RrgMHng0LrjVDrj0Dug0RigJoDstgFsHhDSAq4v05ByHxSMs3r6OlY8+QTMXF2kDMjwoEWHhPFTLEtRaCKjb7BLUEtDo1RqwKvQoHVzg6LOnaKcqQA9SLq+aaaAcq6CbaBF1RbG8tAOlwyMl81iYoGirAB4VnCEv1AYlEvFjpC4upbycSYTheAC33yfrggkCjjfHlyXEBNPJtKIdIXtm/dqWaIwxyCO4UMhmhJ3NvydASWyXzCQGiLYYQgAAIABJREFUh9L0QKsVAJUgVLvDrvQFWQv8Lpl37KBLoIXB0HwdsjN7QsoypTxbAXj8XilFZJdyWhjRox2N0e90JQiaa4myuRCbhjFoo55pTdYJ9yXLqxnEvnn9WsryqcHcH44RCEal9LLfH8EjTKt5sKv6rgSZdo139XldAmaoVDPYLGZcxk/R69Qx6BGgLUGpmOLy4lT28vbNR3j40U/ElpIxyg7cZDSR4U2Ql6x4JnYIcPAZqbNL3Uqn1y9JpFq5KmXHCpMZqeM9YazTvsw78U4lQCZrlOsitryK4WgiQLOZjMRyTcC50XgmLD7uAwIloqWqZqfuusifSGLKapMAV6vXCqtWmg4Viuh1W7I3mOxgYuj+g4cStBP4JrBdYrMnDbuzh+f6cwoF4vEjJM/PBRAhh0fzXXn5s2++RD6XlrJigkf/8Nu/kVJmlnyz7JjzTvtD1jZtAdlCLCWlfjSb4dx78Ej2LqsUyHqnLSPQ0Wg1BVAkSPLpL/8UO/c/ZAt6YDRA8v1z7L19LmuSYDkZckxo8Z0pAbMQnLPrvvz8M2Gx3bn3QDRBCdzwPCRT+2D3tbDjhUFpteLmvQ8QCscEXOW6JSDHBk1cowRfyIydd5g24DR+LHaYe4ZzQMCCoCL1B5eW1wR0ubxMSFKPNovvRUkCJh4oOcCGRqennHM2NJkil738rsMyQRN2eKa+nlGAJ/5uNtvlLCZY+/DRJ4iEYvNERrcjjcVWVtdEK5QAMtlXnDNel34FgYViISdrnu/B8yBfuES315IzlaW41KrUGfSSiMhms8JGZcMbrj/qU9L+EtDjXiV7uV1vSAKLwGQwEpLScK5fnnUtgkCzKSrVouiX836RyCKCIbKLtTg+OkS5lJGk5/fyJ2RJco8nL85l3X9v89nMKra4KlUB/9//+3/JnC4ubeBXv/6NgP9kHdIfmtunqZTqcj+HwhFJNC5Eo5hQ47hWkeoTViMwqWowsgGkRuQWCGZXqxWxNVw7ZFSyiaXo9GbSIlEwHo4k4cs5pm2jtAXHn4A7E888j8iWZfMwNs6i5A2Tp5VqGadHB8IcZEk9ZUR4ro5GE5F72Lp+G06PT2wbAXY2JXv/lhrGTtF35ZojoMn7BEIhDLo9OTs5dmSnbl+/JbI+NDrcZ3Xq7up00ggrsLKGcjKJ+HkcuWwKlRobF87LjslIZKUQ2fOcW1arsHSfe412Zn39GjwBv1yT5c0qjUrmmwAs1zcdQNq1bDaNSrEk+phO51yHnYA15Yh0RjaWi6JSropPd+PGLQQ8fgG2WUFCjWCpArHZkclnhClKdjnXC1mgTAobzWQuzjuPMzlAm0CmP8FV6mlyLb58+S3O4qeIhClBYcHh4Z7IFMwbv3FoFGiwWkn8UIskjztNdpgfisYps70EMDk2jWod6UxGzguChEwM8Gyj/I80BqL0DeUIimUBFvk56jzTxiSSF1KST9vD5oHVWg29QU9kimivc9mMdIpnUoWSVHa7TdYp5Uc4fwRb6fNVKlWR/XE5nSgWy9K4iTaZFTw8U7kHCRzSTlJW6MaNG5IUmO93Sk6wCat2LuORTMieEX1QMlfH86ZEbJDHhJUQKchsNTImoF9Ql4QM9wDvQ9tBuyql+M2GgN1c77wWbRpBavp03K/fg630Becd4clwhXyGz0Sgk76GJH7MVrGN33eN5+fkjO91hNhBH5CgLM8K/j8T/7TJ88ZRbN7GngRsI6DCw5/+6gov+WcfUV8NwA95BK42+A95dq/e7Z/9CHz92f86Y8BPZiCDf2m0wo7vE5aSm4XdQdYkSx5ZGp7KpNFqdTCezMQppHYUHSg6DiyFYxBM1g+dDjovS8urUppIR45amwTObGz4UG+IQ01nhX/6Q3Zj1wtzsttqi+NGYXUCq3R8+Ix01gicBgJ+cbhZ5k82AzPpDMIZ6BPsZDDCrshkilBrkiXODLrJ2CSw6HK7JABzOtgldYB2uyodV+kEhxbCKOTTki0mwMrSuGIuK2XedCLJDPCyNN5ik463h3t7WN7YFMedTiDZUATAWHol3XVddqyurAo42O2wOQez1GOUC1l5JuqgWi126Cx21PM5PHvytTAO6WB98YffIba4jB99+nNxEjmeZJAy4GMJZK1KTcQB7NRKVKqQLxZgsbulZP7s5FSy+o9+9Kk8L79PY87OvCKuTxkCtRoLfr80C6FuKhkNwfASXj1/it3dF6IruLSyJvcka4ysCwI+Cun6OpNmUmQscV593gVhxZFFVi6U8PbNrnyEQBcDKQZ4WzdvSqOVRr0qwAs7NxNAJLDE8luyPJotltwCTqdXSsuj0eicldNpC9uNwAPL2QmaU9OUgIKaZWkmNs1QSVBDzVFOdrmQEzYc2US7r1+JM762viWABBvHeCOL8gyVxLmAqGQ6sXP4u7cvUMilBZxhCTA7MBNgYbDGIJdBJpkwuUwaerNJQDQygqhpR600r5vAxRJ0ao28N4NQOudssEHgh0A5r8FnHTK4GM+QSl8iW0jL2nz44BNYHB70m13oLF70ix28+D/+DudfvIe2pYFd6YTX4IXP6IXb4JDmRkq9CfA7AL8BCGmRK75GSpeFdycMS8AN24IPiUwciXhcdMFYdqxSK6R0jR13/R6fNA4j0KRW6eB3LcBpsKJ2mkLq+XtMih0o2lNMelMp5Z/1Af1Uh0X/EjY27kDh9gFWLQraLPrRGaIfbgKRAKAaIffuOQqZPNxOjwD8xXJRdEAZ4FEbczYZQ6szfsdSVIJF+WTJMSAjCMSghQEjv0uAAEaTJCfapRwuzs6EEUTQlIETgR6uF9oh2iSye9nQg+9NBgmZkUazFZFYbK4vWiyJXqmwQyYTmK0mATgI1hN8JHtpY2tb9so7riEtGeME/shCYQduK6xmo6w/XpcNNOz+oLCRm5k0Xu/uYm9vH+lUVhiIG5s3pdkH70nGEMETri2+F9ltZLRRAoPs9QH1R2slAThGwy4uTg+xuU2GYRuPP/89zk8O8PDjX+LG7XsShNJWStkyde0YzKfTCC4uYvOjT4FuHc1cVtiOBJZisSWcnBwIKLu9fQs6hwv9ehl/89d/ia+++C2u37wndp2BO8vzqdHsC4Rx49Z9SWjFT89kLMl+Ymd42nT+EJjgPqSOIOc3cXEu9oPlv5Qk4P6hbSNr0ev3CJiy++a5aDESUGHzO+r6Mmh//uQrXNvcwcef/ER0HZkw4dwQfKNxoXQHgTmCsLweZRX0XIfDAbr1iiSf2BGbDKlgOCJVAi+/fYp3u88lGXT95m0BTyj3QuYdE3Bun09sKQF16gOHI4s4OTnE+emxNPahDaLOLjUHySysl/Mw6rUCtBMQ5pojKLq8sirgQZbM5IsLAQMYPLMxHpNXlIcgC4uN5iqFnIDBBHnYzOb8/Eg6rW9u3xJAr1wpSsMfAslsdGW324UtRXtuc7mlWz3XMRsqPXvylYA8Xm9QwNel1XWxOwT8FpfX4Ha70GdZLbtg9/sCXrJJ31/9h7/Ek6//IOux253A6bYJkM5memxKRoC6VqlDpaFW4QyxpVVsbl6H28Xk4VBYYNSSPHj3DhqtUticXDt+f0i0a5nMJOjCSgmRVmg15XzmZzvdJsrFInau38aPf/mn0Fts6FUryBeyePd2FylWY/RYRjsSMJtMQTbl4dlIhu2Trz4X1iglMR58+Eg0pekHMOHYa9EXcAqjldqQX3/5R3ledk0nQzCdPYfH45T35vUJLrFChGASxRcJ+FCKgUAVfSDqglP6hHI9ZKGSicfS8VIhh2yOGpYQWQ4m4ri2edaZLGZZ8wRauJ5ZMfKHf/w7DIY9bO3cEd1xSiW8230lGr6sjNnY3Ma1rRvY39sVP4B7iRI5XPdM5vCPQW9GuZwXRumf/Is/RzgS/SfglPrtZOPyrAxHIlKtQTYsk9v0q6i3fnJ8hEKuAI3eBIfbg+WVDbF3TCQGw2EEwzEBwQks0+8hW/X48EgSs2yKRdZsOsVE4lyagvuD++nDj34iUgFv37wS7dPrt27DYDDj+ZOvpVx+aXFVqi2yXOtnxxiOe8LG5R7m2BKAYsUQz2vZoyJT1BC2KM9O2i8eutzX/z977/UbWZqm+T20EUETQQbJiKD3PpnelXddbaZ7e2das+5C0EILCRAkQAJ0p73V7UI3EiTdLTQSVrPbA033THdPV1VXlklTaZmZTHrvyaAngzaCpPB7omr+iKpMoFAuMxjnO+d83/s+72O4L9Sj4ZKI7Qg2k0kN9D/zUA9AdWjklfdZwGrWn70iXhVXd3evdre2fH8ZIjF0oP4AEPbn5uWrDmZyKOSBLQNY1hNLqJXkUlbev7er508emZUI8IYHLOcY+0BhUUi727u2BAHARGmFFQKp8zx/TnnPybU1BYMNajs8exlMhErwNs3xNeC5m7VywOf21L78qysrHkqwTgz/LOc+k6/xOH3kYMDCIIPqq7YCmp6ethwfQPc7YgB7JeekJevpLHsXSTnerrU1dX7HCI7iLKF2p5bkjKHeP9w/8BrZx5QhWCDLvEwk4rp0+YoZvVkLqwOvNyFn3L/JyUkP2L5bO0BJwP2KaFnWcuvbnoEzNKvWCHmtYKZSd2Yl8afey7j/DoM9OzWLk/BOzj4rBxxydOSegf6FdweCAYB6KQnyvD/pEz9fnOucudSqnMEMZAHA8fGlnrctQX6enwd+PoNQ9gmY81w7gz76npWlJf2Lf/PfvMZLfvAd9esF+D6vwOsX/Pt8d19f2w9+BT7/w/95TnEAgEAzUBwMqrGxwVJnWA8U8hQIqyur9kBq6+i2NG8L9s/urlKpQx0fpV2k2KPq5MhSy6w/z5GlfoBgsLhgQyAPgh1D00khp5xT5RdktxmmtEjnYGcBRMFGoOh0IEA4nP333V2zoWiyKaDwhrSkdmfHYCTsC9h5pZFSM1f5DpkTpuBlBkn5Gfx5ms8gzI7UlqJlpYrE4srspxw4VB6JGMgaGhmwn2lLU0s2lAnJUWnYqaUODFhf19/99m80MTFmX7rmxlZ1dfe4qNze2TTYh9z20Tdfq7mlWe2dHYpWlLuRmluYcvgSjI+iUNjAKI0Gxf7MzIzW19ay7Ks0YSPHlurjsTQ9MWqQEaYNIQ3vvfee5bzDI4PKzStUZazaCc2wTKuqqg1qI3OkYSXUiLAm/OKQldfX1doDbX1j1QX75tqGWtq6LH993v/M19XU0uzGAvAE9hXJ3EjtkMuz/jRAsFSQgHEtFOpYL5FSTZEM+4FGBDYIrDE+a2d3Wzt73wI3xSVuUCi0ke0hUzs5gjUgF5w0s5aGbm46+KYoTKDUmQvgmpoaHab23BTn5JIuGrC9A88yXl6EQzU2tam9rcugzZ3PPtXL58/sBUcK8wcf/cTA0/zshDoIl2pvMzi/srqomelxM3v7Ll3190IqH6+utlwQds3o0JBZUADcP/0n/1RNzW32N4Txu760bN+2hvpGfXnnE335pz+o9+J1+57Fq2EVlvr5QmK3NLegaCRq1k2gpMigJGyxw33enUbFyms02T+uV//wUOmZlAL7AZXnl6syUKkoDNFCGNpRCUA0UiTVFktlp9rJTGv8fEp5iZBySgu1trOhUFmJ4glSv/fNUsEDbGFmUhODg15H3nkHFpRGsP5Uam1HwUNpe2RByZcTyt051Xk6V7nnedJJjoJnQbXXd6qpvkt54TKprlx6v0lqLtDh6qBG50d0mn+mlrYWlZfHtLe+6fuA32Xm/FRT0+MejMBehm0LexyZJXLjpuYOSwRVHCaGNvuXA2LPJRgf/DP+wXtb2lxa9D3ieTSLOhDSIt6A21uqjlerqrrGrCKCRABzYEsRusQwheaJewF7zjYQhQHLCw/2dvz+MjgANAKkQAJ75HAJEuaR05UoEMzV/MyoG6eWjm5duHRdp+ewGKfcXCWTWxobm9B5DuFuBN1U6Twn36CopXiHpNyXGEwPBQP2yJ2fntbk2LBT3ff3NtTR3qr3P/xQVRVRM2rtXXp8qE9+//eamZlSaUnUYRdvvvOuWjs6DNbPTE7o/r0vzYb7xZ//ysMiGEv4F7If/+kf/t4BIYDyeOUC+nR0dWtzM5lliOZkfdscCrS5rtJwVM0tHcrJyVcgQDBG0PsUTDSeXRpsGkYYnLwX6+tJA6YADbB4mppbLLPkmrPKgBNtb27p4HBXkXI8+crN6If9A7MaZif7RlEwaLkw+xUMIL4rEllkx5wzaK7nZmcdQhWLVev9j35qP8DhgRceSAH4e4jR0mLALDuUSNs30IF3q0k9e/SNB2LIowGMnCgMyBqAmVhiP1UAc84khmawnuZnZ81ubWpuUub4wJ8Ju5D9j70KBhQp3gAVq8srHiZVJ2o08GrAQT14YTOYwGYDgBRQBR9GmKwTEyOqqEjYdxQJL78Ai3t6+vw8Li4s6AZJ8AWFunv3K4MknT0XdPPW227Ykd7Csg2Hy72Gn3/6D97LkQwznGQYwFnJ+mNrQOL400ffWCbO58Sqa/TowV2zsBgQIdkGrGpubnWgIeBvz4WLfnenJidUWhLx+c7QAfm0h26wtb9Npwa8hY2F9x//TNo4dUVydUmVsUr1XerzOQ+78dq1WyqMlEuZIwoCs7Lvffm5A/b47gCZMBoLgiGfC7l4q54cKDk1pscP7tl7kv0FQIWBRnm0UpcvXtHc/KwW5+a99+N5CcMrloipLFqqmZkxA2Hs2Zyt3EeUHlgk4PtKGBSM0e/2mFgsptaOTgM74yMjSq4sOfiNa9zaWjMbkXMXZh170OQ4tg8NHq4C5gPccUZxrtc2NftZ471giIrnK0FKnPNvv/eRmZcjQ6/07MlDtXV2+zsSAjY9Me5ahCCxSGmp90xqo+HBAfsrdl3oMwjMXgZwBXA7Oz1ukApgketHKZGDqiRRr+dPnxjwe/uDjwwOJ9eW1d3bZwCLcx2lw8T4qDInp/6zgM7YWxwcwOo/U2NrqwEk6gyYp0OvBpTa2VNtAyzFNqs+sGXgu8CsfPXi5beA52XduHnLrNTf/PqvzUTGmgDZNteKomBw4Ln3bkBiQNRXLx8qXtNoj118kSurqs1oPE9nVJuoNSCNV+c4Ax+UHPt7DkO7futN15IEQXEeUMMAgrHP4/dLkn1JJDtooMbY3d7W6Piwgff3f/RjM2sf3P/KwxX22KdPHqqurtaDKFimDDkZ1D/85oHvTSQaNct7bW3dwCTnAbXShUuXbUHiEKud3WySOkPf1J6BvOaWNtfa2DDwXNi3tDTiED2GeoCA1IcAojWJBg8Ns2DdiZ832P2s93eqCPzcAT8BDFFr8dxyzmFnwb6FlUOhiRDZoCHuI7+HQ9YyeeX6z/PsMgysiiUMSG5tbXlv4vqWVxhWBdTW0aH33ntfdbW134YTZVViPHPUHViI2Cv3KKvoCMEULi4yyMieDhhLHce6wNTfWFs3u/M7KyX2ZgaRZm5L/8je5ayi1mdNOFOzKrVs0Bt9DD7yDLzZv1krA8mc4Sh/XBdkVSP0JXzGd/0IP5s9FyshrgEWPlY4gKs8W3x2lrmb1o//4l+8xkt+8B316wX4Pq/A6xf8+3x3X1/bD34F/vC3/4sBUYzGOfwJwYEtlvXFyTNoAzMHuQiTWwCrU8ngUCJep83NHU1OIIc5UEGgwIAoxcJ3njxIE5H/UWghmz/NnJslenaWYxlWqBh/sVMXFTQRbDg0evw8PK2ygGbaBYeLoJwcT9IBY/kZJ5kTN3fQP07TyAsp2gK6fv26erq6nAa/vLBofynQTabGyJ/M6psYU2lxSBWV5Uptw+7LNqaw+7q6u78NSNm0DIjvVhIqUTROMZir2bERJ12/6H+myekxMyDa2rp1+dp1B1YA7BJac+ezf3Az1dHdofqmBhWXBBUKFmppkSZrSntbO6qqTPj3E2qRTiPvD9jfjcKTVN8Hd7+w1PMX//QvVVFVYWAT37KiAEXzho4OUwZrlpeQmRWppLTMDRBSR0JJAEfxZQJ0wZ+ys7tHH378M60ml/Ty5WNtbm+4eASE2tna0/HhsVmuNMQXr17RSeZI9+9+oXTmyMwQmgVbGMRq1NLepfyqWgMTwm4BA35JxytLZv1QXHKPst5RuWZrbO9uqaS02Pd5aX7RQBzXD1PJQHwqZbAA1gTNf05eriLlABEBF6O7KcDbdXuTFgVhcFT5/ztAaXfP8n6AV/tNZZBNhexHtrKy6gZxamLSMtLLl64pUlrslOgPPvqxCqJVmuy/r7tffWaWG0nFyPJKImVm/J3ubGpyYsTMZp5XGA5ITmlwaVJgWQAw7W5u6enDe35mmpvb7EsKYETDyXMIOI8sDy+szOGRAzS4ryRGIyckaZvAlYmRcSe7d9b1KLidq+TjGRUfFyucU66GyibFS+IqPg0qkI8/aolUXizFg1LgUM/G/6T+1HNF2mPqe+e2quprtbW/5WY7g4VBc5ODzFYXZ/X0wV1tJFfU1tqhioqYNtc3tb+TUmp9V3NPXqr0ME91obi0lVbeeaEZovmn+SoNlKmlukU1NS3KCZRkJfO9Yc1vvdB67pbyygvV/+qRYtUJffjhz5R7lutGiOaWcCUAMEBPwG8a6P6nT7Q4P+f7Rbp2tCJmZjKgM96eNCT2PCthIBLNShC3t/y+8F4jgSXFG3YxdgoMcmjkkCzCIAXE3tvf1cWr11VTXefnjGeffQ9POph2NL0ApgwmeCfwulxdWsgyRWANNTQ6iIrnCGCvsaVR8VjUn0PjGAqVanR0TOOTk8rNK1CkrErRyriZ24GCYgc4HZ+c+j3f2YEhmlZ5NOKm0d2vzhyuBOv5EHl3WVhbG0klqqvU0FCv4aHnOjk8UCBYqOTisp4+euKAKaTjmZOsT3LfxeuWVOLVSQAc+2Q8gT9vvv7sl3+u9rZOjY4NGnyEQT89OeZ9D6ZUdaJaezubHgzhR9p78ZJ96ghou3L1tu1Jxscmbf/AgGjgxXN7PF69+ab9iEk/p7E1e+no0E04jT4s8Ks3btpHFPCB/wfrBvajg/kCBWIJsqnDMG5J8S3S+vqqhl8NGIyCFYifJt6VNO/sjdFKkpRjTnHvf/rQ5wSAPmcCMntAHbw7YSkRBMP3IVUbXzrYrJwtL58+dvBUQ3ObZb49fZfUd+WqwciBl/0Kl5WbLfvg3lfa2dnS2+++byAdSXFHZ6c62jtt7YHk89njRxp43u93HxY7km++K3sxLMlskMy22U2A8wAzhCrBVkPmvbScVF5Bjrp6LnqYtLIyr0ikQj0XLvnzCGQ6y5x6PyVsDqDg4cP7ZpQBmDa3dfrZLotWKicY0trcjL781kuWIDvAZNi2vn+AKMcn/jyelYaWVvX09vk55N+RthMQxhCT9xCgDcn5s2ePzbRE1sq+CjMOoMcJ0bm5GhlhWDRlGxNSxGFL4q3J+rDu77z7vtcQH9GhgWeamxk3S+3djz42MxPQDkYxQDbgOix/pNcAxNwzmJ6cBQQ7MkDgzOd9pVaYn5/x8IL3CMYqwHdTU5uB1bm5Oftxb6xtmK3Y3NaqW2/e1NHRnq0ZAENhhcLytd9tJmsZMTE2+m1y9oHBHPZ7hiTs/8+fPbH1ANdIHcP9bOvsUFtnp59z1sH1yK03/F7w39hHHj742vs8Kgx+LqBWd88Fe0mODA2ZvQugjkcif25qalKvXvY7iM4+tEfHtjUiaPAVgHUg6GCyO5/9UXsH+/rpz3/pPQuAnbpibGQoa4Pxbfo8DN4nDx8oWplQc2ePZiantLu3bdAZgIzaBqYjP4/h83cWRmw0hIhRG/KeMafKzSMsc9XPE0xorEgYJPKOwABk/6H24yzm91CP8c/z8/Pqf3pfDY2t/szJsWm1tDV6yMp+2NnVpcbWdq0sI1vPqLm13fvG3Oy02dfIwh8+eqjMuVRSFFZ3Z7cBbALuCNtDXs/1o2Qpr6pSR+cFA/IjrwZsN4AiiT0Hj0nYs1wj+wQgqQdkafYx62m0trJiAJczY3R0yAOx5tYW7z/sD5xHKysrWQukoiIFi0p8zWvraw75A8hDPl9dW2+7CNYBCfq5P18mI6A+4P25eOmKEvEabW1vGERmMAMBweoO2I8nsCaPvOf09l5WfV2LgVDC6tbWsJpJe724DwDLWAoQcIYfu62W0mmlj9N+fs7PT1VZXuHBETUNdk+QC7JBcAH/d85RwqoqolVm6PPsvRp8qQkCk44IrDt03VBZWenan32KIRKWNthIsZfz51gP28+cnjmYj/e1tLTEoCTrwaAJIHNvN+Xfg1qMkE2efYBcQNysbQo+3lkLDqzg2QO5T9SrmfSJ+xXuJ4NO3gtqWdiuPP8MZWgyqA0BxGFxc45l8w/yfV/tI+rzPptob5bq8ZGH8zwzPHcw5q0oKQkr+u0wsPPy9dd4yQ++o369AN/nFXj9gn+f7+7ra/vBr8C/+5//9TmTUmRBNCGwDYqD+DplU9s3NzZdUMBQ+W5KixwHOSHg1dLSqmZmKHDTZmWWFCOjCboQA/BCnlxZ26zd9VU9f/FS+3v7CoSyEmKCRUgrPz0lpATvuRIXGQQ0VUQrLFXB+46GkQIG8IMpLsUgoBKsI5ggqYNdhYtLtLWZtBSRQJTr164pFqt0gUTBg5xtdHjIoAmhGkhGacgzJwdaW13UxNiwvyuAH+Au11AZqzLABUOJYmlrY8Np7tub2y7IYQAuLC/q7//ut2b1tXd0ObSlnDRny29ydXJCYiX+hUEFgvnq6uxQWUW5m/Nv7n2tleUV3bzxpirKKx38wmcj++U6ACnqGppdiAEeART19PWa6Ury88H+rhamJyzxh70Di4DC0yycw+NsMfhtyAnSYlgDsMMARy9fv2Vzf1JWmY5TXEbLYzbKf/VywIAGEqytzVWl9neVk3dmn63GxhYXyUz6aVi7L1xSXqhUR3vbLmphEFCw7mPBQGry8qKlnHxeZTzmkBAKehi6yN3u2NwTAAAgAElEQVROYZwcHVu+R7N7oe+SmhqaXcDz+QbiT7Osp1hVtSrr6rWVTGprZ8uN2+CLfm1vrDu1HiAbdgMMAVgfsKRIujUohq/fKZ6we2Y+zE5NK1wS1s2bNxSOlkulER0szOj3f/dr7e5uGggiwIl1pQlBisozzj2ggeHvfs4jkWwQAID/xoaqohVC9A3oABhAkU6atj0yt7IMSfxG52ZnDEzfvPmmg7eePnqgS1euqaikyL+HBmktuan25gvqbe3T9L0hPft/P1dwL6BoIKZ4OKHq0hqFc0pVcJynfEDbWESqDpkhOjz9tb5a+EK9P7qp1ks9ijTUqaipVUqfSKen9lJbHXyqmYkx5ZzB2j4wi5AGfHFhUWWRCjXUtmh1eFKjn3+j1OiyijMBZXbTOsvkOFQpEgirJlqnpsYe5cRjUkm+jkt39HjtsYraomq63KFUOqX0WUaB/IDShyd+53g+uX88BzRbeztZX1k/w5Fyy0Q//f3vtbQwp1xYxVhwZDJmYX38Zz9ziI9CJTrZXDMLzMAojKuTY4fvwFZbXFowoM5AAAbh1ZtvmB0JgwdQvTicDS3D3oN9Bm8/7inSS4KCCL2iKYVRvLWe1BWYa8jD15NmB9JIAqhUlJfpJH3wbXI671GONja3lE6fZRvZ7R1tbu0oUd2kgsKQTjM5Kq+Mmy1EiAWyZNSTWX/LfSeyw9CHhQbTHebjzkZSRwd76r14wSzRqclRN47zM9N6+viRCvKLLG2Eeb2xtqK29h5FK2Nqb+/0Nf/pk99r4MVjv/8w+z768U8cCPL44T1dvXZN127cNHg1MTaUlYXu7tiPDvB5YWHeIADhLInaJh0epr2vwKRhaAHAz37Lfs77SDMN8FVZUen3jP0SgJn9EgknwNHIyCvv4wAHWJ3k52VD+PZ2t7SzuamysrCHGk78PTiwxJd3DusKGmGGMLXVtZqdm9HgwCsPgGBgwdgEcKSB3d7etDcd4BphRT/5s1/4Z/E8ANKwJ8BCLSkq9XNPINLQ4ICu3rxlYJDzDT/PublpA7o014CRhE0RvsefJyk8V7lqamnL+vHu7urBva8tuea7w3S9euO2GbQw8LhHMK8WZqc9zIHRSkIygBdMRsBT/A5v3H5TlZVxn794R06Mj2h2atK+dvt72z6fnOgdr1V9c6vVGKSl40nKe1vb0OT7DDMe31xCrhxKWBTSq5fPfV8JwGONOBsJvuLs6+ztdRo852tLa5tZ+OPjI5oaH1N9U4vaOzodrnjv6zv68s6nVoogfQegvHzlukNnpqcnHfKD/BZQsL6+2SFknL9MHvB9xTfaYWdHh5qZHLWPOIxJQOfyCmw1Tu37yvNkn/BzGZSrqGtUGsny0lKW2V1cahAHwGzoZb/PFoZigCk9fRfNTOb5IeCnMlrp9eEcQlL86MF9M5YbmmrV09dteTIBOlhhALjzzKBIYA/hfjIsRR4LoMu5DjCKrYM9F+sabKXAfYIt2tSKnL/Fz9vZWcaMVYBVQBvAIiwU8LdkgAYDz6FhNXUOkyPwhtAtzk1+TmVFzMzhNnw4NzYsJcfvnaEca729vu61ae/otg/11ua2mW+wnXlXnGq+uaZYvMaSZlLFee94RwGnMgyojzOWWCOX9/ebzTK/YYxfvXLDQ2XWgfMSv13WgXP7Rf9jHR3vmeFLnQUDnfcGsBtG3d2v7nhvrUnUmSkKeMQgCTByxjYSRwbdsEBC0s+zyPnAOYm6gyEW4DYDVdYQWwnqUmrF6uoazc3P6dHjx6praPE9CMHqzmNfgo1fZEsdatbj07TBV+x/GpvbPKjlXeTdH/w2bIq6iT0Ji6e+i5cUr61Hg45vibZXlvyswPDlnAH4z5yeWP3D/lff0qbZqSlbBADQcb9Y7/LySgOrBkzLyzT46pUVNthyMABk/Rlsl8cqzTBdmF/wuV9f12jAnftPXQHI7vopUe33ameX3zvn2rymtkl5eQUmKsSr4wYVIRJgGwWTm+eTAQXDsERNjQeQWWAybdsC1osBG+cwNTeECOom9i/qMpjADJchEPAewtyExcz54yBJMayu/Jb5nfVYBRRfXl42QIrygOfNrMyjI++TXBM1Dn/nevCjhi3LHkWdzXdluFjyLfN8e2fH4DT3lJqRe4fHMDUh3+3gCNXGuQdp7BesK//Oecc5y79TS/LOUk/yjPM8812xqUFpwOfw7+xL33keU0OaDYqHKEq5dBYs5frwdOW6Dg8YaO+45vyX/+V//Rov+cF31K8X4Pu8Aq9f8O/z3X19bT/4Fbj7x//9nMaLIpMCiYk2xQoFhL37glmpuAMNzmVJHrJbGFXIUGamZzU3v2SQjcKCsCB8nvANQ64Jy2B6alaTU1NSDsUG6lcSIJGrH7iJodhl4oq3GEUGRRMND/IogKXe3gv2yVxeWXIxQjFG4Qybq6w8rNrqGhUFCs0OodgNl9IIpVRSUqRYVaU/g8aYpps0eUuQysIGVVcw7y/IVSIR0/TkhAEPGrvaBkz72xVCCkzYxMKcRsxAg0lVo7PMmRbmZlUYKtLK+pomR8fsmUYhSXHLpL2rp1e33rht3zaAUZppZO8ri9OaW5h0uvns9KwCBUGzLQE/uW5AlfmZWYOlyIgBG2CEFReHVFNXa7B1bHTQqfe5AMK7m7p2/aaLWYp2JK8nR0eWrANMc++wFgCACgFYFxcboKPhBdgBSIKdcHSY1tdffO1pend3n8MDgqFCTU2Nam11Xjo/1eHxkRt4wCOaMCwU8goK3BzCVqEhSp8cKUlaLMzeTNosu+KiErV19bjJJ+2ZUJlLl68ZVKEBpwmEsUqDTVgADC+klTTdNW44eUYyyi8IOiRgY33DQAMSK0Cgvb0dVVZUOSEWvz2YEjCXYLkBkHD9+ALGYgkHg+ABBwgdq0tI6UMlF2cNSIyPvtLc7JSuXr+pqnjsH58bugF8ZwGUYf7BqqO5w6uuueeC6uqalJybUQnJtkeH/qyaRK0BfhgLNDr4aNE4M1xwU4oPFqEB+fnqf/yNG/u2ri4Fi0MGaMoiMV2+dFuh3DIt3Huph3/1B2WW0wrnRlVyXqqGykbVRuuUj4doYZFUGcl6iEbPNDxzV+OZEZW2VShUVaZYQ42qG+oUqkxoe3bKzev2xqoKcnPU2kpI1r7ZoySIE6bW0X1RF668obxMgQZ+/RsN/OZzlZ0X2zv0LJ2rQhWqpKBEkYKI2lr7FOxqk8pDOjxd0kh6VCVtFaruatTOya7mFue0MDWjreSGZbQwllIHe4pUVNkfDnZwbm42TAI2bRZMOtHC/KxWVxYdCsJ7wz2ARdt98bIDhpC1F4ZCfr95hml2GFrwrLW3d7t5+fvf/Nqp0rAI6xobDabS2CGx5P5WVMA8zrcPGQ3P2mpSy8srmpyYUHV1va5dv61kclWL8/MeyNDAx2sSlovCbjk7xfKiyD7FsGa4p7DvpqantTi/YDYNvnINLR3+e6ioxI0e7NCNzU1LI2ETwZwHHM0GlRRZcr1B4nFyyc/aaeZYDY31+ujjj1QZrdCBWXGFGh8Z16uBQYMMWGxsbqyqHBuLSq6tSsWlxRodwcN0XPn5OW7k/vm/+i90oa9PD+9/qfXksjo6OvwXoA2gPvsLgCYeuAuwY3XuYUT69FzbbthbVFgY8j4FO5eBEoE6WdYifoEhB9/wC0k/Aw2GR9FY3M8XjMalpXkziL4DYvAyZv8HmIdllNrbsWcm8mu8ifsuXtYeQW6PH3r/5j7SmI8MD3vv4n5k05kXtDA7pdXVBTU0tLmR39nZcJIwQA7vHgA0DS7vcmN9k6JlUVsowBLs6OlR6iAbYkMgCWw72PzYI9TVNniPIyF+dmbSwGJlVcK+1Pi1GvAMFVnyCpjN3nf92i0PZwCvsN1Aho2vJPeKvYg0bRQPFfF4NnU7CLuqyqF43d0XtLS6qP/vP/4HXw8qga6uS7p8+bqBnIEXj5SobrRkHaALkLSto8frw7PR1NSu1rY2xQB3Tk81Mz3hkBjY7/gHs98Aethn79sQKc5WwGX2bH7e2+9+oGi0IptCbXYjIUshy+hhiLKYvGf8vMGBlwblr994w7YseCZ2tHdpembcgT783O8CpwD/GfIR8gUIwiCovrbOjNwH975Qc0u76uqzQzPuLfUGbD8k2QBAALqoFFaWVmx1MTTwXBNjryyfNpB+klJ1Tb29XGHYAnACQANa852RvgI67myvqyJe4bqC8zxQGFJzW4eBpKePHmt5ccngCmAyYBZet/NzU2pp7fSzW1IUUU8PLOqk70nfpYtq7Wg304zBBSzYm2+8pdnJCUuAL1y8ZA9IpOMba6v69JPfeUB87fqb6urpM5iHt+zc9JTGxkY8YAAoQup7moG5lrG9C88uihBAHrzOAfGz0nuQKzkEJ1Fba+bwnz79xB65Zlw2N7lGAmhs7+zU8NCwrSDwLQ+Xha2e4f0HPONzpqbG9OTxQ0UjnFtR1yxYvxAyBat5ZPiFMpkj3bh92zUJoVOwA9m7GKxgcVBb3+wBKcCg35W5eStJAG0ZkO8zcJV81vIOMyxkvd969z3XpUj7ecYWlxcMMvdduWaPYoBfppahorBrnKmxIY0PDjroq62lVetbG35/W9o7tJMigHLR1kD5hUFduXLdQ/ZXr555EEOQFetOzYM9E+8Q925sZNjydsB6/n1ucsIANOGIKFcWlud1eIwCJlejQ4N6/OSh972Orl4zdmGF87yitOJaWprbDBa/6O/33qo8XGFKPSDhv38HuOHhihcnFi2A/rMzMwoEsLDo9rovLM57uMv9JnAsUVPn4SHrV15ZqXBZqZ8VWPTs2TW19WZfJ9dXNb+w6BqbgQHMae4H+y1WFIChJYRdBYMGlFlX6jMk+vi3fydFp44EkNw/PPb1nZ6dOxAMkJP3lXeGegdQlF4Apihe+ey/3zEyOSeOD9OanZv3ucNwAGCS64UZyz2GMU0dSXAplhDUCDzz1H/YkdCz8DkMLwCKYb26h4hEPNjA9uA7709COiEXsIdRuzH8Ozk9Um5ejnsB7iHBnDBA+Rn4FTMIs/qtsNDrxfdhMMo1cN4xPPX15Obpw5//8jVe8oPvqF8vwPd5BV6/4N/nu/v62n7wK/Dsi3/vGho/OXz87K23lzJTgiYS8I8iAa8cmJo0echRaC5hxq2vbWl+ftFSw+KSIp3pzN6dgKFIMDc2tzU1OakcT5SLtbW15xRyCpn8/IALIBpL2BnjE+MGAvjzVDs0s0xwAQIRYuNzFCYlubLShdHzp0/tQ3b75g3VJOJmb2xvrzvk4vgIBs+YG1gKFsBQGgenTGbSLtwAs/B/a25uUX19nVkANAs0fC3tbU4+xUvs/v2vzeak6Ktjeh+rdmjA5MSUtvd21NLWqbHRMY2NjZm1QiAVICay3eZWvEOZkocszUrtbWlo8LmWFmcN3NCotbZ2q6g4Ym8zJDms+czkjKVCBuByaV6XzAhN1CYMzB0eHag4WKj6hlodpfY0PjKos/SJ4nGk58VaXlgwC5UpOaykMwKOYODCpttLmU3qwjka8XdLLiX9M5cXljWL19l+Kuu/2dVhpm11HRYJVW7YCHQCOAJcwZfv8OTIzQ9siep4wh6wp6dpN5w0lsjXANgrojEHIACkF4YAgWHK5SoSLvNzQHM19Oq5fwZNOE1yVkK1r3i8xuu/f3CssmiVlpdXDbZf7Lvk3398tO8iFykWRTF/DhYM9xn2BM9eCv/Hsxw301UVCZXFqnS4haQNSdaWmUBm9FRV2jeKhgKJLqEyMHOQhQI0cd9ghxI0QWJ8PUEnNfVaGh/WQP9TS8Boomj0tzc2zd6C8QF7dmR40B51b733gWW+k2MjunnzLa0tL2t+bkJvvve+1xT5OI18W8sFne2eau7+oCZ+90iZ5RMVnUcUUaliJdWqidYrVFJhxqQqi6WqoFRyooX1fvVvPtN6zrZizTVqu9Sr0vJSlRaXamF2zn6w9Q119p/dpRk5JiwhpbmJKU1NjChSEddPf/YrdXTd1NKX9/X8b/4orR3q/BjYETg0oKBCKlGxGuvbVd7S4p+/djKrF6kB7ZUcq+Fyt/LCeRqfHFFyYVXLU6xDnZrb2s3uIwgmv7DAAUpNrW1m0sKkwX6AZoNmBEEhAD8SWO7HfmpX62tLbrawsui9dEWn56RjL9nbFv/e41RKReEyrc3PeogxMTFhT1FAdaTI+GxaZp85sX/x0XHKDPmS2hZpf0+L0zNaXFxWorrePoxInKcnJw28NjY3K56IGfABtCX9OxHPWoywd8wvzGo9ueq9CA/cHLzZTtIeBjQ2tKowSFrxsYFSwOGV9XXNzCxoa3vXoC7Jv4S3wZJDDsxetb62bLbs8WFKVfFKXbwIKHbNLKqvvrijzfUdp4vzi7uDjyNhY61t3Wbl8V4BdNBMNzY3OoUe70YY4itLM/rd3/61GVdvvf2eJbXsg7xD8cqY5hbm9OzZE+951268qbKKKgUIUMKz9uhQ6/NzWk0uumlGgsj+B/uNIURHV5eZQ7xLZuaQrFxeocP1VUtLkZ+DhLBH05CfOZk4R9FyGH0VlrNibQHjENkljT+DBVLl2X8Z6ADMJpNJ+xJyLnX29BpUxTOTd5YzCSBicTYbJlWViBsIApAilO7SpesKF5V6kALYQgDa/tGBJifGFSgK2BMaMBAwDtl/YUlYydlJA6+AxDU1DQbu5+fmDJYz3GAww/rhi7g8P2dJZU1tnYc0DANosM3wSia1urqoSEXM0uCcvBwDXwzFWKtrt99RUbRKI0/ue0DCM8s6cwYhacUPGubm5NiYnj6+n/V/rm1QVbzGQMro8LCbf1iZtQ2N9kcGdALYZ/AEAAyAy2fBfu3sveB1Hh58aRuEmpp6zc5OeRDBO8bzee3mbV24cFmLC7MaGXxlgAk2K6w4gKvxsVGfzx/86GM1tLTp9OTEP29icsSMQKTRWztYw6S9TsigeQZYI1htAzCyN9c9PKzCa/g07fvLXoqEnOGImXrbO6pO1Bvc5N0DzGB4ANMbYGZvd1vvfPQjdXX3ZkHDeMKA9PTUtM9ngCeujc9/54MP/E7CfvR5lUf6dLmmpyb14O7n9pvuu3jFZzEDGwBKPgvLAwKNdJ5lCWPxcO/uHY2PDfo5wE+R/wZLkkEO1wDrMRFLeP978eyZ1tc3zI7j2b1+8021tnc4mAogC+AREIjzmPOM54b3itoLEAj7glii1kAQaeory8uWTsNEr65rVKCoxIxKGI0MkPlzDKvHRoc9BOAzGCClTzN+z6m3Oju7bBUDq5R1ZHhgb0Vz9nK9dnjAJ6prPLiYn53ScfrQzwgDhHC4RFMTE37WAVb5mQCh25vrXnsAbkBRLCT4TBiUMJx5Rjo6u3xfGKYStodt0Fpy2WoCPHztKV4BwzLmP8f5iYcow4TcszM9vvuVnj+8p1/84i91/cYtzc3Pa3VtWT0Xr3gYCnO/+8JFbWBPsbRs1jp7zNTEsK8VkB4QDHsG6lk83mGHV1Uh/S50XQBYyP7Cnoby4CxHamxr9/fjM81MjES+ZSoyECbMM+ujiScqQ6rBwZceYBEGOr886/oJ/1neb84F2Kr8PoBXbCpgOTNwYpiEXQPScfw7OVdgFVNH5RUGDOQxwOZZ2tnbMYAZraiwvztMf2oVzjM8Ylk7GJsoWtpbCIArdZgpwV2AoQzi97a2VF6VDSSDGcsABVDYw9y83KzdzXmu9g+PPGRE1WNrq1DI3xFAnT2D66LOpa6BDYolBXstrM90WkrtHVkVxeAsy9LM97ox4KEPYRDOc++Ap0zGzy2/h0EY92Vtlbrt1DVXFojd9n9nIM7e/52VEoCyA1/xbN2HIHGs/EA2VIphD7J5SATsJewpPGu8N7YoOD5SanfPoVQE+QEos47saawHQ4V3Pn6dMv+Db6hfL8D3egVeA6Lf69v7+uJ+6Ctw93f/6zlFGJIi5DB5BQFLUGDiJRK1buRghlIEI4cnWRQJD1I/ZGZI6DJnUqi4WJGysGVuJFAGipC5pl2kmRlKaqbDSKiTcv1zKNz5xaR5YWFBz549M+uHxviIpPvzU9VUV6u2plrlFeX2l0N+R0OCOX5jQ5b5kquMMCKkmSfBncwVgJ54vNK/D6YL8kl+nWTSlrfQkFGkri7OmyXX0trsoujRw/v2dfroo5946j4+PqpvHtwzIHDzjXdcOP/xD793EnZxKcycTW1s77hARZLnIJKcfDeiSHVCoYDqG2vNdmlsanCy/c7eplPMKRhXVpKanpzR3Nysi9Wr124ptbevpYUVbW1t+3vCrCGJNxgsVGt7mxkxSFxhhBbkI9mLqzwc1sTIkM6Oj5VzeqrTk0MDzTSDgMt7pIoXBnVwcqwQoTmFAYOq1bU1nt4j+0ntIk9FNhfW6goSsXFJBNXUqLau1iyQRE3ChXiktNwsqu3tNYUryrSyNO9mFD9OgOvjA5q3QwNHNMzFxRGHLZFSy/1H6sn6ALxidg+oBEhH045HJMwdQJ2ScJkaHGoVVlFpuc7O8xQwaxnJX1ZyTCPNQUUjjscUxSuAmqW9oVBW65U5czr2MSm+BDwFi7S/sanN9UWtLs86uRs2HRYMAINra8tmoDipuaNb22srmpmdtpcVhTh+qICiNJzc+0Qi4UaXYAwk8IR7wYZFxkXDR1PQhB/a6rJTW/E25N44Hba4SOVlETNV8EwsKQtr4OUL7W7t6lLvLRWeFGr2ixc6GkoqdFikULpY0UCFasoaFcmPKD9dqFBlTKqvkCoDZogea17r4Q2dluVofW9TZXVVOjk91tL8vP3xSFbNZI5VFi7V4uyU7wMN2Pz0lPq/eaDqxjZ98PHPlbOb1sSdx9p6PqnQQa7y0nhu5SuQH1JhulDBTFANDe2KNbQotyGqk9KUHq0+0krOhlpv9Km+s0nneeeamZjV7OiEgah4Xb1l8LDNw+U0fYD+uQ6wKSwuQj+ug9SuZmYnDVDz7q4swsDbUUUFqc75Bqlp/htaW+zLxvvG+/T5Z/9gX8grV27au29tZdUMTwAKwDxkl8idg0Uhh2EUFxdqfWPZjKbm5nZtbmy7ca+ua9LlG+9KBUH5wWWvYg8pKJDOTwyc8pyMDLzU7MSY6uqb1dHRqXA8ruO9XYfSIBNOn6YtB+Z+w5Y6prlLpw1MD4+M6ln/gHIKCD0h5CrhQU8KiSBsQdKKCaOJEN5UqMOjfT1/9khVlRW6cKHPthqjw2MaHR5VU2OraurqND055T1oZ3fTLHVAye4LfWZgf/7Z7/wZgBbYYVy/cVO3b9/U7nZSL549Vl19oxnNS3OzZvXAXAQ0g31D493Y2mFGbkVlXI3dvXS7DqybnRrX5OiwGU40rbC7sOogCI6fM/zqpZmBibo6N6z8BaMG4DhaFdOVG2/oeH/PoC+BUTC0AFLTx4f66vNP9fj+12a1X75+U70Xr5ohjmQSCXesukEv+5/o6aOHfrYAlHoA9sorNdj/0FYUqBYAlniGsBDAMgX/OoBAPIiTS8t6+OBzFRQWqKq6Xh/85Ofq7u7Rs+ePPXTB849B3XdgQEtnr1QUlnLzdbg4ryePHltdkFxaNPD44Y9+Yl/OLz//1JYOPBd4246PDHvwAzjHwAx7ikRtvc5zc7PBVNEKA+ElFfEs4Myudrin4aEB/3zOXKTbTY3N2QZ9j2FMowEzJPXZkLB8vf3uh5oYm9Df/vo/GETG1/vgYNcsMcAp/JbLIjAks2nZgAa8f9iEMJxaXJgzCM8QifvHgAJAIpXasaczftV9ly6rMl6tVy+ee90J4uOaGIwRtJSortZHH/9ElU2tSu9s6+Xzx/bT5LkmrZ39+f5XX3hA9sbbH+ja9VsGNV70P7Kvrs8Ohk+lJf5z+GlTT2ytrZmtRThZantXUOx4HnnHeHeaWps8FBscfOHguMtXrytaXeNhIUArYDP7bv+zxwY9eF5grbHWw4BOB4dqbev058KKI3CqoaUzy0zb2/FzOTj43CFUDO1Wl5IaGx62B3V1fZ0efP2Fnvff9xrjo3maOTGwd/X6DfvKAk7iSU2tArg9NTWhx48eGSAD4MZPl3Wglqi1zUahmdtmMzc1qbIibg9xAFPAWTxIN7a3FIlWqqSsTLMzc5ZEc27CwgQM4t0F5IPhxmAbiwJqKEDRililgxW5x4Qm8Q4wzITtynrX1TfYyoQBNrUZoVTViVrvp2y4hKExAARABUwHfOfPvXrVr+XFOQd+4WFZX1vvgahB6HRG9fVN3ldQT6yurXrvghGdZZZuayO5an9RrEsIC2PYwJ5SU1+vls4OP+d4whYEAz5vH969o1AelkQX1FjfaMXDzOyUYtW16uq7pNHRES2vrqi1o1u7qQO9Gnhl9vQvfvFLrSYXHGZIPVvf3m6g+c7vf+ufh3x+bnpaY+PDHnxyVrEnT46Pmj1KKBaBVtS/AMdcK8+2B7lYYASxScl4zyOwrbGxORs8NztjsJV3XwWAewGD01hExWPVVmHBrgTcRLVELWfm8/6BzzV7uh6f6PScbShPC4uLmpyelM4zZpgjVS8Ol2QtH/CXX1ky8B4sok6PGszHWuJoL6WmukZ1dnZqI7mu/mePVBaOqLWl3VJ67Jnw8qTu5Tmkfua9SdRU247j8OTEdRh+x5OTEx5yYaXF5xNaB6uYWokzCcSdfQaCAusRjxE016gcsVaE0W34+bJHKJ6r4TKfExsbmz5XCguCBmFhkiKrB3RlEEh5Bwsf8JV9nvtIT8PnsOaAnACu34GqDLYYvBJMun+QUqg45Pean8X+xT7GWgOGAorCpqaWS6dPDcZyP/k9XA/vMCAu1/TTX/3z13jJD72hfn393+sVeP2Cf69v7+uL+6GvwL//d//9OQwtQnGQXJGQO7+wpPTpmdN66xta7C0EWwnpOIw3mmaYhzTshwdMVzO4lPsvErSRkh6dHGWTGzOnmkAIRzAAACAASURBVJub9+eVlVXqGBALiX5h0BJzinUms0zRmYRTUJJoT8NH6jITZ0IGhl69MCgH6xIgsygYULCgQNFIqapjhNZEDPLQLIyPDmlxYVpFoaBBQxo2CjgkTPjqUczQdFCoDb18oZyzU7V1trt4fPm8X1OT42as1Te1uugsjZRZQo4M+vmLZ5ayL8wtWMYTKAor6bTkAwULg5bSn56e64hpveU/SIHznUYMmEOzQep2KFSo5/1PNDw4qq3tfUsWaXAL8gP2PDs5znoe8fcsuJdncDhRG3dqMSnosFrLy0sMCPd0d5vdkTk+1Mr8rBPYQ4GAgx+Qr8LcoSEgcbscA/xEQkWlSCNf6Ks7n1nOFwyU6mifkI1cJ0kDwJ6dHev87FilpZjrH5mtR1pyW0eXysPlSq6v2Etvd3dN4ZJS+4EV5ucbaKirq7PsFfYNfndIzWdn5xzEgq9gVVW1wQkAr/b2NvX29akURk1erlaTy1pemnNjwbNCSBQAeip1qMxZjs32aaxg8MIULCoJOTWZZ4lGwOb3qWygRKgkbKYnBS/m//GGJikPYOtMOtrT6WFKq0szZh7BQIRFxb0YHX5pJm1Da5sLcACfseFXTth+650P9cbb75iFAdMYptXRyaEmx0f08KsvzTR7450PtLez5+t1Iun+oaWICbzAIhGVhkvcZMIeJUQHMIiCm2aiorxCTx8/1vLsslJLO9rqn1EsE1X4sFilmYjC56VqTLQqnmiQghHpvEAqCkjxQimeI7Xn6zh3XuvpNe0eH+jlUL8Wlud09fob6mjrULCwIBvcniOFE3U6Wl+1b9zS/JyZLhcu3VR5pFwLA+PaH1/VztCMCrfPzAvNPS9UHqDoeVDB05Ci4YRqmzsU7KqXukulsn0Nrgxq6SipRFuDWZXFoVJNjY57ABCpKFNRMc9Hgxl/X391R6vLsBKLzYpqbmuxZQIel1OjQ/Y2pp/KyvyCGhka8DrCaiytiCp9zrtcoAu9l3T3iz/p4d0v1NbepStXb5pl8tWdP5n9i0STvQAQTg6RO1dBQY4BwWhVNviIYcTO9p5TjLu6ryi3JCKdHEmFMG8j0lFKI4++0PDgc7W3tetw79BMP4COsmhUrW1dZivj9whr6MvPPzED5dbb7/oZ2FzfcOMLC7y1vUt7B8faO8zoOH3mxguvQ/Y+QCWaRqR8AIxIGcfHhvX1F5+pPFpmBh0+wbDXTo4zlg4DbCGxLSwoMAgHsAVDkjAjAIZnT79RvLZat994y+zQkmi5DnbWlFxddOAa957nGAYpa8M+CPOR57W5vVMZuu+cXHu5EtrD99xaX7O1hVmHu+xjJO5mzAiDfYefJdfBPgggRCgTwAzsX84R1uTwmOFNSOVlZWZgWbZdVqbN1SV9+oe/0/zctL1HsXABBGrBG7Wx1VLj1M62Ht6/p3tf3XHgCmDBex99rFu33/Yez/u8sDin9dUVD3mQ4N+49abZXk5qVo4mRoY1PTFsKxeafOTHkfJyJTeSlrzWNzZ7WAArbntzw+cHYCCBVGewDU/PdP/ul/rt3/wnXb76ln768z/TzOSEPv3Db81C+8Wf/0pdgKiSJifHdP/rLwwGv/vBj3XrrXc1OPRC9+5+4X3//Q8/9ku5uLSo5qY2N/lnOldde7cONtZ1/8vPzMbsudDnsL6JkRGz5wl2glVFEBQAAvsejEGeB2xTOIuuXLuuurp6M+kJDEOmOzk+7n0WhjXNvYG70rCfB3tArywpVBw06ICFDWcSwx3+H+GI3GtAH6TAMIRhbplpV1GpK1ev++yB2VhcVm4w9/G9Lz1IYjhAwNHS0ormZ+fU1NKqazff0NCrZ5rh/G1p8fMwNjpkEPnK1RtKJpeVXF7x4IPr4meRDM41kOrN5JY9FSC2PFGrk8OUFhfnrFRAAbC8smxAFPlzVaxaHZ29KqiIKbOzYUB0I7mmL7/43P6/l6/c8OAEj8DLV29oe2dTzx594/d8f29HL188M6gJ6wy2KtfMe85ZALCNWgJfZIDlibFxr2tza6sBWMBiwDZY0Dt7u5qemvE1DLx46qAo3g2eTWTDPD8w6mCWXrx0TZcvXzWDGwsPzpid1K7yCgudek99tb2b0sLSoo4OT3RCeM3Wjg4PT/zeHqePFC0r85AbWXMEBv45cl/pwf2vNT0zaeY4YZNzc1P2Bu7s7PGQkXcSoCu5kvR7Wx2v9nfj/zHQ5P1gYA2juzRcbKYiABp1AH7dDKrxGYXBf+PWWyotjyp9eGTm5uLqsj04AbWxkuC9osZjmAq4CkOcZ2hnd0vp0xPVNDbbc7X3wiVbrpAaj5dzgGft4ECjr17ZtxzZOfciUFRsFunCwqKeP39p32/CF6lNLl65pJq6Gq0tL3lAixcpADFBh9g5MSwGSJuemtDo8Ctdv/mGh/WPvrnn97IwVGzbIJ5f3h9AvaqKSg+bB170u24AVG5t7bBNE/Uzzza+xTA2t3e3tZpMGng3v/8cRUTWU593llAzQFI873t7+2z1MD01bjAWcBF2b5pUwtxc16B8N37ejW+/59T0pC2NeD6xD+CeQVDgfabexTIqfXTkfRDbCHzrqUO4Bt45GNk8b1gi8fkMcRiWFQY5a3Z1BHsSn9RwxP0AQ3IUAuwvgONI1FHkMOwDoOzvf2w7GpiWV6/eUGVljQ4PTvxsMeAkbNIWHIVBRcsIKss1wM8Qmnd3LbmmTPrMz9F3wUqsFcNV/gyDUf6dMxBFkYeDO9u29/iOfX98lDYj9iR97CAxbD4Antmz8EXlF2cH9wPwk96EvYq/2GcYBsAyRZkEkI2qjn3pn/3rf/MaL/mhN9Svr/97vQKvX/Dv9e19fXE/9BX48u//j3PAn8PDY7M5MWpH3k7ThZSRySvFCNIuJsrIFJmWUuxSnJ0L4/EzNxk0APjA0XDRLCBvp5mnMMmcnVtiQjFC8Ufa+HGGJMxSF+qATYAVZZGopVkwAmB6zUzPaGFuzg0eQUKp1Lai5WUqj0RUFAioqDBPofwc+0jm5eXowx/9SEVFQT1+fN/JxUzaN9aT6r1wwc0mzQusT6ba+7t7WlldUmpn12wJiqHnz/s1OTWhUHFYpaVlltmSDoqhPaw2UsCRhCGHhIEYBNQNAGLJyeBI6ZC8FgeL1NnR7fWamBh38NHJ0YEKAgVuuimkkI8dH53q4CjjAhEWCGtNI8a9QI5/fECTn03NxZcsc3qctRPQmcGcYCBHvb3dunHtmooBFcrLNTs1oamxUb311jsOEioKh82GI40a4HVtc0Ov8KiMVrjROT48sa9hKnWg3Z2UJe34SMKAM6BcFFRxEWFCGbMpMycwxvL09tsf6srFy1pemNXQi6daWZq2X2prS6vq62tddMLsBHfkM8PRqJkhsIrxQKR5WJyd1mZyTSVFRaqorLCs9eCQ5xH5V9BBCKTgnhzua209aYkche/i0rzGhofU3NKhRKzGxTxNJqwL/DyXV5ftNwjToK2tS63t7fYiVTCkwUcPzPBoaGpUqDBX6eOUk6edQEpadyZjVifFNzIsmKI0RzR9NNV8f5pUGgRYlsmleY0OvfS9aWlrV2/fZXvZwSjAIzZ9jP9opeamZ8zW4rqWl2a1srqosqqomlpb7Bm3vbGma9du6fr12yqI1khb6xp7OaiF4RltDi1p88WiSvaKVF1Qowstl1TV1C4d5CizmlL68FSFFWHltUel+lytn4woVZVSrKtW/S+f6PM7v9O7H/9Evb2XXLzTNODjyHXVNzQaeBgfH1c8UetU5sxhWvFwlbSb0cAnX+tkYUOFKSnvMEcFp/nKSUuFuSGFciLKz4TU0Nqpyqs9UkWO5jLTerU9pPPqAlU11bux4HNnpub01//xr7S+Oa9f/eqfqa46rqff3DWIAOBNo00D8qOf/VwX3v1Y2zPjun/nU4OhgI2wN5BiAsR1dfZYQgsdPH1+5vuJv2CwoFBzU2Nm28K2xgMUBjEejzm5+R5yAL7ZI7k07OYNIJL/nhMskvIDWltc0uZeyvcZ79FoS6ebSMFEP09LR7vS9qoWZiY10N+v2roWXbzxtk729yzDtkfjt76RBOjQMAE08vzhTwsT/er1W/btA9zfPzqxPyB7AtYelrZWZj3yAOAAFGmsAY9htCAvprFFdgvYgQyca5yfnnbgCvJnQCOCmWDXMWCorkkYHKhKxDzooiM+ONjT4MBzTU2M6yahUw3IemkoC1UUTxDfq/47nxh4a23v9B6F3Qb7oD1Kq2IKhCPa34DVtevPd8jO6amqaht1DnPoIJUNyiCFXXmWXcIMA7ikUWWfW1icMZONvQY7kKpEwoFH01NjWpifVHffFbPSYNwiswUkrm9qdvIxfs/FkQotTE9a5j45MWIGF+F4ALCANE8fP/D/o8kFjH3rnffU2dVrD8ECvKx3d3X/6zv66s4n2txcVWWsViXhiKqqq5VXkO+gvPbOboM/sKxgScL2RjIMSNhQW+/m+NNP/mCg7uOf/tzJ5H/z139lQOXHP/lz/fyXf+n7wvdL7e8YYEjU1Nqv0hL4/X39/ve/of/Xf/aX/8przS/OHjxHS8oYHJ3aK5OhCYODk6NDZQgoWV9z8BFsTyT+BGpxZgI8IO/tuXLN8tEc5MqlZUotzGhufsZ7HnJr1od1J3l8YX7GzCkH5H3rhwxI0tndaxAKgGFzPWkJLlLiyoqEOroueKj11ed/9NlFDcD5zz4Y51nL+VZwnZtniSm1Ap+Dzy7nIQAQfpkwlwEMGYrCEGUIwLvCLwILuT48dp1c/m2COXYBKAn47wAWfG+A67qGRk1OjBqUBxDmvIIpPjsz5XsJoxUAnHM7Hq9VabhMjx5+o/4nj+3nTVhgcnnVZz3vCz62qBE4L3PzpJPjA62sLBpkAbReZdhYldDMxKRmZxhmyFY4DFPnZibVc/Gybr35lu1nNrY3DO4RDIZVDgNOwGzuL6qQrPx60UNKrpuAKUKInjy6byYaNRPAVENDk6ZnpxQoCpmtvLCwrNr6JgUCJbbmUC4Tr3wdHp1oxWxX6cLFiwqXRRzoBMjIfpF3nqO7X94xq/yNt9408Pzy+VOlTw5dk8H0Y9AIaFVfV2/PWuoxnh3Y+TyrAHdn5xnFY9iHIJc+9VptJLMer7HKKp97DKkBPKntGErkFYTU0NFrL+W1pSUrjHa2Nsz+gwmI5yv73v0HX3tYD+OQd5g9gnvG+jAYInCtsoKhSYmBV6TfWJqUlpWZfd3S0q6J6XENvRrKfudgSHtbO943i4uDfmYBGRsaGxWrillVxP+bGB+zJzrDOK5xbGzI+0tLa5cqY9VWPW3t7mhze8NMypbmFoNrEAg4Yxg6EPYI6DgzM2GAlz2L2gPWMaE/xaVl2k3tGuRmPwHoxF8dwJxBNnsjwz9UDZtrPDvZYQWsSfZT/PthsofLI2bNF4YCHlg11DcrubZqoHtpddmDVuokgHYAS+/1+QX2v+bh4Psw7GEPx8KK+p89GSCS//cdAAmLmj0R4gN2ONRBDDv4XolEjUPnGJoDcMIo5TklI4D3jzOO94kzhsBSak4UUvwM2JywbLl+PidcWm4G8cpy0uqp/dSRwdBoNC78QPk++YUBB7NSm/F51PVcDIMbpO4YPQB024ZLCMrOfL6yT+EjDgOdWmh8fMzXzrpwrTxjALPZwQuEjRx/t6yEnoT5M4O97C0AywQP/uwv/uVrvOSH3lC/vv7v9Qq8fsG/17f39cX90Ffg//rf/u05HjhMZqni8UlEUpxbkG/zfyf8wsjYIw05380YDBEmshQlJGby/1dWVryU+EdmfbMoRI7MRiBJEo/SzW2m4Wv2EAWowtcug5w7tWemIMxKGJEkqwIq7m7vKj8XOc2exkeHlUkfKXNyYuADD868nHMlqipUG68002Fja01vvfW2br952/56FDPI4WBl4uNICBAgJYUbReHczIwef/PQrIYbN99Uc3OHvv7iK03NTDvMh+/rsIlQsVlM65vrWW+/MoDSCjNcD2G8HgFyhXR+ipfholNSmSIXB4sNtsAcgDEA4wIJMLIiiq1ETaMBl3C4Uqfn526KWWcm4rADYENRhHG9+6kdrynrz6ZcQPhCQZ4KAxRqu24yL/b2qrOz20Xs0MALe77S9I+Ojvk6KP7WNze1i9cTsqCzbBNGwwErErlSUVFYiUS9g54AvbEoABhN7W852KW5qUXn5xmtrS06lCdRXqn25jYll+cULYuoq6dTwUC+4lUxNys0B4THIIdGWkYIFenGd+/e0VdffKZzAMuWdrW2tNknFeA2UVvnxF7kvsgr15IrZmCUNbRKx/taW17QV1/+SYMvX+rixesK4UebW+CU3f2DI1XX1auh74qOd3a0MDVur7oICetYOCwv2m6ARPuKaJnCxUF9+dnvNDL4QomaejU1t1maRUgIoOeZpIP9I4XLywzaAYgTvgFARVDCy/7HDvy6dO2KOnq6/xFUojBPH2c0Oz2n5NKa2tq7LTsE1J+bHldODpKrU718+UQzc5OqjMb09tvvuxnJz8nT9Ru3dZ451+byuipLYjpeO9TQJ49VflKmlkirCjdzFEoHFSwMKy8UVk5ZRKoqlsI5UkxS6ZqWc2elSK6W1xYVLMXDNu0moiAv4PCLeG2NBxaAvvML8wb58SEM4GF5eKqGmhaVFJbrwf/9aw384Y4qA1Hl7Z8r9/BcuekclZZGVZ1oVeC8VOXRGpVeaJU6yqWWIi2vvtD47qTOCrNgcDxR51CLUbwET/fV3dGqldlx7Wytm4nCegJoEPxSFY8bGAYMBFxEIk9SLj6gWBHATm7v6vL15ONFW1fv92l8cECbyRWDkoSgARYR8sN+BYADm4uGbH//wCzDnguXtbQEi27PbKvicJnqOroNZO/splRWFVN+lMUMSucH0tmJ1idfaXLwmY4Pdmw1sL93qLLybCJwLA7rrDsrEVSOPxOwamxk0O8Y7LKungsG5vjv+LCNjY5qcgJrgHPLGWFnwm4BMAIogilKs1pX3+TmGaYScu9LV67rvZ/8XLkFeRp48cTgwVk6Y8YP73JLc6t6envsvYwVBc8VgUv48a2sYHWxqdaOHjPAYBcCJBUW0BAjDd814MJa4Rf8xWd/1Oz0hFrau/1O48VM6AhrHk/UKFBc7Ot1aN1+KutXtwkIDNszz0DMwsyMZmdmzbaqjMUdYEJATeogpaqaGvuzplJbamrpMLO3vqFeJVhn7O7q6PjATTay+9xIuY42k1pfWXL4H6AV6w5wwzWQ/DwxMWp5Kx7HABDYYABmAlLTmMOIY20B3zNYaAQJuiqxZP/xN/f8WfUtLZaiAphxdowMD6ihqVXtXT1mPbI/kw4eChQqF3lopFwvnvd76MTQwZ6SoWIP3170P/HZA9gXq6kxUPfkm3se+mysbejyjTf04Y9/5u+/tDRnoGFpadHnam1NvSLRCvtQHu2nfDZz//GjXl6a11n61KximFkEJDHgIGywrbPHoMbQ4Eu9/+GP3egTPJeorvNAgbOPc7aqsUmLUyNeF/ZJAF8Yglh/dPX2+Z6ODA5Ytss+wbuHZyEeuQ++/lKtzW2qqqzW9OS4NrfWbacD05OUes486gpk4TDh8czlL4aMl69dtxczFiIA4gAOANjx6hrfl2/ufqnSSKnvBcFTF/ouq6e3z8PWxfk51wEApKewrtdWzYAjeIn7zZmWVZ8UeNjEkBDw4+XzJ5qZmvRg5eqN22rt7PbZXhou1/raetbC5DxH68lNBYPFmpkaN1DO3mRwOhzxYKE0gg9iiQMECZfJZzAbKla4pMx+p7//zW808PypYrE6XxOfWxGrUjRWaZbomTJaWJrz2u5u7qo20aDaumYFQqhDIgZjYCfjW84///Rnv1BZpEKp3W2/X08efmM1AzY8Mb5PecQM0IP9E21v7ipW26BLV25qfX1L/c9faGFpVYNDQ6qqjuvajZv2bWY97MdYGFQgL8viXVtfUXNzk4e6v//dr80EvH79poKFhd6nAPgI3iHMantrxwxNVCcj42OKxWMG31mr6nhMCfYI2JVHh9o/2NPO5pqSK0sOuwwUFBjAYk+rbmjWSebcwCeS++w7vKoGPFBtF7Cvju5eg27YKsVrqi29Z6i+trGm5aVVM0Q3tze916A0CZdgs5BNhGePYnDW3d3rf341+EoDrwbMvqam2NhIOuQR2T3vHanqhFXyzGBzAbOdgRzPFM/oyuqK9zdAQYgBDHrOcnPsM43snME7z28uxkB44Bch887xsBMg3x6qhQUG/DkDOH94rzq7LyiNj/fhoWpqaw3aAdACKsIY5n0DsAPYI7SKtVpeWLQfKUzHprYW1+5cMyFNZZUxg+wwblkn7jUWAsn1Nfs8E5pXWlxi4BKJPO8hMvMsuLdn5jfvOexOQjYZnjQ2NmlocNDgPB6v7Ksn6UPfZ+4ZoCA+oNS7/J3n+yRzrPJoTG3tHfZQ5fNRfbHfAk6i9CgvwxP/0LJ2QpBgpaPmqa9vsW1HJn2uolCpiooiyjnL0/lprnsPrJNOdeY/C9mCmhtFF7/wcLZMX/IZQh3Nu8i6AdTjfUxfATmBgpohjMMcLf8HAC9VvLra35e9EFCUP88vbGR4Fxg48ocB6rk3//l/9d+9xkt+6A316+v/Xq/A6xf8e317X1/cD30F/qf/4S/Oa+vqXRjtET4ToIDD7yfryQeLD/CMBhZmFQU6wM53Hnc0rXiYMaFHjldWFjEASXFJ44VXDxPind09sxWTyRUDjhi9I8XMyc3TkyePzXiqrKzSzDTAWlU2JGFtTWXhMtXAVuLX+ZkLLYA6pJB7+EwuL2lpYUqJWFzvf/gjXbx8WUfH+07BJSwKnyjkZ1NTgFB5Lp4Ic0murZlBUF/d5OTnza0dM2R2tncdBAWTcX1rW0vLS25CmWDjF3l0cuzfRyME8+Us59yyJQANCmGYE24M4HDCgC0qtUk+jEjYHQAOgME0oGkHqwTN5kB+RZFFQANFHU1LQyMhBWEXXBtrSYOppzT0SLUChSoMYr4fVUEBAMy5i3m8MmGKUtTD4GASnjX1L/BnZs7PbYJPoAyMyuNjvlc2oZtiMH2SUSgY9nNAkizMzWwq8rIKC3gmkGfBTs1Vns4UyM1RSSCgAHLvYKG6e3t089Z1e5hOT4yrrCyqNqSJgCurK7ZMKI6E9bz/sT775DfKOZPeuP2ubr/5rhvxkcGX9rK7cfttM+gAIu59eccFJ/cB+eS1m7fMdrj39RcqyCuwjA3/R5qNkbFh30P+fDBeZxnl6faG5bKwLRZmJxUtK1dzW5uBXhh/sE+5N6SaDjzv19DAgJlJOee5llLDcJ2bndB5Tp4lcgDv8zPb2NcKi9J33ntHv/iLv1BNbbXtEebmJvTkyUOb8PddvKkb19+29+7MzKS9IFN7yLeKzSZ58eSRAVAk/TBtSB7+0x9/nwXoCHtZXFF5UYXiJdXaGFzS/tiWoicR1ZbU6UL7VQWbm6VQqXTGvcGQFPQsX6o+1lnJhnLLC7S/v6mXr55Zhh4Ow9JtNMsI9hTgG00qbOf9o0MVwSw6y9XAk2eqjVYrUVqlb377qSa/eqqy/LBKcotVlBtSVUVc8co6ne7KLNGi9k6pJioVnUrlaa3kr2ojd12nuWm/C4HCIrNpcgrzdJ5/pkDgXDnnab8jPFIEEhHCBugw8PK5BwmEfQGG9+JX2Nqj3ZlRjYwOejAAC4jGpffiNQWKijQxMaI4sveSYjNOj48ONTU24usDRFhaWlJ7Z68HGaPDQ34e27svaHWZcIu0tnf3DAq3d/fpjXd+pGhLl1lXeBMrFw/aQy2ODejunT9qbmJYbW2tBgfWk+sGI/A0xFMQYGZjbU29fZfcfNFQ0UDRVPVdvqb8wkJNjpK4XeB9Y21t3SnMNH5/97d/qzuffKaqRJHB2+rqRns4IrMExEwk6nTh0lWDingq3n77XUvUv3l4V1PjI6qJA3AXO+EcsOk8kzaj8Ogwpaa2VnupAVLBIlxZWbJ338VLVy03Ze/i+8eaWnRqP895p1jT5CIlBECEtUmYUTU+rJZnHqm+sUUl4XKDfCSTc14A/OKRahafvaZRCxCAFDSYAugBQ4x9nH0P+wL2dZpLPD57+q74XR4eeOZmmzR2GPIEpLBHAQoAQGC5wNAC5vU3975yGBB7w43bb1hxgASX+0EDfPnmbRXHCeHBEHtPf/hP/4/6nzyyCmB/e89DmNraWrOG8TNkHQ/thy0DEuwDq6tLmpqe8nXPzU37DGxqaFRjQ6Obehp81oCBF5JOS9t7L3pvAdSDhQmQ2v/sib6596VDgCqqahWtjDsM78qtN8xeG375zGALTCWsCACZ8HEk6ASLC9QTg6+ea3jwhdn1MN0K8vKzoHx1jZlqza0dHpKhTuDnc/9mp6dUW99gdhnnCfeBgDcAes5FgCOAGEBHCn+GfNgUwCZEso2POAy5tz/4SE1tnVqembLv4MlRNjiJ/Q1AA79cagoGecn1pIEf1gbmeVYmT0Ag/tV1ysk914sXj50I/9Y7H6i7p9cg5/T0hFl7sFP9nJydWc5MSAyDMxha3CPSwZFbc9bg94dvJ/eQkC5AZEB+7A9gjwH2LszNGBxB7huJliscjWlrZ8efj70JYTYwmglj43lkuLC/u20JeFd3l0H66elRW/PgxXjx8g1d6LuqolidLYVWJsY0+HLANj/p43TWQgJPUDPgKrSX2jXzsKiUveFITY1tZi9mg7SKDe7zbiKhxzYGb1qAmLffec+MvedPnzh0CKYagA3WIwCtoG+LMCyPMmpu69LN2+9qbW1DX939WofH+BZnDIoir+690Jd9L8/OXTcBiLleOU2bufrg/pfeM/7JL/+pLl68rIXFWS3OzunVwEvL+mHWfvDRz9TQ0KL+Fy90cnbmeojhJiA8A/GOjnbXgvu7O64lCHMCsMrLkYc2CcaTEgAAIABJREFUAHWoOBgy1tY2OZQGsBhQc3VpyfcDRQiDHJiggN0MGUn1BsBG9QIoe36e68ESwCmDqLJw2Hs/jGBAzZPDI9c/eHdyH2ZmZsw+5LxL7e95qIadCmuOAqc4FFImfWwmK++rg4BKSlyb8TMAQmGN8wzN4hWeXFNuQYGHzXgXX71yzQNpBk6wTF/2P9U3979SW0e7Q6NgilK7AfazfywvLmonlfIACg/X0ZFXutB3xT7BPCuwKqmj8f1u6yAMLiRUB9SQ+XkFBjsNMp6d+l1uam5VQVHQ3q2wlv2Ol5Y6uJAaCK9Y3h3vFZUx743UjQwJ+P2A97xvDGMIVYUFSVo758nh0bG9dxcXZhSNVqk6Vm1SA7UtoC+McqwO+Iy97e1/PFPYC1j/k+Nje/QTRkmQ6fWbt9XW0mXP342NNVtuUPuyh5ykT51jwMAtNwd1xIHSJ1jchHSWybE3MhkH1IFsVuxprAPXxV/sd/jFU2fzCzuwgxS1MKGaZT6z6TE4dxiYsrF6HVEH4eF9mjFzlIEMQxb2K74f14ZXM2CqQdaSrNcz4O9/+z/+29d4yQ+9oX59/d/rFXj9gn+vb+/ri/uhr8DDL/7qnOZxe2vbKZxMoimgAChh9QGU2cz9W/kSQBGNGmijJSV7mzo9OzG4iUyuoOD/Z+89fiPP0zS/J0iGYUQw6ILem6RLpmeayvJd1aamzezOzK4kLAQdhL3qoosESNBFEHRYSAddBEiAsBJ2Z83s7LhtM91V3VWdmZXeJ7333keQDEYwhM8T1fNHVCUHiZ7KJIM/+/2+7/M+ptiTcAA6ii0ndSdr3fzDyqNoooDF26+yOunGa3lxycwRCi/M7sfHJoxDXBi8ZF9MJ4bn5SYgXha1fInGLZfLKH245/ANmj4KTQorvPMo0gADYafxuavrq2aM4q9Guiaeg4CEeFEi5cydFRoKwN/KiqQODg8LsqFYmQEBCqYdvK08KS4EUdCongVyyuQyltFkM1mzHygKYesUYw5P8Mgp4UqlOj499iQboJHUYoo15N7KSfMLc/aBwhOQ5pEG01KoMEmbhSRMZPIAiGdZgoGQMpW4EKQxhFmJTIt04W37MJ0qXkqqZky5fMDsUz6PBh//zIrqKoPWZzl84FKWPAI2gEsAuACewCLgnm6sLRhYwk8PdhU3I324o0Qspp6uTkWKpUioROEwsrqQWltaVBTI28Kgs/2cjk5OND+3oGRdvTp6+qREhdamRvX4wT2z5/B+JcV3e2vDYRWwYTu7+nV16JZTZpnOw1bi/iF/amltNcsA1jHP6frauoEYQi26u/sVSdZL2YwOdgqhMLAXaIpgnYRKih1cRJMBOIF/YpHOzICoKq9UOBLVl7/9jRlDzU1tBoRKQrB161RK6n04bB81GurUUUrzs3P2p7p2fUjt3R0qjYbV2tqqzPGx/Whp3nt7L7hIh/HY1tmmRCKqs+ypj2V/Z1fbawUAizTX7b1tPXt83wAFrKPUflqlRRFVl9Zpa3RFO2/WVLYXVvlJXLHTqGrKGtTS1qtQU6PUUCYlQ1LxgRZPh1V6vlRlDWWamhzR1My4WdhIdDkWp58zuIiVqiQQMHACuxnPPCR9FaWVCqRzSq/taeX1lDIr+4pnwwoeBxQtwt+rRmGVqrmmU6Xtvb6nKo1IUbTaee2FNzSXmlU6m1J5Iq7VJUCQI/VevqjmjhYd7G9odmpMgTPYM9tmr9FAEvyCZ+j+LiFfu5YQ0ghe//j7UrxCU/c+11e/+5WbFKdHNzappr7JgV4wgwgG4vnhZwFXAeMAQWi4L1waUnd3r99tmJcMRUgpv3DthiqTdZpfmFdpvEzt/RelsgZlNuf0+OuvDBQ0NjZofPi5Jkdf27u4p7vgR8x7hRybMCbeP4BsPDbxTGNNoKksrW9RannOgSKshay3rLOcV6g0rhICm2IJ7S/O22MNiw8YOo3NhBzl9fe/+BuNj44qUR5Ve0effvDZz+wnuL+/rckp2HzripeV+75iEdLT3a/5mUkDJxPjw/r53/6lamqrdGXoHQcEYU1B48naYoZwWdzsSZiVrCkcO1YCa2ZTEwC34oR1GGOsWTA1AadobM/OAqpM1lhODcj++tVzy/Tx9i0vK7ctB/6lrGl47QHKPbr/tYGfvoGLKkO+u7WhxaUFhzgBHLz/6Q/t3fv80T1tra87oRvwk4Y/EMj7dzx+dN+y2kSszGv53t6eFQ6ARBCDAG17+gd1lDrQnS8/93p9+cqQGf7LK1ibIFlvtu/zo3v3vMYAtPK/hAKyTvZfuOy1H1lmaTxuuw1hX1JUrPzBjl4+/dpBStnjE21ubVmqjQ8v++Otdz/UwuysgZ+BwYsGKbl2pFgvLS3ZJ5NUZtan2rpGJxUjBwbshKEHQ6qj+5zXNVjT79z+QN2XhnS0ta6HD+7qzetnam5s0q0b7yl7cqpHD+6Z5QQDGQACoAfZPPsO4DJALUA994l3AQDErK22DoMkBCkizea+v3n1woEwXIuhm+84kAeW7NTEuK9t//lB1whPHz/Q/NS0enrOe3gFEE/oDM8V14AhK+n0geJiB89tbW578PH08SNbLDQ0tZpBx2eS/swfrDWcYh0IuJZAcoy37dzcrD3ASQ/nmQKEwDf26cMHVjOwXgBoYNvD9/EclFUUfAZXlhYdQgTIAfBEqBWA6cnJqVq7+1XX1OrBJ+ddV9dge4i6ZL1DtACy8QG12qWxQY1N9Q5KZH/j3Zgan1JNHYFYSe8VALCba+tm4ALgwfjkHuPrOHDxopZXV74ZkqxpYmzU54s3NoALgDfgJ6Ar5w0gSAgSXpf4qXLsS4sLBgxhH8JQjSVitpiBAV1dwzGnDLR+8MmPVFVdp88//1xj45MOc0MlEoxE/CwTRJWIJ+y7ifUDifAFBmNA62uL9u09P3Be0VhUjx9+bRCNY2PYyDpQk6zT+PiYZubnVdPYbLYu1kN5nbmuYIhRnuB9KiR24wdPjQbgCcOZZxMfU94ZPOOxwEFabs/K1RVVVJb751ApAdSxfjCw39rZtZIDNu723q7Pi4EYzznMxgq8uWNRS8Nb21oddghwxRADkHB1acUWRGWVFR78c00ZBMHsnsVvsyigxTlsbo4cKFRbW6O2jk4rWFgbh0eGVVvfYDY1z4ZKCmnnibJyD0qxrqBm4lkGTAfUp17jdzCs5z6yRjCQgNm5uLpoILw4ENDC7JzrYYZgXLdCOGSRffkZMuH7fLi/5+cSBiQ2EzCSGSzAWqe+i2KnkCi3ncrDx/cMFnZ09jpkieERLAeCqwAnWRP5dywCCGzjGvE5DCEZWhQXwbg8MbAMmcAEhYpKg6zYZbS3t/sdwH4DWwRqZOy37BtalnD4GkAyKjEGnONjI5qZnXA9TEjpH/34Z7p44aqVYYsrC9re3HRdZ/VYadxZAxXJpNmhx0c5q5dCwVLFYxUmDlC7E7LEmukh2zdhR65vAkW25+D8qLf5O94LGLQcE5YJDLHIQsDHl1ofqwoUcawhfD/HAgmCwQG9Dh7nDEtQtFGHmqNhr+0pB9T9D//zv3iLl3zXG+q35/+tvgJvX/Bv9e19e3Lf9Svw8//4v+fZ/JEj0bQwiaeAnJ2dViaT1a1b71riMz42rlBJ2A0d7ALYbDRMS0tz2toGtIIhGHGQDxN1hxksL5pdQ/NMoANsneHhNy6OAPH4t2BxQIsL8y6y29o6XQDf/er3mhifUEtTuz2RAGZpbArpkAlPngltSh+mDJDSHPBFk//owdcuEileVzfWzPJBakp4E/KfkpKQdvf33UCTEVIaTZilCYMCIJCpMsxJmAChCIEBVQUQUQE3sMjtOXeaNoqhXD6jopKArxGAreWueYI2cpb7W46zu2uvJ9psZJewXGieaJaRquWOCWNIK5ZIGNjg75BqUigiPyokaoZcwNI8IkPHjzTLuWEen5cLvDjpnrmsDvd3DJzSmPLzHAPsPKbpsBxPYGxV4vXZqUikSKmDLVsORMJRsw4o/mDmbK6tuYFJOmm0SjXJKodX0bBVVZarsaFeJ0eHmpkYVj53bInuysKMQ5YItoApAQOPJrmhvkWRskoJFmskpoP5SW1vrtoTkQIcHysKWgAAmhkkrzwjMLFqa+p09dp1+5xybLBXYIwCGvzBX3FpZUmvXz5XTV2DauobDJLaZyyeMFOIJFxAKOiIMF4X5mZd9N64ecsFOs0w96W9tVNjpH8/fqjzF67aa25seNjhML0DFw0YLK+suLGk4YVV1PANU2dre83XJlldVQiTmJvWi2dPzJAB0GdIEI/hy0uzj/1ERAc7OzpJISMryKh51pDQNbe1FZpM2GvJRpUXJTTzcFTLX4+reDmj2uKkqkqqpT38PEtV09qmssudUldCSuaVOpvWZumqToJHZhcWhZBUHtjaAuAqXlmhtq5zqq+r1epqQQLY1dVrKdmdzz9XsqxazVXNWhmb1erraZ2uHSqaCSqaC6k0EFJ1Ra0623tVVtcuZWFYRKVkudQQlWLHWs4tKF2WUl17ncqSSY29eWEgqzQRVe/ggJqQDg+/1vHhkdnYsLoAfr78/FdO5oYl3N59zmwfwBUYRjTbMGr293d8/Vh/EhVJJyrDkOPZ59morakppE6HwyqLxcymA2zi+aaZCUXCOjw4VGWyXicELwRDam3rtj1CLFkrxetwG9PW5EvbKfCuXbp81Z7Fjx/cdVp5IpawxBEvywuXrxrA4dlkbfAAZm3ZUuNWwjBu3FZqd1uvHj8ww5k1lncTZtrm5rb9m/Gebbl0Qzo91djjgsctwCOAHEMlzpVk6CePH7o5/eFnP7H8eXpqTPl8IfkX/+fUwb7ShwDLTQY4FmantTA7o421Vcu9kZ86DO/4yMx1wJ1EGWnicQNaNHaAzXwR/MNx4O2GRB+WT7yySrnMqZt+mLWbWzChjj3cYj3n51n3AeloRFnzGe6wNrLOsnYvLMx7fYFJmKhMmilGo4qtACztc339Zpcx5GFQsLbOZy7ZPqMdr9eiIoOuSNGjkaj6+s9rbOSNfQ+v3riplrY2M3J5jzgX7CH+ECSEj2E6tW9wjOYWbz7k7oAkMICKSoKaW5jV6vKygbOmxmZVNzabhZ3d2/CzCfgUr65V7vTEHsgjr555WMN6DUDAUIo1l6EY4WmAYYBdNNiWgra1ubm2d93khH8OT77XL59p5M1rVdfW6vqNW9/I3PfdwLPOIYNP1DUqvb7iwd/Im1c6SR+qrrZeMQOqAIV5M3PZn2BzMawZvHTN+yHHxhfrK+AP6x/HwLrT0XXO7GlY5CSd/wFcxR4BlhTfy5rIULOru8e+wwCp0UjcfrE7ayseJAGs83wxGPAzvrtt9m02e2ZLFmwYCG2D2MV6j0cjwNPt9z9QY1OrZcoPvr6jmekpM8Hxk+zs7vYAjxDAvr4Bldc1KJfJ6Od/+W/18tlT9fdfMsDHPgKbFck+7FiuGcDul1/8WssLc/aSxn+2Ollr1jgg8Puf/ljRylqNDA9rZnLKzyF7MwBUb3+/GthLNlbN3K9KEg5Tq5LigEOH1paWtDC/4IR4AtsYIPK5MBABZQHcKE2eP32sN29eOfiIZxKWMestwW/95y8ZEAV4ATgGkMELk2uzsDCr7a0tv9O8x29eFJjzNwgFS9aourZa0WhYs7MTHrRi4YA3O8FwLR0dipdVaGp6RvOzC9pPpXVymrMdSB5mnNeqUitw+nv7HJw5PT1uWxzA3kzmyAM01pKDvR0DQLwzZbGEh+QMzlZWV5Um9BG2ZTrt546hKe9HpCTkIS51G88Oex57sFnqqbQHmXUN9bb1YV9kb06l9r0nlleWOwzy1atnVh3hBc1nLCwsWU0zcP6yJfN37t7R1OycpfcMglgjqJ0Im8xlMwqWAIzJ7yMAIvcVsI0gJtZr3isYiDt7W3pw/67BZ0IxWZv4DPxWT0+OC+qU0lJNjo/r9OxMgxcu2dqJD4cpSVhRIXRxX0vzhBIuFGTWwWJ1AvJWV7vWw1+9ubXFFhu8F6PDb2wHsnfAoH5TV64MqaWt1Qor/O0BjqkjGASFQ9g2FCrRlUUGJgG1n+vW+tqmhkdHTGYAsO7qPqetnS29ev3SQOnFC5c8+PEggvVgb0e9PQVp/9zMjObmZgy4cl8ABauSrONxzc3O2vMVJQU2TqxfDJD5ArBmqNfbP+DnEOCX4DJfz9p61zvsjQRwMpRk791YW9GL5481NzfhPbK5sU0//uk/1s1b72tjbV2v3ry0HQ7WHNTmeMqe6+7X+QtXFAxHdZqB2RpQSRDLrqjXTBQ6AKMstpa72y4D9VLQaw17Pf/NPoI6zaFIsbjrQXoFkxhggtofNWOSgsPDooW1GfIHezpDDoaovNs8hwxz8PplsMS6z/fBeP3n/81/9xYv+a431G/P/1t9Bd6+4N/q2/v25L7rV+B/+R//WR5PTFhhAFikOsB+g23BxLijvUNt7V0affNGv/v8c4OFQ9dvqLev3xNgAiLi8VL7Dx4dHboJB+BEtorHzvmBQZWGwp5606TAmqNZuzJ0Q9OzUzrY3lI4EnQQD5LQVy9f6t6du05OpmFo6+x0eAYMDqbVBCbRvGBAb9kPjKi+PhfosFwpTGE9IbnZ2d1zSNKbkVdOJKaBJ+CJZoyCGrnVmYoVLo06iZPFDsCUz+IPhRDTe4okAEvLzwOU7x4NuwAsLjkzqMAnUpTxj38ALynUKGhpgvHiSx+n1dXd68IVyU3qIG3ZJCwoCrB4eYWLR86zIJkkKf3ATDiKcj4L4DgcCip1dGjGEf8GoEKjBHiZyxy7qYJhxbWw5PDgwOdN2jqJq7ADaYhgvQRL8kpEQw5NIuEZ5i7Nj8O0DPACxpZY5g07q6G+VjU1ScsHkXxXJKKannyj0eEXamtvURDJVDqteFmpQ16QO/XTwASY0MMuS1g2jMQLRi8BFcimAZoBS5ClTY6NGMShOW1qbtblq0Ma6DuvsqqkzrgWZ8jc1gwQwRCIxKIOO9pYWfM9wfsPaTFM5EcP77sJHxgcNOBA4fvJ977vIIqjwwN/PyDs/MyM8jR8iSozd1aWlv38AYhPTUyqs7tX73/8w8J9Oz4yW4XnkPsGcJIoj2tra80MWp5R2Iq0w08f3XfYxtC16wag1leX9PTRPTeL77z3gWWWm6vrvl9vXj7Xm1cv1d0/oEtDQ74GD7+6o2hRVK0VrYocFCs1vqH4drHaEq3qqO9ROFyl3EGxFIqquKNG6kxITSU6OprQdnRNkaqQMjkCBtIO07CH5tGRAiXFSmeONTszoacPv1Zjc4s++8mfKJvJ6dmD+4oWR5XZSWn5zbTy2yfKbaUUSknhkxIVpfOKKKTS4lKVncVUchxRZX2rmm9fla61SvFTncT3tR/Z0dLOohpaG1XX2qKDgx2lM2nLzLiPM+MT9mpF+gZw8fzJI71+8VSp1J6SNfXqOz9gBhtstM3NVV/Xvv4LBghhkzIYwNojXl6lQFWd0muLevTlb8zuwcuTIQUepbBaYIo/f/rIPmr4IGJtsbWz50CPtu5eNfYOSqVJA6E6TUvpfe1vLGts7JUllAn8QFfXLAXEyoLBxZHZwyEDAEgkaSgJbGnuG/Q6cPqNVQMNIH6WAIwAhDRkMHQKDLIqM5Bh6HJvhq7ftp0Iqegk1fN8AaSxZgCwMPB5cO+OKqtrLLWNlIZ1lN7Txtam2ls6PUDCSoI28dPvf+bglxdPHhtQRWYPqGjm1dqadne3zGhua29VdVVh3dncWtfB3r4l0gBhNKgAIO0dnT4GwLPFhTkPYPi8xflF+xKTls7nfn33S7NAAYXeffcjN5ePH953gw1AiuUK6wtNNaDT4JWrmp+fM9BL88nvxM7i8tVrBrR4T1qa220XsrO37QEPazA/z9o2dP0dVdc3aWlmwmFHgHms/7BvsetgCABwx3HDCuW/YSXC+oJtl9rbdZoxUnMnMAMSwgiNxcykGh1543OFPbSwOGdvOcBf207EYh4IwkYmmIfnGDn83/zln3uPwAPv9vsfO0BrZmbCDDZAM9a9/cM9h1UB5BUFgpbL4njB+s4+QvAIgCLAJ/sHABEgW3miAPLCzoXBG41ElD44MCuM/ZW1jCYdMIO1FECK5ww2ISxbAE3WTRiifA7MTvZ6mIww9thDeAYApwFGALlhKpOsPjk5bgCZweLU1KhT7Ns7elRf12TQD8bmwIWLBqh2tjcLYUahAphAyNTCHD6NFQ58qUnWen82uINioYq/x7oh52e1d+C8gWyuOWCDg3kaGtRzDo/fjAHGteUlM7RhFTIwY0AAaMG7aNAGdiXrzPSkksmk3n3vI68zgL0E5Dy4/7U+/qM/0+3v/yMpEpdInV5b87OysrysjbU1D8kA8whKIjgG2TNJ9vgZIzVmiINcH7/YWFnMQByMy48+/YFBfUBrmPGA+F29vWpr63IqN6xmQGIGsaxhB9+AK6xZsDLj0bgS8TIDX7yn+DjOT03q2cMHPieY3omKMtdfpdGQGdHnegf8rpIsHqsoV6ysXKnUkWZn57V/mDKYBHCWzXnbca0DWFhVVan6+jonbmMF0tzY6M+l5oAdyPDDMuiDPe1u7+r0OGNAjBoqEk/oOHum2blZDxj8/J5kPJAZHLxopvvs/IxBeJ67DSxG8rxmBPqU2L6GeiYSCSlRjiUOsukjTY6PWobd1tGh3d19vXnzWsXFYTU2dSgaY8gZ1O7enk4YJuBNHg5bgQGYa+BKZ1ZgUKfBNmVtg4ULa5B3hHWyb2BAs/Nzmp6e8j1n+MZewcUBBMYnH0APdickAMKiDlNps1WpsTL2wS9I3wFeed5hcGK9wWCBYSiDu5PjtKX3g4ODfmYA7gERo3iWlidchxH6Z79Sf06BsQ8Ijic/7F3WDsgINbU1hcF2HhXRnsYIfcrmXe/Oz826xqTuw9apJBzUrZvvWrHy9NEj1zXUuPUNdR4MHKcLFlkMbbZ2Nh3Chpz8vQ8/MrMb5QP7VCpd8OhkXWXoRuo8rHOGaNgKMKRiL6aWAvRGcs+1RC3FnlCwEIm5hsSSCCUMwzX8Qwf6LtpahPv99NljW1Lxu7C5AqhkIF0aLVNLG2GIcR2mjhUqifr9oabNZfMKh7DwKgzo7MBSXOxnkbWPYaptvLJ5Xzf6EzxF7ZkdCltCzx/6Gt5b1lz2XOpvbGG4zjw7PDfcG5inDPTGx0a9buKzipdvW3u7Pvj+H7/FS77rDfXb8/9WX4G3L/i3+va+Pbnv+hX4F//TP8sDTpGiSvNzsH/gxhWJH4UFABIem8jBYSvwbxQ+MzNTLsiCoWIla6sMptJgIgWi+CkvL7Px+oVLl8z6BAy4OjSkpaVFPbx/zwbteAQG8lnVN9Ta5J6p7/w8YCpswbwZDCTmMr2empjy78ydZV3M4vMGm+3+vfuekJ86QKhE14Zu6PK1a262vvz97y1FR6aP9xCF9eramgFBksoJiQJkOM1lfE4USMhjkO/HkPYHAsrBXrBf0KmT4/k7CuBCs56xB2VJSZGLXop+msiqyqpvGGN5g2I01HiJ0WAADDKdho1GeA9eqEjyMLQHjIzGE2aHcm0pdEOlkcLPnZ1ZDgb7kKKNZpewAlhxeKW6YA8hVSwAuwcHu5ZckSIL+4lhOoAuvkyxsoS9+/jvMCyKPB5Jh272YWMCtOIXByBcX1ev2poqzc5Ma2dzQ3/yZ3+qoaEhe2RurC3r+vUrqq+t1uL8jK9FOBy0dDibOdH89JSn+coXa2Fx0YVkKFzqIBjASoAJwhfaOzoswQIQoVmhCAcYe/L4rlk9164NOd2W5gKGFk3nAQnV+3suzKtqASRJzt2w9I4i/fK1m5oYH9XP/+YvzNbCCy8YKlFv34CuX3/HDDmkhwSQvHj62A3Eh5/8QGfZnNIHaYNeBNWUVyaVPjrRvTu/18rqmmVbgCcVVTWW0sLmyOWzKo2FFY+Vmj0A0Frf2KC66qSeP36ohZlp9fQOWOoPmxmrgInRN/Y7BJjhXkfCITeZyCRhG8GoGBseUUdLl6qiVQodlWjj+ZwOXq+qrbRJ7WUtamrqkSrrpWCZlAaCyUttcamxRKo5lNqKpLJirU+/1tzslKLxUsXLy81SSiSTKq6s1NL4iO79/ks/0y3NbRroH9TZyZnWF1YVSGc1/uilZp68UWVxmWK5kIKAobmgYqGY2lu71NzSI6WKlF05UDYcVuRSq9KlB5pMTavz/W7Fm6uUC2R0lDnU3MqcLQE2NlZUkguopjypyqoara1teE3Y3d80M+QkQ7I0gQvNZrzAOMucpn2PYVfSoAIwYg3x5OEDD3HisYQmR99ob2/bDDzuC+sLbDHODSASVjDX6MNPfmQPy43tHSWb2hVpbJNCESkQlFJb2lmiSR7R0tyUpX9d+LLBANo/0OzUlI6PTnT52i1LnQnBGX71zO/SpatDBnqQUhIY9PoFw5+Y3v3wE//etdVlB4vxrMP8LA6GDc7ARGfd/fruVw4XuXTlmtclmjDWFMAlwteStTUGK5eXkPFumhETL4uppqbaaxeDCMJ7WLsBxVi793b2PDSAxcLAgfeFdx2ZKgAFCcutbS3q7OoqBMBlTgwEwdwGIIQBhMce58cxA5oxiIJhODU9aUZaS3uX/VFJNP6rf//n2tvddEM/cP6KLl+9bhY1547PNMxcPCsBVyuraw2GpY7S2t3eMRDCz7HvkE6ODyDyfcJPGNjVNbdJOUJ0Vh1uwrVbW1n0gIv1m2vOz3DvOUb8OAHoCOOB3chAhKY+fXTo349Evhx/vW+ej+raesulCR7hbTp//R1tLy/o2ZMHBoax3gBkbWpqNUuytaNLE2Nv/C53nxtQXW2Dm2cAQACPP3zhJ3qaPdH+3o7PAzYgDDyejdpkvQHRp08eGgwE6Mc38ubt9zUwMGgGF0FAyGzZRwBsaPIZYACWocyosQXCsdPAq5pD+h6ZAAAgAElEQVTbtbO0qBfPnziIECCboQLgZ7sBdAZYY2Zad3b2eBBGACEgAAw79g4kweMjbwz0Xx26YXCUwQ7vEMMEhg0cO+s5ABdekjDtGDZMjA6bhcd9x74CH0TsapCRw/JaXFwyOFpRmTSbn+eU/a6mDglul9nbDBh5vp8+emB5/off+9QJ3SPDrwwmA87BdmX9r6quUm1ttQeNgLUEJN6/d8f78HsffOzf9Vd/+a/0zjsfm5E2NTVuIJpB19jIqNrPXdTN93+gk9Mzg1ORmiZbyvigjlM6wVtxZc11BIoJgrAItCLUCcCH5w8Pc9iIWPkM3bxp5iOAM2oE6gR8HVnLePYBl/DBJL1+YoL359A1ATVWYf/b9LMMcAPA3dnRoY6ODjU1tXjdW5id0n/8d3+usVGuRVhUKHgCA2K1tLZbhcLeyoBkYmJC2TM8JCsUKA7p+CSncDSukmLAwz0D++xH97++Y2Yuqg8GkAXgb9+Da8C59rY2tXV2+R4ukGofDmt2elaLS4sqCkaUzpyYlQobDxCR44fF+u57H6i2vlEKxbSxMKMvfvNrTU1N+h1gHeIcqysqdZxKa35h2jUL635tfVIffe979p5/9uyxHj584HqtorJWgUDIw+1IBE/qIh1lsjo4OrYKJ5/PGbzGWqiutlqx0rBVRNQkyKABs3iGAZer8JV12Na2wlHUHvjg7vq9PTRgduY6orqyqhA0lEqpsbHRw8+d7R1tbm7ZsgcvUliKDHqYz/HsEjzJgOfZ0yfq6GhTS3OzQ6eQhBPiVJ5IeDAci0ddzyDniVUkvF4DwHpYcXxsgB3bgfbWDvuDH+zvGrSbm502IeAgdaCNrV1t7+1rP5UyOQCAk+MFZMUX9Z3b79sOCE/9psYGlRC6drDv/Q/5PuF1a+urHhrAArXVy2nGgCj3CIso2Kys0SwO+Gyz13R393gwQoI9bMnPPvuZ2fT4wPMME8TFQIn1hNC3yDdAP/YP7CPsR6zB5wcu2ZN2YnxET58+9l7d1NrqwdTw8Gt7tOJT3d7Rq5raBsXjlTo5ydmGKX8W8NpJkjzvDiBphHciUFSwZjg9teqNApljZjBJjcv38l5CdOAA8ZKlHmTPcLDgWc4DU/Yh3jn2CWozhlCQRbDvoCZvb2s3+5RzRF322Z/9V2/xku96Q/32/L/VV+DtC/6tvr1vT+67fgV+8W//1zzSPqbVDqvY2dVRKuUCDwAOoIECluYZHzsYixSLNKEEdBD6U9tU5+Z8fXnFBSdMOFI+YTp0d50rNJKJhMFRGkabtx8deRLPRD+Xw1utWkfHGRc1FDTrqxtOpL9//2sDhvVNHQ6ouHLtuosZJshM68fHJhUrr1BZRYVmZvEyIhQo5unxmhvbYkvkDtNHWlletUl9aVm5vSKRyOApl82daHevUDhVVVY7tZzf4f/zFPrUjA1kn8iYaOiZfFOkHqX3lc9lLJ+E9VBZXq3yinIzH0l4hwUC88dSTSeuHhn4pcAkWR5GFGFSNLr0YEhQp6anHEJFqI6lvpGIz4upN+nyMDXhqfJ3Z6RsnqTNsgQQpSCESWdAJHtaYDzYVD7k49vZ27e8Da9UzoOApmAg7xAQfpapOCAurF6KPJo6JuOcxGnmWLdu3tSPf/ITMyD+4t/9uYOVurraNDszrtNTpO4tam5uUn1DgxkZW5tbmpmc1oP7d+xhVlZeZcnZ937wfRedT5/AeCEQoaTABr1yzYwfANjH9+9oYX5KFeUJ3br1jt69/Z49T0kzTlbgI3WmbbOh8JVN+DzHJ8eUTh/p/OBFbZjps2QwgGT5laV5pfb37YvnhNyVJfuFYZNAk1BXV+dQIYKakHwi3SJtWEROkGLf2GTp1cEBLD9Yz3ED3YDLhExxH0sTCa3OTCifO1VDZ4/mXj/Xv////h9tbCzpw+/9SJcuXfVzB7CVrE3a4yxMCMP2hsFjrv+hn8szvXzyRKXFUd2+/oG0l9ODf/+5tHCsrrI2NYRrFY5WK799pp2lA5XwfCaQrYdU0hXWamRBc9kpe4jWNtWawUpgxnEmY0CnuDSik7MTNyPHMG2FfBZPyYRUEtXo3XsaefhMJ9tppdd3FTopUihTpOJ0VlGFFMyVKHIWVFO8Ru0NnQo0tBQ8FmMBqS0m1QV0Vnqo05Ijbe6v6zRwotWNZbOQAIywd7h2+ab291NaWl5VvqjITO2mlmaDKH/9F/9aeeX003/8T/3uLC7AGN70YACwG1k8QTqPvr6v2vomS6tpcs/19unkBG/GlW+SxYvc7LC+AHDT5MAwJaijOtmgEwKtOrolfDyPGDAQsnWoo/1th02xRu1ubZqNiP9nLJpwMnDqkFCYVu1ub+rRgzseIpCEDdsFz1IYf4CJNGIzU+NeL26995EHQQxVYKrxvsPswVsR6T0DJ84JmTIyfH4GqXdhQJV0+i5AVcE3OOoGmGYfOXB5olKtbW1mYnIs589ftGyT9Zwk+dJY3P89MTamr+/+zoE3MBszJynduPW+bt5+z8wzjp1nmvXAA7HTjI8LBhDWFzB/YCAxYNjZ3TKg0zd40cA+cnnAM4ARvIGXZmc90MIbdH192WAfYDKgMB5yO1tb3kOaW7tV29DkJha7k4W5Gd9D5PME4tCkcz0AQO9+9YUBTxKVuYasTZev3rDtBcqEqclRbW4tm3mMxyqS1g8+/oE9S2H4NTQ1FnxEF+fVO3jJcuSnd7/0OlvX2Gz5Paw3gEgYW4B6dLwEzdAEY+sCaIv3IcAFAxi8TJubWj3M41oxVCO5mkAYmn/YmcmaGsuB5+emNTLyUjOThfv48ac/U1/fJXsqIqEFcALM4LxuvvOhunr6Cj7GJUGHfYyNDdtuorGlTTPT4w5Gg0FPSrVKgkr5ebyvmekJP/NXrt0woFB4JkdtZwBQcXSYtkXGxctXvJ8DFvwhPKa+qUXHRykPbpAgF9i2lX4WOSfuP/eCc6yrb/a9BKTh/QVQYICBv+7r1y/0+a9/7jW/phYGbrli37D7qAMI8Ctjv0Rqfnzs+8y7idWEffpOj9XVdc4g6fbmuppaYYtFffwEOe5srSsWDUkiNOjE8vbq6lr7s/Lz167f8mfCDIcd19PXX/BQPeA5TGt7e0ftfReVqGrQi+cvDHqR5k69AAAJy5m6QolqKQDwlZNSe9pdXTZ4hn1NOFhk2x88tGE5wmTd3dmwr7o9P5cXvXbgdQlDFnuP/YND1yI8G/0Xr6i5BQZsTisriw4uevnimf0ZAdaWvwk0AtC7cuWaBgb6XZO8fvFc4xMjtvNIH2IPEtKP/9Gfet+6c+e3tt+pq2/x3lIUDKuhvtX72PI67N+0VpfXDNROTU3YC7a/v1/Htq9Zsw0RYByDbQKXACkBfhzwuLlplQTWOvFEuSpramwZ8PW9O3532UNYW6/duOUhOwnwxycZg4fUVADp+PYW6hmGsbIFB0A2Q4NEeZl96fGEJkSNQQS2GkPX39XVoXfst3yWYwhQp42tbR1nczorKjGjl/eDfSJ/RkBcha0NklVVaqiv8zsEkF5dk9T25pZev35plunAhQteZ6gLGUbB4GSQxvAMdivr38zUjGtSBlIfffSpa6dXr14VWIjZnNmbPPPUT1aoqODJ2tzSZDCUNHeY5K9evfDzTWgYxwILP1DMNYmYAf8Hpin+4s1NzfaSZpA0NHRD16/fdHjW9Oiw10csYQjJWt/cViSWsNVHoLjAcMSiA4Y5z9MeFh5HR1pamHfQXX//gId7KC5Ojk7s0b68Nu8gJ4Y8AKCAlYcELUYiftdJuscv3cFMayu+x63t7b6ma+vrCoWiamtrs1wewNWfv75mdjse+gRUAbhTr3mYGStzvQbzGEB6Y3PTe1lbe4dVZzCc8V6fX55TrKxKV67edCBieVVSyWSDSiNxbWyyp6zbR7SkKGRwFOYu1gbsuTxrnEs8VvZNHV4INqOG59+owQrS/JAZ33xxjwFFeQ4A63nmYavy/eyNDAsBztfX1lyHUOfjQ8q6yZ534ebHb/GS73pD/fb8v9VX4O0L/q2+vW9P7rt+BXanfpunsNve2dLs7IxZeDBFC7KXY3sbUtgDJuyQIFpWZil8gYV4oER1ubL5nL8faSfTVxpyErwL/nG7Lu6b21oNwFEMTo2N2SOMxgZJJKwcghsoEktL48rm8lpYXFIsnnBRjfSLhpWCBYnms+dPLMUDHJ2dW9QXv/vSkjOSX4tKQiovT7pgd0p0EU19zj5IhAshDyLRG6ASaR3S/p1tUnBzLoBpNmtp/E9OChJ4yZN7mlcAAlAMwEfYVBUVCTckB7vrLsIBQCm4ADCLS5Dk5/1zFGI23i+v1O7evplVAL+kpZZEQjojObiUZGmK6pgL0eOTU38vTA/k+hRofNFw4j/HNQboCwUDBYnYN8UcgA6AZDAYctNqUNfgbsDM2zS+o4DOgolVZIYIkmC+B3AWH1gKPAAyGGeBfEHaTqFLUBCNJ9cLIBuJKABtLnus42MYqzvKn5FUf6QrV2+ZJTQ3PaOH97822E0zDKsJdhMsFkDUosCZm5DOtg43rICipdGIv+/F04f6+u4XDm9qb2/VRx99qOzpkTZWlyylIxEWj7ziQLEqqqqcYj8/N2Nvr56+8+rs6jHjVmUJ5Q/3tDgzYe9BANbG+gYlKipVXNOkzPa6lqcn3fDjg9bc2GqZKT62RcXYJsSVrG10SAUMVopxwKxkbZ0HB3NLs07gpiE+PUL+NquttRVdvHDR3mzzABcZgNwthUpCDlkxyACIGAwqs72sxw/vanlhyQnbhPIg9X9872t1dQyor3NQwXRA8/fHtPN8SZWpmEq3izV4fkjJ2zckmnaVSCGk82dS1ZnUG9bm9nP98u//UoFgQPXNdSoKygALDf/pWVahaMTv4fz0rNpauyxhLykKOpjq2dcPtbOypfLShOLBqEqyRTra3NfJ1kEBEOX/MnnFjgNKRirUOnBBwXMdUiin0/IzvV56oa+ff66W7kYNXr2ocCykhw+/1IMHX+roOKfyiriam3tVXlmrc30XVNfcbI/eupZWJRqatTj8TNl81mnWBFecHGzbr9bpvTC2TzNmbDEYyRxlzGwG5BgdfaWdvQ0z1mCaAErCfPlDUwNgubuzbcnrO59+pmRju968emW2DaAGgEZnW2tBJllcbO/PNy+fWSLJfSGIZW/3QJWkyidrtbQwq6/v/NYBO/t7KYUjxWppPWe2I4xI2KCATS3t3frhZz/1kIg1ksZyeWnJTGOav0wu62MG+AEcgNlKM/n82SNdujxki5FoVa12l+fdMAKuwfCD2bexvGj2EODY5NiYn/8bt979BxbfyuKSVlZWzHxiTQMM5TkkuZxrgW3H1es3LeuF4dPZdc7NOms3zFBY/wCerJswoPkMbA9gT8cryp0SD/ACsxRmJWDA1Nio5aqwcFjnaVLxF8QiAGn7kwd31N7ZY6Dy3t3fa3ZmWT39nU4JR4YIS7Fv4IJOMydurNlfRt/AdJ62B25rW7v3pxdPH3l9+sk//jP/jhfPHhlkBaxkz8DnrqamxgFle/t7HoygamA9pnlempvVF7/4a7/jn/3xnzr4aWx82AxLnrWb736oG7c/0sTIK42PvDarDrC5vL4ZM04zi9fnZrSxueYBD36p1cl6P59cJ7xxYewChMASRgaM9HjOEv8Fs9GTyTqdneY0+uaFQZaqqloH0BF2QlO/tbVliWlNXZ1mJsctJU3WEqCza39LgCPWS3xez5+/ZEYgYApBSLDtefYJNgGs+eXf/kezSXt6z5tZBVifSacslW1ubdP1G7f9HDD4BGB+9eKx5fhIbGEkwpQCWOf6c//wGYc1DUjC+WFtYw/JSEHZwHpGgjyMOQaqgGiEuziMq7pOkWiZfShhtcFSA9BhH+C+8w51dnWrqKTI+w61wsjIG4fKwC7r7etVbXWlvajZE0nixovx+dOH3ivf++B7qm7p0OL4G71++eIbb+y0QWtsERjQVRFqWBJWqeuaOoNdgNv2U00RvliiEF7Yyyu2G4AVX9nWJWVPMIll89Tu+rptPgAOt7bXNTUxUmCNH+6r9/yg6x4sWcLhmEpjCTU0t2roxjvq6O6XouVSJu3Pv/PV72x3wfDh/PlBD6Q3t9a8l/Pujrx+bvZ8X98FB2fB4MbShuHD+Ohr/fSP/4muDl23V+TL1y/tm459TO/5S8qfFdmvuOf8Ra2tbmp5aVXvf/CxNjZW9e/+zb+ylyIANEy+nnPYFzW4ZsN6g2PDPgk7l7tffambt27pnXff/4ZpJzW1tRWCHzOnHsAQnjM1OeU67uLlq2rv7DYDlvqpsaHZw53nL57p9atXHjRjzQMbdWNrTcv4WR+nVFdfq+99/0dmyaJqKAqXaXp8Qisrq2psaPdQ+cWLF5pbXFa8slJtHawHab+DZ6entkphLb0+dF3vv/+eh+XUo7wLy0sFn2TXiMVFWlhZ9PCpsaHBihqGK6wfMLGpt5BPH8DuTcEsT/g5wfYExQi1B2x+9iEGC5wbgCAsQ3zXCZNaX4XRvlTwdD86VjwW9fsE+Awjtamt2VJ4wEfqkpKigFnIgIjrK8v2ZicRnvuKcoTaD7/Nw8OU+s5fVLKxSV98/hs9fXJPDU1tGhy8oJ6eXoOiDFZevXjugLdwsNj3k72yr7/fgObG5ooDvAgadQiqjzvJNF+LK4va3dv1vae+unr9hhUQML5ZGwgLo5aktrRPazyupsYm13N4lhJchkdtTTLpgL/lxQX/DvvsK28LEwBl7HHYiy5cvuy1Bzk650gGAD7bV4dum00+MTGlSGlcHR09Vhpx/igdAvkS2z8AShMEhY0GTFrWSYBKam16GH53Pl8ATiEL8MX1Z8CG1J/7w9/bKgsSQi7nNcw9wOmph+Z46tKn8GzQS9AbHNkiqkwffvZnb/GS73pD/fb8v9VX4O0L/q2+vW9P7rt+Bf7i//hv82zu9U2NBoOQ4lD483Xh4mUXxjQZsBIoaGDZkLBJAdnd26tEVaXWttYskwN2o8giXRbwB1kejJL1tRU1NjZpd2/bRR5gIiEfsIlgbHR0dauhucXp7nhcMfWFXYjgnKCA7Z1dPX/2XFtbNP05y+Vo1Ld3tpVVsYqCpS5aaTzw54LSQ/AIUloKNgcUZbMGsOoaGl0swQil0UR6jY8ZoGlbe5u9tCgaKZ45p6JvPEGZ+lPowrKk2YVVe3S4bzl5eaLUYA1FHFNwCkqaObP+IhxbSpVVdQYpdvf39OjRA0tkOa7icESR8gqnW9NAFBUF3cgAigJQ4qWK9yZfgB+AKUgrYZ3gh0cRnjk5sloaZgOAC0UwYHUhnOnMLEeKVJgaW0h0Q6Vu1AE4KQjT6QNPvAkxAnSmeecewd4g2CIEUJTJmPXI73dYBABxoMi/0yD4yZFy+VNlM8i1YKASOJR22E1tXasZxYCM0XhMFZUVZv/BvC0J4LlakC4BJnDdKFAP97fN/qmqKLcfZzwaUkd7q378kx+rrrZW42OvNTHyxow5iniSZ81m2N72+b334fd09cZtg2lr85MGd/B25ZrUJpP2CITFAJOIa4kEr7rqm4CApSVfe2wiCumzMzrJnOosX6zDwyOdwvpVsRkLg5evqrWrw0zoyopyS2jxm8SHDR+zgH0J88rvbWpy+KX/HTkopv+3P/xYyZpqvXjxUDNT0youDjk9HIDs5fMXBsc7Wnt0vuey1kaWNX9/VJGtgBKpiOpKkjpdONLJfk7d7wypfGhQqksYkFRdkVSRksoPlA2eOFxlfmFSXb3dbhIAxlNHB/ao7O7qV3VFte0bFubn9fT+A6X30youCilYElE0FHWQRnm0XNXl1Upv72txbFKHG7sKZHIqPytWPBBStKpGjYP9qh/qk/qbdby/pOHnX6qoJKfm1iYFipAD7ysQKlIkRvhXwNLN8opapQ5TWlhaVHklHrqVCsfiClbV6GSnYLUBwLW5ueZ7vrm64iAOAAjWJICkSDDmACKa+gMDE3nbAly4fNHAGudMw4VPHCAl0moAo49+8GP1Xbxuf73xiVEPcbD6aG1q8uAGIJTALBJ6zXhcWNTgxSGHvNHwA1oRmEHi972vfqv5WcCqsK5df08DFy5rfXXZTLaLV66Zcba8tOj3puDveOj07KPjU3Wc6zWztbyy2p6ErG2wbfAdfvzgvtePdz/4nllDpLEDXlWUV+jR/buWSQ/dfl+L0xP+fEBAzpcmjSYudXDoABfCa3ieBy9d8X1Ow1DNZjU28kJ7uykn2Dc1F/xaOQcaP8DDC5eHNDB4wfsCIAK+oTAgAQ1OTk/U2tWpQEmR5bMAjICfAH2V5RUGgxkYMEwD7JqeGNOHn3ym+sYmvXz62MwlWIOtXT2WaCLxBsBjIAdLiQaboVhTS4ubVTxml5eX/LmwTGN4By8tuBGGdc7gCVAH1ibnTwPM58ACBYyh2WY9g90EA2z41XMlq6rtL8k6zcIJsIu/MI2xU5eLCz7MsOjYqz746BMz580gy2TUgMddaVSjwy993fk3gCeOHR9L1lQYW7B+eS6R6+Np2IgXZ02DTvb3lUkVQMvxsTEnzLP3wB5kQHbnd78x2/jdD7/ngJk/yOYJKAPEuPHeez7nqakxN+m8E4TOADA+fXzfexHSWZh9H3z8ffX3n9cC6dj4W5fGtbo472Am9pSXzx47eIvr/xd//q+VrK32gAqZMKx6mLEP7v3e6+ynP/gjAwukUcPOgmUPEM77hicfbEs8DQFQeb4PYYIv8vwXq7mtAK4z3EyfZNXeM2BPXIYEX/3uC4MlV65e87oOaMSe1tDYYEAUUBvmLpsTzOgSnSleGjYwiHQcf9JIvExbq8tm7HLfUUswOCsAy526fG3I8v6ZqSkdwk5cXNSNd97Vx598vxACVFysUKJSAuRF3pGXtuem9Nvf/Mq1UHNzmxqbmzw4Q1aNlHzVwV1bZigGg8XqIgiqnKT0gifhm9cvDcR19543+A5Lvxo5OSoSBslmoZ04AOrvf/mftLu97oC/yupqs21hf48Nv7athkH9IIqPIp3r7tNR6kBLS7P6z//Lf65kfa1+/cufG5hs6exUbW2jOs/1ejg8Mz2nTFba3tpTR2e3br/7vh4+vK9f/t3fqKy8zMzknp4e3bh+w5YY7MW33n3fqeFzUxMaGxlW7jRrn0/8vQG2CLvC4xVlxeLigvdVAPflxSWHrW3v7FjBQSDm/v6h6w/7pcfiZvjd//0drwE//unPXAOMjL5WTX2dzl8c9Ptob/BNfE8JemIYdajSCOx1/CmjDnQiFA8AlaGtfZoPD33d2X9hoQNM45M/cP68a7fXL1/6HjMksAdo/syM99aWVvuOYnkCWLe1senBOEF4tvIoCdpTFiXR5tamwbKzXN6y+Vis1AOfpoZGP2cvnj8zaIjdwblz3X52GVpvrK97wET4ImxV6m6k/jB1FxcWNDAwoN5zPVpeWvB7D6O9tanZtin40QZLiu2Hvrq0bEn7hStDej0yol//6hd+N8KhiGuK8opCmCQBXbzDe5tbPqel+TmNj7/WQN+gBs9fcIDcymphDQU8r04mXd8xELh45ar3VTz4YU02tbZocmpSS0sL3gcYFvD/A4i2t3fb7xQVAMO5jrYODZ6/6HV+fHRY7W0d/xBsyVqEamBmckyd5/r10z/5J943uG/4R7OvTE1MOJegtq5JNY1NZlhT/0MqYKhGSGgiUWXJPLYd6cO06wfuI6+s61PqdYLcgqF/CAXj3uGfyzPIekXPwDPBOsHfcZ48vzDieb8gOPwhVb5gVYXlCzVwwU7MJAnJf//T/+y/fouXfNcb6rfn/62+Am9f8G/17X17ct/1K/Cf/q//3inzjU2NBRkL3kkVpNUCYJ24yEVuQ4ItrCEm6C0trWbc7O7vao6m/jSjYKTUXpsUCMla/CDzLhzw/YNp5SAUWKeW0BTk5sVMccMRzc3NOfwIf7dz5/rV1II0Lq75+SUzOze3tvTm9YhW19d1dHyiAOniCOVyWZVEomZ+0gDip0nRzBSYiXE4CFiXc0GLDJvUTwBVJP0YvW9sbKg0GFFRvqggBzzcs0yG4yOJGEkPPwujBSYkLA2S4zkfWDMwGQk0CehU0dKwenrOWXZdWVnhghzGWVWyyiDx3/713+lXP/+l3vvoA4ORIyPDBmGr6puUoT0tCrrZJaAEz0oAuO3tbRvKw5CFERZC8lMCoJWy9yjNCRJ+gE3CKmBTVFVXusBDQgZwzHWPEPhAOFQwbN9LmimnZB4eGAAKBM7sGUgjjiSWxh7gl2IQEIGGzWFVTOBdAOYLAAPX/RDWxZmbJHzxjk9SLjQpLgFii4qwGciquChYKDpDxQWpfjGyspDOshkd7u4auAAkpQnDU4tmpjSM71OJSiMlioSKVFWRUFV5mX25+P8Bq5AVmolbVOznj4YV71CaMBhPgBU01TDJAGBhTtx857YSZUz3C+wzAAJCbAB4z1+4ZIkrQwHAKLxdKxJVmp2bN7unpCTitNv08Ymlj/wv4Qp8FStg1mpvzzldvXxZ1dWEYmTVWFerRGOTNhcn9etf/I2W5uZ09fptIU3F0y5zdqp33vueapIN9s179uiR8tmALl26ropYhWZejSu1dKiizZyKV7KqPI6qr7Ff9YMXpHxQm49hHEdUeWtAao5LZTmpbE9r2SltpDZ0lD1SZX21YmVR+5XSMCwtzetgd8eBMiW5IhXlAQ72LSPFZzYSjam+uVXn+s+roqVDiiXcCNr89iCl/PqGDtbWlD08VGp7101p0+ULCnS3S2VB5dYnNfz0Ky0tTWtteUEN9fVK1tXo+PjQ94vE8apKJN8x1TU0KxSNWnJ/vL9jj0x8y9bWVyx3h23Wd/6CQapf/PV/0OTES98//BcDOSl9cGgrg9X1BT+bpPLC3qxtqPeawLMImwpgpbGpxcw9JMRYRxSHS2wsdmoAACAASURBVFVT36T+gYse9Byl9rW2tuwmmgERMkPWC9irvC80U+1tXb73L548MngPowdWHExQmmPWPTzisFCAVQJbBlklzSXrISxLgHmYq0gdzWDf3SlIsju7DBb86hc/1/Mn9/T+R9/3WoJUDwCb4/7kp3+iS1du6O6vf+537cat97S1vmaZd5bwoW2a9TM1NrVpY3XFXmoE3QBKAPi8fv5UFVXVtkJBpj01PqGFhWk3k4BwHpacnGh87I2amlsNPsKoBNwERGAYxp7BO0zAWd/lSyqrTmrk2WMHotFcs0/wfgECkHaMHyBrLIwjhmzl5aTVZ7TNuuuQnwN7fM7PTFvSzs+ROk1zSiNaXV1vyf4fmIxIiAG68MjEy5WgElhmKBzwsENOz8/BhkV+yzGPjrw2MDF46bLa2jt9nGsry96LWPNI2WYI1tjaZrABcJjkb1jlsAoBhKurkrp27ZbtE7g+X335W7PSgyVhtXR06sbNd82WxKfyyaP7DgK6/e4H35xDlb1vX7164nNFaXH18i1VtfZq4fUTffnbXxvEBQDfx88wnXaYD6y0uroWJ0ADrsKwB/wlVCZflFd3T4+ly0uAm8fHXse/vvOlwZyhmzCF4w67qq2t12c//uNv9roD77UnBwdaXVryEA1AfeTNC3tzMkDc2SHQqciBJp/86Cf2k77z1RcGOWFusk4ie19ZWPJn8iF4cxLcxfV8+eKpDlNHZqQDJhEetLu7p+XFZd+XmsZmneu7pOOsNDw84usbT+CJW+NnBCYq73PnuS6DRoBMgH/s5bzDgITdHR1m8wEQcazc67HRkcK6XVVlVit/jwXE7PSMvUpvv/+h956lpWXt7RfWcGw6AHLZy26/+576rt82e1D7G3r88J6Z1IDavKOwzRjwjQ4Pe3ALo5frXqScAaLVpUVbxmBHQxAO4MzI61eupy4N3fRwo6ap2dcDqx0shHi+WOsmRkfMJgVcAtwG1OL4d7Y2Ldll79472PXzfPOd99Tb26/HD7AV2tRHn/7QzMHnz5+6rsLCoLGxxWoTGOKZbN7rYmdXrwElWO88YwwzqP8I/YGd+vzZY42PD5t1DNsQu6PRkRHLrDlf3s2+vj4DbShkuB54X8LaZd9lUL29t2PlATYalnMXFXvgCGDKudY1NPj7CbY82D90gA9f1BvRsphZiwQ/wh4kBJBhLhYGi0srtqypqqyxjyR+r9t7B14nAB9rk5VeX7l1DG0YslK/IPdnHyFAif2AGhZWIGGa4eg37P9vFDAAc/fufKXhN6/17rvvW+E0Mz3jPYS1GUUP9RAsVUKnAK1ZLwE78agknHF/f9drLbUfNRj3jvoHT2rS5gH9S75RJCDfh0yAnQDrBvfk4qVL/pza2hr1nOvVw/v3PaBbXVlynTR0bcj+26iMquvr/K6j8GKYyjrPRs2zjK8pIOu1K9e0t71tL3GsGwB+8TR/9eqZfvPr/2QWd3dvn314D1L79pCF3cw9YPgCKMiQETUXe9fM7LRBQTzP+Znr1295wAVgwBCcc0CZ8BKm/c6WmhpaHcIJw9S9BYzUomJVVFfb6mB8Ysz2EuyRDl3M51WNEi1QrP3DA2HuVFwS8RAokah2/cCfjs5zipYmHPbEteZ95/6yF7PusRfD6PSxBYoMdDLw4f2lFykEMBW5/mS/YF3g+/k5ZPU8q9T7AMT0P7yT9Bqs0+xBEAoAy/nZt5L573o3/fb8v+1X4C0g+m2/w2/P7zt9BWa++pd5pC98nevutcH62sqq6hvq3QwXfNIWbZhOIi7FgwOFMhmtri1reXVdWcy0ipEOFQJ8AAfw6draQJqGhL3cRT1TVEBGJtBMbe2hhKQ8FLIfKA0KTf3y4orDOlJp0tXzLqhzzowBJisy6EkQFL5GZzA3gzTrmOZjbn7qP065DAUtWeJ3UNxjeE+xxO+lgKVwPj0+VXEgaIaJWY7ZjAumZE1SIRiHO0yztxQ4KzAB8IuDMeHE94Y6VScrFSg6s19VUVFetTVJtXe0OrGdJFuaOybp+P+twyRxY5LV7PS05hbmVBSKKVRa5vPDowl2LEbyNJiELZB6DqB5kC4kpFZVVFm2D4BJABDHT7OHV9Jp7tTXmAIuXBp2sQeQgmk8TTrBBHjrUXRSxLkJDCAfOnb6Oc0eTaSlZPBrgyU6zhQS7kPBUvspUWiaURUKu4Hb3qLwz9r/7ywPSxiJEYU4LNIineVQzgIV0mxK4QiBVgUfVI6TEIRMmtACGLNnLoQzRykDvUHA0NKQSoryKg0WKVIiZTNp6SyjCCnY0Yiu33jXvl5I0ACKAcYAg23aX5ZQIoEPa6XCwZCBD6wNAK8dKBUMGZzN68webjQQ6+urevn8kUHURAKWQLH9/bY3txWLV6m6tkm5fLHaOrs1OzOrx0+eqKPrvJu7rc015Y6PFA0C+h6ru6tdFy8PaPBCvxk4X/z67/TFr/9WO9uHun7rtm6884GqSaivxEphz16SK/OLyhydamDgoqorknrw5V3NDc+or7lX+bUTbT1bVM1ZhToq2lQeLFd5V7dUkVB2elsl1ZVSb4UUPdVpfklj6RHV9TQoXBbV81dPFCOV+OBQ469fuxnCQy69d6jJ12+0v71vSfgAnnYdnQqVV9pqQJGIAw48gaDdgdbMTYU9FQo55Eb7u4XvYdABQlmU0fbkM/3Vf/h/NTH6UhcuXNPtDz5yIvqje19qfnbSjNQLF2664R0ZfmPpXFllufI8F5GQgSikkj09ff7f4lBYp0dHevn8sZ6RWj49oUgwbOkvzzJsSAC7sdE32tpe1R/97E91+wd/5OdleX7ajRrA1uTosM719LmhffTgnkrCpRoYvGp7BWSovDMLfH/+TC39F3zKa+OjDpMA7MM/7Puf/Uz9V29rf3XRQOfczKSPi/eE9Pn+gUG/d4CXDHfwm+T4eKZppvhvQC38bWnK+AOLnn9H7gzoCMO7wEDKam1tyUAOCc6AVqxHfMH85PNqqpMObQFs5Xj/4J3G8AjmH+AJDTPNIE374/v3/H4CKvFv2JQASOBfCeBy/ea7ZrH98u/+0oyfxsY2D4aQiyPLRoo5PTnhoJv1tSVduXFDQzdvu6lnwDA2/MbsUwYMfNU3Nfv37+9uu0lFMo5dQF1tncrKKxVPwPopN3DM+ry9teFhEIOp0eHX/v4//tP/wgAMsl0Chni/uU5t7V22ReABZdgFw7KyqtKsXkDD/f0dM61Ghl/7Hb3BMCTBoKLIAEkUj+XTjGYnx+2bBytpYnJMre2d+vDjT/0cwsoDZG9v67QHJ4PD+po67e8fWL1AcMf0zKQ/Dz9NWIoA3Pfvfqn2rnP68KNPHPAUiES0sTCpkZFXZr22tLTT5it3Qqhdyp6s7K2AIuyv+FyzT8DkJFiKd4E9j8af6wNrujQeU21jg5nBNPO1LW0KlCelrVXdv/eV7n75W7P5uK8fffIjXb/xjsbHR3yvKyqqFQ1FtDI/5+eCa8PehyeuQ6+qkgaY2S+smMhk/DmAz2Mjrw1ucfzYbHSd61NNfb19Rf0cEw5zsKdkXaNBuIX5RY2Ojnhv4RmAYYaH6+rmtt6MjJsB5gCWZLWDEw8P9x3GAuuLd4C6A+Yl7/fi3KwuXrjg4C0ApszRsWanpg22nmF9k8v6WWCoA1OSd48BJr7iLGPY/sCQJABofX3T8lssD5CjM3hE6tzU2mTmLUMjFA2wBxmoUA9wDiTaMyB98vixpianlTnOaI+U86KAOjo7lTvNeE3AwiIWC5mJyPVm7bh646bfJdjE9x/ctQ0L4V/4J85PTxs0MsAaKFJ7V5dD/37/1RdqbGz1NaamunDpsnp6zuvenS/NtiN0DWY0YZKJiiozzgGzqMG4tgWlTMB1Ul/foO8v1j0A7/wdFx+gCxCa94/7ztoAOxpPS2wp8K7EAobnkIBC2IvFASkRRQJeqVhFlQLBEs2Pj+n0LGeAj9qHwSz7W+Y0a6Ys+zPrCc9cfUOLbt56XytLy/4ZGJMw9gG++J3VtXUeCCCNHhmFQZ41KxPAmzWqCFl7acz1DcBjPBrxgIrjZ0sCeKuuqjQgWmD/nZjVi7fpWSBgL17eGwapk5OTtv3A+gbbJNY+rGuoW84PDtrLGQAVcJNQJdZt1h3eCQZgePAjSse3lNBPfj+qIoKd8Fw343lt3feVZ5n6tCRUrO1dLHjyHsAxqAcMR3mA+obP57ne3FizBH1zbcMs98tXr3igBXGANQp7JJ4nwGiYyTCqOX48SFEH3bhxQ/UtLZp4+dyKEaTtgwODWllf1t27X/q5ZdhTAKTjrtGxU9jYWtf6xrprv8aWZgcvEgq3ur5mkLH7XI/9kWempz1AJzyKITnsea41SrBwSUgJ19S13vsYXC/OzvqYAdh5Ho5Ojvw7ExXlBss7u3s8lFpYWPDvB9SPJSo8rIUhigoomaxXc3OHh2sMeQnLYrjAGoA3OrUbeyRDSepV1gBY2Lw/gMaFOjdvMJ01g/vCCgFQzjNBLc2ADLUUawggKaQAq7S+kdLTW7BnMey4fPv7b/GS73Q3/fbkv+1X4O0L/m2/w2/P7zt9BV78zf9GvVcwdJcKaeehoA3WYZ0gN6QBg2nH9B8WB+wRioillWWtrGwow8hcBdYmAQowa5Crw0yiKEmnjsxapBHl91DsIxstyLNzBjeXlpf15s0rszb992d5+z/CTNo/JJwH5uSRCx2ASQoR5PE0/YBZFGOFNPaswU0KnUA+7/Ru/hfPy5JipPMnBm08GQ4UGQzFqw/JeKEQgs0g1dXUqr2z00b5fB7AHU0oBTZgLhNhiuCWznbVNNS5uMUcn6IV/zCSiQ/2dnT9xg1LNCmMSXzd2ztwojlyrN//7rfawOezKGSPKkIQ8DgkWInG5jSX1+Fh2oUuBRnXrrKSJjWoPYroLEyqoBsGmlYASoBSMzk5ZkBqmJOH+KsSAoFslCm3LP1Cupk9xSf22KwsCvZCoiqhE4AtxyoJF/xPYXrCIIP9C3BLqqulszmemYw9RGmoiorPXLBzvPz+KB5p+YIkHuAKsBQQNq+sgzvw+6LgxCifkCmKWYpXnjEYO1JOmZNDRcNhxSIh5bPHSu1v+nqXxWK+P7BwkKhynSLRuBpbW82WJW2cBmcMqVmwxI1t30C/Ots7RdqpPaNOj80MIwkeMGtg8LwbcFhGw29eGrSIJ6rMLMG6YGx0QtNTE6qorlXuLKCV5Q1dv/WJ7zHSsMOdbYWK8urr6VJjc40C+YzO9XaoNBrU6xdP3QjivRcoDpr529zVo9TxkaWoTx480M7mlqXpygZ0enSq/nP9igZKNflwWOGDgOpUpeqzcrWVt6k2UadwokpqqJUOctLRqdRZIUVONT7xpcaO3qikLqrD0yPtpHa0tbOp0tKYlM3rcG9HLc2tSsQTDiED0Ght71IYwL00Kr8s/AkGpRJ3dg5tMUUU/63TbIEterQHRVNKVEg01rljpeeG9cUv/0rH6QMNXrxiRg+A1OHBrlpamyxvrks26Syb19rGutInsGwzevbskRNuS8viBqd6BwZ9TxziU1amqfExM+tWlufsT1l0lldP93l9/OmP1H/hioHtxw/uOvm9rbvTCfXlLe0e1uhgx37CB5vrmpmZcqNGIjaBDF1dPV6TEpXV6j5X8P8kAI11CVAA9jUBDIRw8XsHL101s3v6zXPNjk94vYLtCUMRsIf3c3pq0oyynv5BhzKNjryxlBD2JSABbHi+CAeCkQKTBnCetGyYOEiCYQPBlgG8AQQEKKPpBoja29ny+0VaN8C55emJhF48f6zHj762lBLPSdhAAFnRGInxtX7fOAcAOJhsFy9fd0P/F//mX2l+dsKALGDgp3/8p3r14oX+7f/9f6qxuV4NDS1eY2j0CU1ZXV7Q+OiItnZW1dHTZ+9NBgqsNRwjFinL8/P2sSTUiX0Dv1qALgDM6zduaWtz0393/uIVN6ujw698fThfplv4uLHOY3XA+80whoafVQFrjMWFOYMFrPvTE4B8K7p+67o++eFnbnqX5uc9vGJQxu80mLy7qdaODoPhMxNjDk1qb+lQY0urisMhra2vaW9/16xYrFxiiXJfa9hXAM98wWjKnpz4XSoM5k48dGEohewd0Bw25t7eltdCWFVYJsSSSSmf1de/+5UB8PODlw3qA+hxfbCjgTnJM0QgUHmyToszBYkqPo4Ar61tHVZawDhMVFUpHIvaUgLwiXsKw/397/1Q6X0k4ht+bl+9eKaZyQmHwnFtYTshpYchSMDN9MSovvjVz30N2PdfvXxm70L8hrk+2EvwrOHvCpCPBUgK6Trg6OqalhcWDUTDykVeX9/Yap/PL379c80vzCgWr9D12x/rnfc+NtD/6sVLp5JjEXEIGHySNUOtsrpS8bKYmWMMYlmHAWpgydXX1nnoBiObYCm8bk9PTlSLD2mIQciwVQ+t7XhRDyieiBsAZI9aWlrynhaNFd4dbFuw6TjYSymbzdtCBLk79cm5vnPq6GhX+gjWYdo2KNQOBNQgx8aXGJ9C7H5IGy+rrDZj7cWzZ2Zbc1/z3pcDikWj6j9f8LImOHBhYdb7EOBnY1OTDlOHtnEpBEoe+edhoF2+dM11xuzsrE5PTs2MX1ic8xCh//wFDb1z24od2Jf8zOzcjNrbuh0QhLUQgT/s2V7vUimB3TAcxL8TVQV+5VX405pRW2DWoQxgKAmQy3UFEKKGsK0NyJ7ODNbBVmTAvYI9R3m5GhvrbEED0AUrHf9Q2+8QSri/940lTVrVtTVOS0dVxICdeoQBcTAY1eUrQ1bEEDhJbTc+MenwKRjIsEMPYKUS9nOSse0CQBr1CyDoMTVmSdgDGOo0e63nz5zOns9m9eTJY6eCU3vAIMWrmeFGd3dvIZQyL38Ga3ZpKKTmpkbXf0eHh2Y6MqSlsN3b3/fAlf1pa3vLYUC8c+wxMAXNQjw+dtgRw3bqXQBNBuNVFZXq7O70EGd6csqDE3w1WZdSafywT1RWBniMLL/E9wM1As8PAxIAc353QGfaWFnx2oaNAnUP4HBZeYUHzjwPrMEM8zmHrY0Nnes5p8tXLisQL5eODzX29IntEGA2shZT76IeOj450ejYsM/p4uXLikQJgJvVxtaG9yOAcML2YO4ybOd+MMCihmLgznkTThUrjXov5R6VE14aCptlCcmCPzzrrBsQFghMY5g/vzDvYSagNZYirKnsj1w/2NuLS0vawgopEtNR+th7Xlt7twPdGhpaVVZWafYuQ5Pt7V2/K5vrm1ZcsW84jJThd+7M6wA2JuxR1LpI6tlXAG+tgopEPMykfgWQLQxYCqoyBmxmbUP8iIQLnqu53D/c+2vvvwVEv9PN9NuT/9ZfgbeA6Lf+Fr89we/yFVi48y/zFARIKGmcaaIoLoLhsGZmJs2waG5pUXmiwj57NBIU+TBeVBLS4e6B9lNpzczNamFuXiEHB5Q54IKqjDRtgFGm34CgFFAumEsJHgq6YMdXam1t3QnJNjnPSweHKQMRfA/sLPwVkUwiWQXBBbDY29svyPhLMMLPungnVIg5L38ojA2OOgWe4ienWDSimtqkOjs7XZzlMjkXyxjfU4BR7AE80KhQTNXX1eocXqmJhAuo2clJTY6Nu1BtaGlRFPYaHlJlMZWXJ/z9hwfbBj9Wl+bNKELWRoroy+dPDaIFiksMjME4oLA+2E9peXVVvf0X9MHHn+rhw4f6zd//yteSponGjmsJU6jAvAzY4xB2RyQcNwgd5POiBf9QimyuP/Iurs/Wzq5BBQpC2LQAuYC6gI65HMV7ys0nPn5InTDUB7w9zWUVCNAUyFJawNpQMGz2LjYGnrYHS10wMmEvjRKscabjkyM/SxSWSOXx+gI8wPutuDjg4Jqzs1M3tzCG8arEE4z7yvfyhwaAn+e5oREoOsvpDAkuBgNnGZ2d4mmaVShcYuYhgAK/C3YWhS0NHQnDNHcwls719ZjNVxoO6vs/+KE9GPFKJIjr+ZP7Zk2QBHvp6pA++OhjJSuqtL655uAHzh1J9cFhWhNjk3rx4pVmZqaVPjpWWWW9ovFKba1t6RTvqbKEis5OVZusUG9vh4LBM21uLCid2rFlA0BVY1OHDg7SisTjqq6p04nZCQHNTU7p7u++VGrvwMnvkC2TiaQigZDOdjOqDlSqLlit5miT2sqbFVdcOi1SrLxGqqsugJaRgFSa1dLcff3i1d9qKbWslE6VLckrSFhVPqD03oEq4gk3JINXh9Q/eFGlldhkkO4VlkrjBcanDXSDaOBsY1D4Y10jVF3p5Fj5jVUdH8AQ1f/P3ps8x3Wma34PpsSYmQASQGKeZ4AEQZAUSVFDSaUabnXfbvsuHGGvvPCf0OG1t15654XD4ejucN++dvd1V9UtqTRLpEhxJkFinsdEYshEAkjMSMfvSer2/yCREYxSkSCQ55zvfN/7Pu8zKLZF0ENCgfyM6mn4zs+VTKa0thbXydmpWRRLS7Pq6Gj3IAKpW/+lISV4VwiJIDhnasz+w6FIxOAMkjqk7K0dPX6ffrz/vWanJx3iAIhWE6lRQ32TqqI1ZsTgAVlTG9VWYkvra8tOre8eualUfE1721tmWeYXlmpy9Km+/fIzhUuDDpSCaUKj+f33X2pleU61+MkVlXiwA8sPgA9QDN/C4ZvvGsR/8O2XlgVenJ5Zug0oCPMKaSPeoYAz/YNDbprYBwBXYesxXBo2ILipiVcv3bjReNEYd/b0qbmjR8n4mh7+eM/NKCwchhxZ39uY2VOkpM9OT6iluV25OTTRKUXNxDzSwtK82jq7vUcBqja3tKusLKyqSI1l7M8ePdCP976zP/Pv//Cvzaj//NM/ew9k4IEtB8Ff7Nfff/2lw0n4HIQZweREOQBovLS0qJaODjW3d/gIXVlaNKjSN3BZFeGwnvx4X48e/PBGat9kxheNKI0lbCBAH4KZYOxukhw+N2smFYAgjEgAEUBoZO00zAB5DK1g3rNfAJp9/pc/aWF+WgcHWZ/lf/mv/05XRkb0/MljPXl0T129g753hO4gp4RFRyAMieSjo88dipL/RtZf39qm/VTSHrawruwjenRohhIycphlZUUlvvcb66tmt1VWsda2zSyKRus0NjqqP/1//4/a2nv0/kefeI+bm500+5ggIlhshUUFKi8PGxgaffbUVhu8i22tHQpGYLvmKLUVV/ow7f8GuGEgxdnLmQUAAosPICaxmzAQ6ZTytZUsyzJaa8ZeNngP9n7+GysZRpY5lrgCgvx473szAteXlx2Ud+vOBwa0YVLDftw/ILwo5Gff3dNnX1xe/dj6ihljMN8AnQ92Uz6XeEbUBbDnYawS/sWa4rzjRC6vrLFKAaYgAO/x6ZlKQhU6dEgXadA5Hk4CigKEAhIhLY5UVKqjp5eprZ4+vq/XL5+rp6/PIY9IxQsLSvT82RODsNGaejW3tauptUO1DQ0G0bDdQe2Any4gHeww2HUEQuXnFnr9IzXHUqS8IqTcPOx+zmwHgYd1QV6uAVd+YQcAWJVK7HpwUF5Ro4ePst622OnU1zLoudBXX3zms/TO+x8YvEOqTG11cnxg/9GrN24YXAKsph7iN8AzdkXdXb3q5x0qz/o5cnYvMlxYWTJo2Dc4pEKSu9Np20bAgLYtUHWdSsvCijhwK61Xr0bt00kAnIMdi7MMZpiuHvqkkRFn7YaWFhZ8btbV1aogN1/V1VUKhkNKbm97QMBAF49RQpd8BOTAsA64jgsHy+ypDtgNWAQgNj076XA4vMQHLw+ptbXddQeyd4BWg5HnBD7m2HKAQXdsY1Mzs7Naj20qH4uOsqAZmdQj1KiAVLw/gNwAeViNzM7NK5na8zAKS4eaqohrSPxEYfljETM9PelBxc3b73qos7i87PWK+gi7JcBb/JmLCwNZy6hwyEGTDIX5/3y/bG0CyIxNSJYpSD2AugoQEcsBQFVAcoYQqI3Yp9YJpDpI+30vKc16kWIvwECCe52Xl1FldYVrKUDE1rY2M2ph7FNDYbsC63JlecWDPO4312p/5eJSe/Pm5wU8+GF/xWOUz/T40Y/2WL51+5ZtkQCKqX2pS3lvQ8EyA63298fiojBg72eeEc8PIBTwvKCoUDOzU2ZF9vT2K1wRdtgc+yJ/5gF6OmtZQBgZ79ZWLBswx2BjbWXFtRgMali5lZFKs32pQ26/+4F7A3xJAUCxxWDP5T3me5ZXltuHdnpmWk0tXQ5bwyqB+jCvgJC+JltN4XfOQJBnkh2gbWnZwHnSCgmGigCiBMSyeE18wA90f99r1qCynwnhd+e2x2F9Yh/Bu4IvazYcNeszyrvKGmRfpb6GzABr+Mqttynzv+Re+u21//zvwFtA9Of/jN9e4S/4DvzD//o/ZShCAKBgNPX0DzjRNhZb1Reff+qDngayo6NHz5491o/376qhqdkJ76QcFyFbygcIy9H8/LwZmxS4NGiAaoQkESZAo0VjgLcW4SUAlxTDW5sJHZ9eaCeZ1KNHD51SC6hAscr3ALRCBs3/0liR5Iy0hSk/chaAgPw8/JeycnYkS2A5JUWFqq+tUWVFSDkXZyoqxMgfU/SkmQDdvd1O+5x6/dpPHyYaTWFDU4PZl2YZVJSbxUixxrSYohlJzsbqupt2PKwKSsOqbW4z6ECYgwoAi450cZDU9iYWAHNmL1BIwSDYjuPLlmfAZWZqWuOjo05rr+F3XaO6ewb17OkTffnF5/4zCkKCBfBSYppNS0tx29Tc4iJ09GU2TRZGUv/ly/YwxbttZQ0gpMXMOhhdRUzBj47V2z/gNN7vv/tWzx4/VkF+jurqo2rv6HDwwMnpuf8OiR7MHsABbAmCSJmiddrcQlK34+dByie+Tjxvitm9/aRlkslk3GzPsmCFi0akZdwDGl6YofiuwuBBekpziY9kWRkNPF5byO6zxvcwCFkLMCWO8KrcTSrv+Ng7IQAAIABJREFU4sy3GK8uggkOD/G9XDeAQWI3jY7ZqARjuGki7Rnf2iKdnhzZs5TCOVhWppaWFl2+fFmVleWamRxzyi0NC43FtWs31NN/SRvrK9ogyfwUuduWGbGkncLCoZinxj49zegCG9HzjGoiVRoeuqz6umplzg5VEy23TcDzpz8auMHyAZ/Y/b1D5eUX+zPiZVhKka9cN9GA9DQTBoMzGQUyBWqOtqqmuEpVBRF1VLepLlinvMKgdJgrbZB4nCMFi6XiHKmcsKEVfTr6R71YfmVANHmyr5OLMxXmF6o6FNFHH/3WEtlAeUinF6d+nspjeHAhlVdlmaE2BON+YoNwJp0d6vxwT3k8nPMz7cbW9fjed1qanlTv0JDOCwjdztPI1avKOTvV0tSUxp6+1H7qRLc/+kSNPQOKLU9qLbaicthyyjODBmsKGKQwvmGxIT+GfPru+x+rqLTE1g4V0QYFQhEdri7p9esX2tmIq6m5VU0NjfYipoF6/fqlJiZeq6m1VZeGhxWG3ZWfq7KaqHa34xp98qPB07a+SzrYjmt89IWWp2Z0doT0UVpaIi18XWXlVaptatHg0DXLfWGvAjrBwOvo6DTb74fvv7GMsaYqqvmpGSeCA2YCPNi37uw867F3cmLmMHYEPGdATNbmT+E4ZpgcHxqsp5m8RBAYoRE7cT2++41DWljSgIGE+jCsIsgntbNpNjhDEkASZIxffvZXzUyP6dYH72vwyoj9UmGFw2j8ycd5cvy11gAu0wSPlGiQFPC6Bvs4A/QReGTwIlyhQKRGa/NTGv3xBzNozNA7O3egCM1xXX2DBwOl4XKDbDTpWX/RPBWVV2pndclp8zSk6yvL2tqOG6RlUINfHUF1nAv8TEACgkVgGiK7XltZ9BDF4Ukl/zWgCPYfScukzcP84QxYWpxTXX2L2ju7DNgh78aLlP1x5Aa2DFEHDGWZxmWKVEVsZbC6tKDzkzMz52AlwZDEp3NhaUEHh2kD5ASk8GeR8krvLbCgDpI79tXbjsfN9C4oyvozE9hXWVGphYU5qykGL11RoKzMagU2iBdPHujxw3v2L8SaZC+VMKg7+TprC/Duex/pw49/6yDCb77+3EFWSFj5RXL9rXc/9PplrTCAAmCDqUeDzoAMUBk/x9aOToN8ANqdXb3+LNyjjVhM42OjHoSNXL9lBheeg9999alqauv14ce/MRjDPs3gABns7MyEmf9M2mpra50YDhgAWISEmmAw3j+ea2//oKL1jR5UAqYBluCVjeULwDTvEuc6AyaUKBNj4wZDG9raLSdHXQHjHyuF7e0NDwvwYmxv69TlS4PKL8izfQSJ3pwJnGeRSI2BEYa3rFGAaUDS7t4B1Te1+lkwUMU7G2VGdVXU+wOemjDgkPyfpE88TK2MhHV8Avh1rmi02kNQ6hQGLbHYuoOZqFn4heQfmfrWTtKgXLS2wfUB4UJY2xDywpA2Hlu37DyZYs9PmkmHj/LA0CU1tTVbmcCz431iYLg4M6ep8QkPCbChoO5YWFzQ4vyidvd3LYPn/lJ7cJYD0GZ9EgHwjn1OEdx0aWhYO1sJ3bv3gzY2twx6FZeWWH1ij+NgqVmhAKpFb1Q3nIuA6Dw3PNNhrAPow47Dc5L7CyDHuYsku6O9QyeHh2aFskZQaOB5yrmBNJ57z/mLVBowi5/LgCZYXmbWOD7QnPc4sLS0dqmlq1vLc4taXlvT8vKa9tJYL4QUIJgqUOS9AoCSdW0VDLYf9lIi1OvIZzx7PoxQgntqaxjgFnigkUjs2peW+5VIJjU9O+uhAbYUqJOoT5CW4/9eCDMWKxj74J+7RoF9yJAZ2ThkAfxjHTaKXz3DZ7/n+O7jeYwP5aE/g4kAJSUelgLSMsQDWCVtns+Wn4+XaI5tGjgr+D6cCYCagIcMdX9iMPL9s/XUkX/HY3GlEnsORWSd8AwYiPOLuj3FoFIXHvRzxmIzVFFJLRgwyIudUwX7dAK2fdZ/2H7b5UE/RywGOLMAZvE7be/s9J7L+UbPAGt6fWPVNUxWIVWiygj+vuc63E97f5+ZmvK9IoiMQDMGDwwmOA/5zbUSdAjLHek9wwLAeDxLp6enHIy2Hotp+Op1s98ZUCYSKcXWN+xt3NbZ6/BJ9xse8KNA4gw49DuOLzp7PsoD7Lw4Bxng81xZN7w3nGkApPx/1hTvIXYarF2eH8MG9kTObe4/5wD7Hc+LdxzyBCBr66WRt3jJL7iXfnvpP/878PYF//k/47dX+Au+Az/82/8lUxYOOi8FoKu+ud5gG/IommSkcyEkP0hJT04s0Robe+2md+TaOxoZufFGOn3hwg9QixqVoj21j/yF9PIylZdXmtEAQ4oiLIiX3P6eYhsbOjnNOFTj5cvnev70qZMkYaWmUgeWwBBgQhEK+wGvQRqOvLxCA5WRqnLVVEfcrCNjKSkq0vnpkdKphIJBCu9OBcsIP9pTpCJsAOXi9NjSSXw6YSUBmA2NjLgZAOSAcbi+vOSGiERPmJ00wL/+3R9UH6138ZidUhdpZy+tvKIydQ5eUUlNoyWRukBSfKiTrTUzQpDbH8J4PD1xUU9BjOSNxPmN9Q0dH55aPpo+PtTA4JDCoQrLwSJNbZa4vnj0o2Kr62rr6rLn0vj4a0+3kbC3dvaYPUSQEMUlidDR2lpL8GDLcQ38PUxZQFHsC2gQHYIBq6k64kR0CmiAZpommFNjY2PawB82k1FFdY3iG1taW99QbCPu53zn/V/p6BCZ83MFCkvcAPM9ACMAsJCWAY5QWNJI0RQidweEJnyCPh+WBOvIUrTjEx0enjhoAp8oUnELAyW2CDg/vdA2DEJSVPPzFICFcog0FwZsrvYPsQMgVTRgJgCHFgUu4RuY/gMqAToHCgvcCFDQWioG26Ko8A1b9czyVp4VvwFiaRiwaYC9x+ejOGedUgQXl4btBQt7txDpLNeZPjBj8e/+9d/pzp07ej32TOOvn2t4ZNhBL//h3/+fmpteUmFpgSoiSI8jbroyZyfqbO9Q5vRUC3PTBuNPTtIKlYV17fpNjYzcUiATUGojpaqyatXXt0kqVGaTcKNj5R7g8YmkHbngiVR8LkVOlcis6sGLe3o5OaqqlgZFG+sMYJzupXX79h3VNdUrGKnB2NUsZ64TFlZJSwedVxbIOd71msZW4cXLxyrMz1VtpFrrq0vaIMX5/FwlhUUqCpaqtCqkhuZGFdfU6XRtScszM1qaXVRia1eDwyNq6ezWfjqlQEmx2aDLNGHpQ3uDwvxZWlkyqMTXVdfWKdp9SaeJTW1vx80OD1TUSPt8njdN8N6+PSzxezVYlznX/ft39fzZD7p2844Bg8aWFjdrvL/zc9N+Zzo7ux2Ks76ypOXpGW0sIodds09pOBLVex//RlU1tR7owJhkvQM6AbrQxOLju7K6ZLkpCdMA90gwWXPcw3BFhS08AAKQ2H36538UQOT7H/1GV4ZH/P1IGh4bfen3MxwKOUEaFhteq2VtPVmZ/+aaZqZeG5SnWcXTEcksP2NqmvCiIg9y5mfnPGxCCvjt1184pZcwHf4/rCrAluKGtizAfXyoo/VlezEuzs+Z5VZdXesAMeTaAF7stfjaYqlA+ndusFwXgDnJnazH5sSYpaQAlT9JW7GWoHnmPq8szKmxsdksw2ePf9St939lhmFyZ0svnj02G3hg4HKWGWcAK+73DUCNfenlsycOCCKxHBC6rDSkzu7ebOpvfr5GXzx1uBJ7EM3tp//0J3+Pd95910yzjbWVN6DAiWanJhxshC8j1wagOjc3qW+/+tRf09TYmrUtOM76sba0d3k4tx5bVUNzi9raOu33SHNPoE/6YM8Myqmxl2akdfVdVlmwUgtLi3pw73sHuXR29/i5wDrCaxG/ZICxhw/uqqS02N6nANJIspsIvXEi+7yZt4BgKAdgxgJUwFaC2R8uj9hXuKa9WyosVnpl3kxUngMssoX5eTOPUWDwLGpqohp9/sRAwNCVEVsX4CfIeoT1hRw+XBYyWA+gBXMYliZ7MmAxDF3eR2w+AIS49/iy4g2IjQ4SW6TBMA1X5vHQPNTVd941exE57YtnT/xM6hqyTGuA7f39Q3sywmj75Hd/cFjKt998pcGhYZ9bUxMTZkzyWXp7es3og2ma2t3RzMyk5qYnXZs0NNTb/3v0+XMrIy5dua7U7p6BOsDfRw/vGyCqqKo2u+346MSfv7f/st65/X42eOjZUzO/eE8X5+ct4YaRVllZYaUDoCj3o7W1xf89PztvtQqScUCXsVej9gDH47u4JGTbGIImAa/4vgwZYB+jemEIcnp2bKZfVh1x7sErDPyVpXmDMLfe/0DNPYN68f2XevD99/Y3ZP/goGRNYnXz6V/+7NR29kJ81bFpYBDK82QSAOuV9xWLkvQhgUIpMyAddLSDJ7kMOAPmpI+PzPAuKylTZ3u7QWSYjleuDLs+WVwChJ3384Ux2dTSDDnSjELCZgDJ2E46OzptH4G9DmBvbGNVTY1NCpWHXOsBrqHGgIHKzy0uKzbYBvOOvTgYpC48cp3H4BZl0KtXY/Z2xa4C0Kw8XOF6IrFL6GXQwFtsbd0gNbYzJSVBA3S8e5xZhUUBVb4Jx8QCA6AYNmZPz4Dv59PnzzS/sGignnef+gS2/tnJsfd32KGA1zAqYV4CcBKAxv4OGxCGKEcQg1u8WbmxfA/2EIDTCFL2CyyBDg3SMbxgwgt78ydpfbC0TKFQqTIX2A3tO6X+8PhEW9ubZorCpB8avmqpOs+FQffqyqo++8ufDeSjSKivrzfrP5CX9XNnv4XxaGVOXp6CIQIzCQFKq7mlSU2NjQ4shBFugkAoaKY4dgDUn/jc45fO/s+wF/Y5tiEwRRkImhlJfsBp9nNSgwIgV0exjQjbQx6Qm5+b2GYAsK9IRdaL//QEH/pCqxwY/AFCcs9QngHkxtZWtbSyYA/hy0NXtLWzaXsEQGfUYyhFqIlhBR8fn2lzI6FwZUQ3br+vwcFhn0V8NhjVOZAiYPifnml1Zc1rjyEQ5zLvGvUmv2Ch8wyxDGLwxHWxhwJ+Wk5vtjMs4WyIFn/+E2CNvRTDc2xHANLZXxp6Lr/FS37BvfTbS//534G3L/jP/xm/vcJf8B2Y/Kf/LUMxADsKidjlq8MGFzYTmy7eKRAoNpiCAwAh0eF3Fhg6deFL0iblYZjGOSNLSy2pKi3R4tKynr144eakqbndLBX+LVLP7r5eg3CArxRzTMUx2odB1NXdZ4kijIf0wYl9vg6Pz8wUID2VdFLL68/PVIJUO5dAhkqVhwi3WdfmxopB0La2ZofynB0duiil+IIdYZZgMOjpLuBkoKxUawvTZvJR7FH4mIHW1KL45oZlurBACIGJr+OdVOwGe/cgbZYgjScNCWnr6/h9rS+LtFKClyrKK+xvyOclvAEggyIfSSSeohWVNS7yYalURaoUJIkzr0DpzXXfG9gzRaWlDpU6SO1bOkdTdn6G4f5eVk5fUuKGDckT0nck7RR+MA6RHnMdMIqQSFLsUjQiBczLPVN+HsAE3+/cwEpTc5uf38z0hJ4+fqLU/qHTTDOZfM3MzKmprdPyyh8fPNDX332ni5w8HZ6cGviGMZFGqnmeZa3QFAYsXztXIF8qCeTq4vRIhwdJA8d5Ofn+N4RUwLCDjTo/s2gbBQdq2fc0V+dnFzo7OTNYCGDJ2gOwLCkr0mps0R6mTrQ/OTEwnPU8DRrkgtULsIm8FSgNkAgWASAMxTqCzpz8XDcVhmguzs0m3dvd0X4yYeC0saFFXe1dBqMAhYauDKujq1vPnz+xNBCAhiAVPKoG+y/p419/YjbZP/yH/6h/93/8ezW0lCgvEDDIVhAoVjAMmxWrh1MVBQpVVV6hlsY6He4lHQQUiVSYTT14+YryMgWKLcUVjTaoqX9YAsQklT0nX9o5UubpnGKjU27mghWlygROlVeRq/RFUue5x8rFBrQ4T6WV5Uptr+vJj/e0GV83Izgnt1iBorDBs729pOWDA5eH3Pwdn50ofbTv+wXbZOz1qCrKs0m7/KYZB+iGFZNbkOdm7Oz8RH29fQq1dnKjdb6zaZYgzQ1MQJpiD0VgPNbVe7iBZO35k0can3itOx9/oqq6WtXUNagMEA8mR6BIZ7tbiq/MG5TEc7GxvknRqqhC9Q3SyaH2drZUWl6hicnX+vM//r3iW6tmFkUi1Q5XuXL1mhnOfF7sIvZ2k0pubens6ExbG1vaSyRV29iszr5+1UbrDWaxSJL2XS1SfCuub7/8q65cva7evgE9/PGHN2uIsBbsU0vd1CFRZe+Cbc8ABMYolg3cQ/YUB3q88SHOz8nTdjym1M6Wgd3l1WXlFxaqd/CSLg8NqzgUVnx50axJmHJ4grIP0LznFwacbry4sGRZaFdPn/cAwIytnW2Vh8qza3I3aSm9ioq1szRr9iHS3in84kqDunHrvTfWJzseaJRHqrMMpXhMwXDY/01acnVNnXLKykmt09bygu5+/7VBXp4joAGMbRpGGDUtTVlp+Nef/VlPHz5w8w6wTPATzOCdrU378NGcAowCmPCLphOJ9foq4TA7ZsPS1Pb1DzmohneYghT5MsOWiqoqzc1NG0AF2CspDejSlZsGX2Fosd+ytmDzIzN3Ux0I6D62C1Ov7alK+M+td983k/7u998Y6EOOD1OysblNw9dueB8H6Dg5Tmtjddlp3DC6AGafPXsmEcqH7cHFhVlyBqkc6JTSBfvqOcF3pbam6O7pMagLsxS2OsxR5JgoAFjnNngmAI7fJ8e2pTg/OrCHMece95kwHJixfK75hSyYBzMLxr1dl8/O1dXVbVsA2LasTYZj2ztbXg8AA719gwYDD5EbF5d40AmYPXLztnr7h5SDH/DZiWIri2bcYV/Q3Nyq+ekJWy4AiLEHAGCvLi4ond5TqLxKpaGgv46zoKQsbGAV1lk2wChu4A2/Q96R5qZW/XDva/344HsFiorU3d2jd269a6AEQNiMMewYAkWKTY0ZtCdkxX7ap1n1SCdeigweANtKi2zDANgGmMgej6/ig7vf23MUCx6YvJx/eGwCdONHWNvQYksBPFzrsJ04Inl90e8u+wfvQV1trf+cdUf4DL6ugIxnZ9QUJ1437Ct8Ds5hfF752r7BbMAavrKcxZypL549NQsN/8m6+lodHOyaCfje+x942Do19tprHzYk7zb+mv1Dw/b35Tyem19QD4zb6qh2krtWR/Dg8fZk2HJIwFMqlQWGCAVcXbP1DfeEeguGrz3AM3iAA9ylPTAA4AGEpxbjOrp7ew3Gc60w4CNVlV5rOzubqqwoV7Cs1GobBmLUdAz9zi5OHUYFKxGwDLUF1gCLS9SEOaqprvVaBIzF5qalvdsKC8AnAFwGAAwCYf4GiovNEuRnsp5s5VRQYPsS7t/czJzWNza1nUh5LWJ5gKS//o2nO8A6ABn3gPVXHa2zTcPS8rLSh7CJGbAUOtSTQS0g6Pbmeva8r6t1vYS1D/s/QxJYhwZEleP3LRSqdF1KXUZoEENZPhdsR+oHwHWk8gyjWQ/8Zugej61pM76p2tqoujvbtLW5qvX1ZYO7nLnsqYDrBFHxiyEHQzg8TWHa872vDA3bMiO+teXzBSICxAX26q34tgfDTk0v5KxL+TP19Paop6vDMn3W9+vRFwoGwyoLlyu2vpkFAGH5FhQpJz/f/t4/eWPzTjKEwHsbYsPB3p5Ky0q8LzOISKdT9mM/PUORgx8nAH2l1yRM19raRpUW4xe6qGRiV52dvQ52TGzFVQTT/+RIT5888uAvUlPlOgs7I+rQfIdPBcwG5l3LzS3SQfpYi8sr9u/t6utXfV2LIlVVluezdvlanjvXxHomANNnX16e/977LJZahdm0ep4dLFPfyzd+otSHrFnAdv6M/2aPZ/jN13P/qdexz2Gw13Hp+lu85BfcS7+99J//HXj7gv/8n/HbK/wF34Hth/93hmaPxhIwqKWtRfHtmH2jYP3h+QSjAd8lAKql+UU9+uEHN02/+f0fssbuZ8daWVlUyimvF/YiYoqODI+m/uj0zEzRgiLSSCvtJ7S2vGqJe+9AnxsN5HdZOUqe9nf33Azw/SbGprSb2ldFpNbyGEBJQFdYASVB0tnP/e9hYECQKy7CJJ5J/rZyMqeqralWVWW5WWKkPn/31RcGRT781ScOalDuhc7sNVqgo2MAyl0zpwAI333vfXs53fvuGwOKyP4KA8UugJG88lmfPs2yDQiA6u7pNWsD0BFmwMFe0qAI3oCETQwMDph9SnOAvxPN1vEpIGRUubDfTtPampt0gm8oVGbQdm1lWeFwhSV6MGvwLCsoLM4yfmDXHuEvF1BuXr6bVkzqnz17qqXlBfulIX28dv2G2S5s5vsHKSe6Aio5jTUvY1k3TCYaZIz2ASr4evzXojUNKiwq1dLqqg4PAcaOtJdKm435/OULzS4t6/g8o8nJSe3jSZZP6muZCmCHHh2ZLVNdFVHGib1xlZcUKgIj+eJExYFs0AFNGp5pH/7+X+jgIK1P//hHffqXv5hVlR8odqiRjewLC90I21u0IN/S/5y8jJK7my78YTlsbcUNOmK0DzMGZsP21rY9p8KRGodLwCpL7uK/WqxQWZlOjwD+0srFRD9D4vyJJfXIBNOpXQUA9wvyVJCbY7kZvlE0j+0d7Xr/419pfPyV/t3/9b/r/PTcDUZ5qMLM1t//4V8ZWPxP//APmp+dtOUDElyGC01tHWYe1ETrVV9Xr7PDtCLhUlVXhO1j19LS4M8x+WpcWxvb6uoa1NXrd1RU3wSS+yb9HRZnQDql89+SdjalwlwpXCoFC7U/81I7qzOqqAyqpAxGs7QwO66dnQ03GyTeFheV6/Q032BLW1enGptJkUV6eWJGGT5oNQ7MwJtXam/vMDMH9ktbZ5e2E9va3cNDUAZgwhWVll5n06lDZvWSUgyDApnzD998o421JbV39Xv9NzS2qqWt3RJlmiWAqPOcjIE/ZN+tA0NSadgDj4PVGcUW5g0IwmzqHxjSwV5CX/71T95vPvkX/0pl4QpNjr/Qq1GY5mE1NLeakQ4YsDA/Y2Zmc1OLvRgdFqZ87Wxs++cCCoQqqxy4BXDx/MlDgyrIrgFuASUvXbripg92K+8bwF48vulmG0ASdl5JdZ3O9pJKbG1qbZ0k+v03TKNCB7PR9PHzAW/yM9J+ckfxjTVtJXd0cn5imWh9faN9+6bGX6mutl4j124aZDw43LcfK4E6hNJgSQKjvKik2AOVMlLTYR7vJfXNp380a4pnCogBw5FGFp9GWIDDV2+YjUSIDkyZxtZ29fQNKjdYoZ3lOT178cSgBMMrWKRFAG4EoxUUKj49ZvsUBgAA2zAPH9z9RlvxVbW1dFmCugtAcgpwFlZTe7t6egeU2t+1X+/czJgaGtrMeMX/DXk/awqP2LHRp2pq6TSztbQsZJYhjeoXf/0ne2fyjl2/dUdDV66aabmysqQnD38w+6m1vce+rYT/IDl/+vhHhUOV+uh3f1BN/7C2pl8ZDD483LdXLYAdrHzuw5//9I8+V67fvGPGJQnXPd19mpx4pZLiQnup/uWPf292+fDwiMGCzc0dVVXXqzxSaaCro7PXezX+nIBcDBkZoJSXl6ulvUOXrl63HcDXn/3R70Y+g5nCgFlGeLcCwoUjETfcbsJzsUnJdRo23pwEpZASb4/oYFj7B0i8cy195pxin8EC4JPf/sGKgOnJMQNTTS2tqqmrNYttbPSFh4/dPf0qDhTrcC9lIA4wLIiMuKRE7/32D2ps69Du+qotWwBCqmuqVR2p1qP7d61awGcWVmtjU7OqWnq0PvfaXrR8xvrGZuVyFhTixc3QNKKWZryTU34ugApIlssjYTOHOZMddhLC4iXk/Rngk/oDoO3lixe+1sT2toFQwtoA9AGG2dsAmrDNgbULeINahKDAP/2X/2TAtrGpzbJdGM3TkxMGq5ub21QSrrB8mvPz9rsfem3BlIMByj2FzcbzHhoeVveVkWywHKBfAv9F2GdLb3ymS2zZAGAHKMM1M5AEQMNbnCEIado8U7wb52dnNT392qDo0MgV1x5YA7S0tOrrLz+zP+qvPvrEgOhXX32u3NwCvffBb5TJyTOLEpuZJN6o+VmwiOHIzta2GbH8fIagsOwZlsLWA/DlzN5N7pmVjnc1w+czvF5y5J8DCAWICsgDM5d9Cj9GgDUCCQH72D84B84vAOQPVJifr7xMjn3ZYSyOjY16mNHc2qSZ2UkP3aqqI7ZqIBSMQS6AMXsz9gUHR8eKxeNe9xVhzvksYIvnbjRab39UAPm+3gEParl3sG4Z/PDMMjkFOj7NWFZdGSk3C5NgqKpIhZqamhyUhbLp4PDIoVsLSytK7bHWyhxcCcjJAIMBZBCWZjqlvByGr4dZ79+Geg0NX3Hd8erVK10oz8Dl5PSU67H+3ssGRZeXli2t5j4xmGfNbsTXzExFys9+yP8Cki4vLmhhMetTj0dtT3ebjk8O7aXJmmYfWFiac12EpJ/hQw0ALACdpOLiQh0fHBg8jtajZDjTxsam6hua1VDfYpA+vrmp7fi2AVJqWwLL2Ae4R7m5F4rHVxVbj1mFhacvKe6or07eJLSfnJx7rTG44Zmxf2XOz31+AioCEjv0Lhd5ftr/nR9gZZypsBCAnvChHNXW1zpsjmdwigIF95Bz5j3FKsgP6OLsSKHiYt8HhhcPH/ygo3Ra/QOD6ujsNNi6sbnhmq2istoEgOQuA6JFTUxOOzAsVFFtxntf/6D7EdYwfvL2qs7lv3PtJc8zYrjIOZqfn+u1whqCQWywvjbLXOW9ZYBlMPT01INCBtcM02DQEybGQAGFG+8zezHg6NDND9/iJb/gXvrtpf/878DbF/zn/4zfXuEv+A6knv59JpFMmO1CE9bW062jE4r3ZZWUlilSU2MAEqbN9MSkvR06gdMrAAAgAElEQVRhlDDNpXkYvjpis3jYdMjpADkozpE4MY0n6TSXVMnzMyW2k2aHVEaqnAxbEa5QKFymjfiqAwUy5xdm7cDG29zc0NrauoJl5S5eAQETu6Sh4j8Z0sF+2imlFNwEAjGRrm+goDniR+r4MKXxV09VXVWpG9dvKFLfaBnq9NMHenD3OyW3Nt2AVUdr1N7TY1CKAo7ijykwwBiFE6Di8vy8NuJxS7AHL4+ouLBEm9tb9kbF/B9WFQUfRT5NhIv13DxNjr02INbQ3GQJI4UswTpFgBa5Obo4SOnigsn0hbY3NyyNRa4Fe20/lTDIgtSHRhzANVxeZXkZ3mXIh2KxuKJ1jaqqQiJ/lGVESfaSg7WIOT3NEUUczQ4MFaRaeJZR8MFU3d2OmSEKo43mD9DKbN+KCntmNrW0G7Q6Ob3QFp5je2mNjU3o1egrN+JnOflCPEca7NlFjo5OzmxxwH2EEccBcnpyqNLCQuVlzhTIOVOwOKD6uhr19fToxjvXXdTjLbawuGg2Dmmim5tbLp5hPmDdQBOBHJ8m5NbtO25SpyYnlNzZ0db2hpqbs4054MHa2ppmZ2YUW4vZy5T7lm2KDhQKV5qNRBEM0yEnw6PI+kqdExqUR4TThcFi/DvzLjIqzCtQtKpaLU1NbmyQt+6mdizPvfXee2pobHC6Oay6qsoaN3OnJ/jbpnXj1rsGTr7+8kvNzc2b/UdDOD01ZTkYLD4GAzAl2hob9NvffaLurk4lk5uaeP3K11tcHFQ4XKmewSvKqaqzxJ3Pac9P5ckUZdBVQpVYAfb8PJdSMe0vTmllaUbl4ZCzkR7+8K2lgbA7YP22d/QpL5eUVQr+AjOGdvcSBjpKugak/R0lV1fM/vP9d9LzmV69fO7BB6BDMBx0Q8R6Qtbd2tKqjY11rSwvOKEYMJt7AkvrxePHZlnD7IKFCZDGM6ehODk/NRCyndgx4EcIDax0mpJAQZ7im+sGLesbW5Q5PnF6+3fffaGd5I7ZIXWNzSoNBh3uQhO/ndhSfV2DKls6peKQ1iee2/eU99hs7Y242UeBQLF24vEs46ynzw0ObC/2IBh1xaVZvzq+L7/wPGPoAXsFZhjyOkDLK1dvGPiAkZxNdi/5Z/8x9hOuFdYYP5t3EcCqqb7RwD2g3osXT3WRm7F9R6gsZGbW2uKCgiUlunJlxM0d3oH8zIqqiMp7Lmvih680MzFm30iABD5TtKZWc3MzTm2vqa5yCAaDDvY7NvPiQJH3qMGhq/bpHH3+zO97a1uHDu35F3WYyZPH9z2MwV4A372aqhotLM7p8f0fzAK8dOWqDtP4n6bUWN9sG4SluVnv6wkklXu7ftaJxJaSOwnNzUxqY3M1u48d7vl7IwkFLGP/wc8SNi97Jj8PwLunb0Djr0f19eefmkEKq6yppc3MaQAI9moActg8ALPISfGCxiMTBiDvKsOp5uZ2BYJhh4adHR/o/rdf6Mmj+w6AGrh0RbGN9TfBJjsKl1fq9nsfKRdgGbn06BMPBM7PTvTw/vfKXJzpxo2b6h247CEh8l18HpHSIxnv7RnU/bvfOQwK8AkgKLa2rGB5yJ+boK+trQ2fechdtzfi2txY814PsIr3LGtvZmpcLR1dtqaB8cW6ATCBKbu+umqm1f4Bg6a098HYxnL2+UcbdP3mbVXX1urRve80MzmqlrYO9fX328uQd4Tnfmzfxyx7GYuIw+MjTU6Om/X56z/8Sw199Hud7e5oZW7G/ocAIQwIsZPByuXS5WE11jcI+SjsqufPHuvls6dajy07XKuuvt3MZaTzO5ubHibilZo+SKmjc8DrNFwZUh7SgcyFbRF4t/BZHbp6XV09/X6XSLPmPWVvAbQHxGLdMaRADQHojM9npKragBS/2W+wyJiZGFcoVK4EDPKykMPFeI9JZecMn51bUGW01uD19PS09pK7VoZw+ADcsnch8wXABVQKlhGygrcsaouESkPlluRzxuJRyV7Av+V85nMmdxMe7GJjAwDMOuNcW19d97ps62pXcUlAczPTtgWAWQkDnVoI+x+YzXitrq2vq60DsL3OcvL0wZHBUIDg8xypt7/fvpI8P5Qn7NPI97H22d9P+7MwZOIZoE4po1Y5Rslx7mHT2cmpgzUhzq0sr5n1BgsStBTQh/0KEJlhGGcErGMGqLnnGQXyClRaUqxgqMyBSQyo9/d3dXR66PqDr6dmpCZJ7iQ9AMMzmP1iZXnR4Y2R6mqfgwxi+dzUiEOXh72n/fWzv3qNDl6+bE9I1prtSDIZq1dOLmRfWfY4GKIMvzMiQLPEzD0Gx1wz9RTD+dHRMd9P3iXeF6TcSKNLSwKqr69RtKbSQG96f9fPmQfG2QbICCDK0A1mIbVbGJ/1gkIDx5mcbBhXdXXE59j6xroB0Eik3AAiQUv4iiI9J8CHNc0xXl7O+5i1WcA+ZS225r0Q0Jn7UV9b7/XAYB1vV66L/RsCAexFatQckVBf6PpnD9XS6blZ53jW82/5/IFAvopLiixtx/4EtjUg8fHRqeKxTW0nkx7WYgOEBQQsUWwFGIQQbHi4D8MVdnVBNpU9L+svnpt3bisQrAVyci5UUlqoxqYGNTc3+TNS29FjMMjGFgF/Y5QN7OWZ81NFykO2yNpP7fmewMDG99N77vmZYrGYjo6PPJQ7SJ8otX+k+Mam5uZXdHB0ojPlum+4efO2+gcuWZHFOesgJLzk8wpchwDXMpRYWpx1z2DAubjYlk+scc5o/g3/loG4z5btLStF2H/5GpQEViERBEdQX4BrzsIkl9754C1e8gvupd9e+s//Drx9wX/+z/jtFf6C70Bm7vPMVnzd4QcU1K2dncrJz7O3J+wOmlUaYgpjvubZ44fa3txywU8iMIE8l4YuG2ShyKL4qq6q1eCVYZVFa3VyeGBQA3YokloaanCnSmTqBUVuLgnjofBBEkURglyoJlqntZVVh/hUhKs8xU6k9rS/d2Q5Nk0KoCO/AGtgteUXEO5wouaGRlVWhPXD3S+0m9zS0JUh1VZHzQg8SCU1OT6mB/e+9b//+Pd/4waUa0FWlE02DxgcYvq9s73tJF2YYIDCfG7ShZE1Id0cn5iw5A6Dd1hxG+vrTnvHBB4m4ejoC62uLKi4qFA9/f1q7+g0+xV5MtL3rVjcvkvcYxir5+fYA+xr/PULS9mGhq+5eV1cXHJqbEdHr9kdUxOT2ohvWQZ+eXhElRVV9jXcO9j3JPtC5wY3nzx+mPW1clp3lZuOk6O0m7qqSryfymw5QCFPkwl7CZbO5aER7R8caDe1p6IiQhRa3AzgTzY7O69vv/lWK+trOjq9UG5RqS5y8wwyHp+cW4qXfT65Zn2VFAZUmJ+jM5JDg8W6c/uW6qI1OjpIqbe/S+0DA9L5iVI7OyoJhpRfWKTzN+AOTe/01KTGX7/OgsolxfbAopnq6sFQH0BhUy1trW44AQgBHGdnZ/TjDz/oyZOHBh6CsE/yA36+paVhNzQ0eIC6yCgtO4TmmJ/rgYCb2pxcHe+nVFJUrOsjN1RWXGKfu9XVBQMcDogJw2oKKVIV1e077+vatXfM8Hj14qX+/F/+P+OUI9dvujFlsICMH5nro8cPDXAUF2VlWVgK5OtczQ21unnrpq7feMcWD7H4hhuduvpWVbQB7JVl/T35vC7x8SfLeqdlXwbzd7JeogcJLTy9r821Fe0mNs1YhOGKTQDhLKSXFzV3SXkB6ezCIL3SKa0uzjqIoqurR2UVEYM1ACc8S2SlNHQ07njxEazA+1NeWWHQHYYFUjjYMDDZkMwlNjcNTAFawZxCOocvKM0P72BHZ4+i9XU6PgfsO3IDUhIs8zXSnMCegW3DJTbWNropjMdjCuQHlNpL6e7dr1UaCpmRS8AZQ4X8UFjnJ0d6/fShE8EBU6LVMIGqVFLXaCnyAenhe/vZ5g/v2vwC1bW0KwcvYNYAfqXnJ77NJ/t72k3saHJyzHtUc0ubGdyAmisrK5bL03DTINE8dXT1+T7FY6u+JoPBz54YHOd+weQOhUNmzONzh70I3pKzCzOWmAIY5Gak6dejii0vex8Y6B8wiMLaxX6B57XCIGF2Wu1d3W4kAW5m52ed+jzQP6hYfF2L89NO64b5Aivu6vVbDlr65vO/WMqLbHh45JrlhWOvXxqEG7xyLesdmkq4oWXAgNST84BfhCndeO9DXbp8TbOvXmh2alJT4691fnqmDz/6RIntuO5+/VcVF+MzGnJjzAACsBP2MYDX9Xdu6/XLJ/r8z//ZgBzAJCoFGG8AIbz3sdUV+0GGyrODMQZHDH0ArYoLiywDX5ybMUiK9B3PUQBgwDG89wAOkJ7CAC0oLPK7jZcizyZUjjS32u/k6EtYxc91aeiqPTexeOFrYEYmd3e8X8IKBwNg7cM44lkwVGAoxl4N4xTvx/JwxCBtPLZhVnGW6ZlRc2ubWXT448H+rq2pU0VVrZnlgH4vXzwxeFxTW5NNOT89sS0IawXGGc8MwI0BWktLpweWr56/1mH6TC0tHQ44YUiER+PtDz40gPfVX/+i8mBIv/ubf2FZ8OMHd/855O8wve9wJ+TLgPdYRgCucQ7C9OZZPXv6WA0NjYrW1XlIgHT33vdfK5BfoBvXb9kbmwEezHfY+Ui1y0pLPcCrqKrxfbr77ZfSRY4T6DkTeHbI+9mPmjvaPJwBeMKzFjCP4QAgGiBcPL6hxz9+bynv0PAtXR6+bkCNNUv6OmxfgCK8LhmqYFlTVVNl9QAsLuqK5cWsfyohV9gnsLaw74Edhm/jk2fPfP/7+gc0Oz2l+z/cNRh7+cpwdjASjxvwYaBJkBZgNiAvbM6h4ev29+R9QOLf1tZh4O/p44dqIem+tkFTE1lGL0A4zw+glTXKHkLoG3ZFMJoBrbBBoD44PTr2fok3+MzMtD76zd+ooalNU+NTBjiLisuUTCUV34w5KIfBAUE9BG4BJuXmZ725Z2emPJzM5BBglrY/O9J0AqmGhkcUbWywJyhnGQxM7EIYtC4sLOj4+Nwej5yZDPg4e7mnyeSuASE2ZELJADsrkIbn52trZ8s2P6HyoJPMs97uAQcwAuQbmKypcY1CzcV7g4UK5znnC56Yl64MZ30mSTEnZXx6Rl998bnVO9dvZM9SAFKGYACi+8d8vhOvobycjAHRxsYGr1msM7DawdcemTxnP6zize1tP38Ab4aieImHy0NK8f5VV6imqlKTk699xuGNzEAMJQSM7c3tHaX20/YOxT+6vb1LLU2NOsuca30jZjCN+88+XlhIEnmOGeAoBahTa6NRtTS1mC29OD9rFiSDVq6/rr7eewTvY6Ao4OfJZ+DcJWgR30sAYeyeACVja2sOucMmpDbaaPsWrHTw2cTSAcC3panNtfzU9ISHRYSF4otr//a9A+1s72bDAPdSWlpcVApFVmWlAWMUO9wjgFDsnTj7qFdQ9nR2dmh7Z1OJxIYKCwu0t7/rWh5P1JKyYg92YadubsZ8ZjGwZh2RL0C9y56KTcHeXuJNKFapz1PWFedoTRTFU6lWlpe1ur5mRiaM1rKyiHJzC7W6GtfW7p4Ojo+8t8MOh4U+ODikrs4ug8ysC/qDovyAcgA8MwzQtlwrpxIJe9ZjNYA1GIqMn35xPwBseV/pi7CO4Ws481l7nOk8AyxMNre2HI73u//2f3iLl/yCe+m3l/7zvwNvX/Cf/zN+e4W/4DuQWf8uc5Het2QNIAkmZpallbBU5PDwWKlESjRPpMTCDMCP6eTwxF6LZaEipQ9TSiW2DQosvGG13PnVx2YXnpIKXlRsX7tHD34wwHl0cGRgAl+/4kIazRyzTJBD4ZGEl2NbR7eLYRpMpF/p9LFOzy6Un1eojJlZmNEfG3CieCoto5C6sCw0ldw2UIQpfkNDnQESAm8wpofxRZO2ND9rYLSjt0fv3H7PTSBAJHJDinWab5iZExNjBlQAhNdWVxx6E6msdRp2bV29qmoblZNb4Mk/BS5pk/jS8YvPRgNYGalQWRl2AeUqLC5yuMb01JiuXn9H7a1dBl03ASbKyy3HoZGHbUiSNYUXwQL7B4cOdiBYqq//smWM+IQODF0zMy43P99yXHySnJJ5cuzGBKZObm7G3zdaG1Vba7un5hTZSAnXVhfNhKSRw7OSgp2GjGa7rr7JBTBBTsXBcq3F1jU3u6CtrYTlY8j2STo/uci1h6jTVoNhryOk8jQ86f09VYTDKi8rViA3o1BZkS719am6qkI5hCvlw2g8tawQQIkCfmJy3BJOkChATFhcsCcWFmfMtkFOCGBAw1rX0K50IuuLCnCAxO7BvXtmON64dcfyKRq6jXhME69HLWEkgIO0VKjEy8urBtod4lRSrCPuW4pG+tQhRx2tXbo2ckOF+QVOt+a+loVDlkw/uPe1Tk8uVBosshT/vQ9+bZlja1ef8svCGn9wV3//b/+tpqcnFYk2uBnHl2s3gS9slZmBNINYUsDIKci5UGlxwHI/GsxLQyP20oSF1NTVIwXL7fdof8Es91bKHEnHBwbwMslts1AKiwvfSDvPtTL5SiuL82ZwWprc2iEFK3S8PGc5c2lDs872k074JjQKaS5ripT5YxqQvaQ2aTTzctXc2KLp6QnNz055vSC9hh3IR4EFDWDI3/X09f+zfyUsYdYgzFCAH6S7NFi8SwQ84bWIXUN3X5+Grl7TdnJHc7NTuFKouq7egwf2B5roYtLX02kPXwjuoTFpbGnV1MykHj9+4PT32+/9SuUMcAoKDR7PPr1vyTNspoX5WXW0dzlcAzAa4BJpbG1Ds/1eP/v0TwbUBgaGHPADy3VuZsIDgsamFrW1d/q9BgxwuiwBDFgBzM8alGxqbVddbYNW11YVralTdVObQcvF8VG9evnMrKdsWnGBgVEGJwAIO8mE2ju7za5aja15bYZKg9rf3dXK/IxSO9v+3AS6ADhNTbxWY2ubpfC8kzRsMIlgz3JNAFNYl8DaIlm7hMCLkxOldhP+3gwrYLIT6kToEMA7awOFAMxS7k24strBTDDnAUsmJyf05OF9N42ws5CFE5QDsMQ++vzRIzNv+XOCh14+e6TnT+4bLGlu6lSossIsVppsmJawSwmw2t+O6dmTB/rhuy9UFa116A0+qkh42WPxrfvxwT2HPMEg9L4qmY0HM2t/b0/xdVLnZw1+AjKxPxDmhJ8iqdLcZwYWhIVU1Ub9dbC32IsJFsp6MSe0vLxgphoDpoKKaunoQGsLc26CK+qafJ8WJ15pZnLCYCVMdAAigppqahvcPLe1dqqxpd0sfPsfm0WFzS3sqkMDbKTbj716ps2dLXV0XdKly9e1srZiRu/ZGWB4mcFI1t2ly0N+X7geBgswbnMyhL4FFY02ank5psX5FUVq6hxgQ8DY/MKMuvhM9VE9fXjfg6/Ork7FV9e0ODelqopKVUWimhoftWVMQ0uLJe4XORlNjL+yXy4enhsbK6qJNqq7b8BnHXJwADOnR0+OW0KLPQhAK8ByKFxuFjl73MLcrCXAbe0d9ujmGREWxfUDUBQWlmgL/9yDXZ9xMGnfuf2uAbRXL57ZJxWQAdY234OzHpZ/W1u3ZcCsI8KFthLbmp+fNOMLNn73yHXvXWP3vtF333zu1HcAWliH7BWAWPh/h/CjDBSqHD/mvAIHCS5MT3t9bW5uWpEA8HPtxk37iiLB9/kdAODBU3xCtfVNZskyKP3um6/MmB8euWHAiXCal8+fud4gZAs2NPt8pLrGwwG8ZgHKkQOznjt7ewzo4DG+sZYNimPws5NIWimDj3ikutbs6p/CfLiXkWiVPdEdYrUVt2SYc5wBIWDp+sqKjvFyPrtQLLahWGzNqpubN99TVTSq+aUFW3Wwd1ZWVtujEbAZ1jzA+17qQNtbJNPLNQFrkXcO5QVnPKoaBsE5TPtyskxN3v9M5kyHhweuZWAxAggDgAF4AyLBvCM4jeEC0uWCQJ6tbbASeff9D21JBHkV/9Rnz17Yr5z65sY7t8yg5V3DOqS4NGRma3ZPS/vZ8P34vgQ9MbTgMzMsxXZgfmHJ4CwgP7Ua34egSz5zS1ODUrvbKisp0sjIVS0tzWkLtv/ZqQqKAlbhbCeSnh3CYE8mU0rvp1UfjRo4ZnCSV5jv4SDgMcB0NqU+5Xq3q7vLigpAd2pnhgS8Q3jwY7fCudDU0KC6OurUhGsWBonpvZQtpxhO836xlgl5gnkOSIgv68DgZYdQAoKGwwCGBZqZnXWoEEQAzmH8VHkOhAcxJMJjG7AY5QLDNMLT+H6caXhdYzXDs+bMcU1XVKSdxK4Oj459zgC0BwJ4r+8rubut3d0ds11raqPa3ozpKL2na9evWUGGBQnnvwH201MPUFpaWlReEbZdBEMHBmaAvrCq+fl4S3O/OEMY9C4vryi5u6fS0ohy8/BHzdpGbOxsO/yO6+Dd5T1tbWlTT1evGbcA3vjlY4GUi3VoJuNnAtsduxvWKOoD+giG2/YEzWR+ym408Mx7zOCsqqrqTZo9SfWoyM6znsZnZ7r50d+8xUt+wb3020v/+d+Bty/4z/8Zv73CX/AduPfv/k2GxqMiUuOEZ/wimZqurq05AZ2JOr6YsF0ALSmEKByaW1o81aZpOjk9UHxtRXNT428CNkKWwbb19rohxZcP4Ofe3W/ceOIhurW+ofLKKhdF9c0NWbbB2ZklKbBHCMWByYHHH8W5A4KOTy2Rq6BZVZ6lsjQjgGgU33uppFXEyHYCeTmqqAg5HXt64pUBtK7uflVXVrkQxjOQiT1gDKAEXpswayhsYIFS6CDfpGgnVRkpLbKhmelp+526GCwMKBiuUkdXr1mceDrxfUmehuV2cX5q1hCm8jfeuWlwAgByZmrSIRT1jY0qpoiNJ7S1ua72jo6smfxu0mwiAjFmZ2cNzhYWwM6gQSRZulypvT0zRkjZDJaHbR9A+jw+TEiXYLRw7enDAwMQtbW1KgzQiMFaKFTm7NzgDGBTU0Oj2U8wBCjU8ZmDkeN0VAHo4g/WpPTRsZJ7+2bTwVB98uSpJ/QAooQ2nCLzK4UVUmCJFOwomIL4b+ZcnKopGtVgX6+i1VU6O0b2tKy2jhaVBgs1NzvhtHZ8EWGDwSSBaUpDFA6GlErtmh0B4IIU99XoCyfe8kwAo+FF9l8asmfa8sKSi1nAWXwesyESiSy7IZOjzfV1//3glasON9pLH7l5wA+zvqnZoAqN6fPHD7WxsqbGxkadHZ9oY23N94L7w2eLRKvNdHz8EAuGAzU21euT3/2tPv7bv1Oopk4vv/5Cf/zP/0kbsQ2vj0BhsZtTpHf2rKyu97sEYAiToiBXLtqLYP+dn5lRdf3Oh7py/R2F6uolGoPC4v/KDM2cSid70u6mUkuTZtTBMoJVxrt0eED4wYHXdGx92eECvb2XHM6D/xuMlJwAYS65DoUBvEFqhxdZsLkjy0JN7WQbKIC7xI7XDKAhbDUATRrK3cS2G9APP/6NgXeShpM72272qmqq3YxurK3r4uxCdQ31lq09f/rIoDX+jXu7Ce0dpNxQwnr6KdmdxojhBGBoZ3uX2ed4HdNYFxZk/cFImYb9A5ANm4SgEd5N9guaHCS6sElhNzIIwDcx6zGWbYCwYwD457nSzDMU4T6y58FAosnm3WE/ePkc6fSFPvjk9yrvuiQdpHSeTNjnk78DNLV3X7ReebXNZpgebW8plUoYtOSzwBxjUACbcWD4ujbWl/VqbNR+yLDSKmtqLAUuCVV4H3517yuH73S0dmYZo1MTWltbVlffgJlOMHl5jgB5vLMUbLYMwLs3Um0mDCwpfj6Bacjk9xIJPXp03x6JvD/H+ySeHzr1myRvpOasE5gv09PjZpXV1TcYGMTDuYewlbNzzc3M2n6iurrOvn6LszNm5AGOsbetLi9oYWbaoXy1DY1WH8D6Yz0S6sO9pYmuLA9pYWE26z0L43YVBl1Sv/7bv1Pv4BVtry+bxQjLjwCQfrziahs09uKJxl6+8JAntrxkUIhniWySz8G94rnXNjY6sR72Fr6XN26/55Cps4M9xVbXtLqMr9y5FQFNLU0G9gAyGLDNzc9639jfTdkbs6I8m/qMDHsvta9dziCTs1En4EVdaC+6vd19+8719PXa1mVxcc6sUFKfy2Evn5/pr5/9k7Z39tTY0m2LGYZRdbVIh/MdCMg9bG/rMHDGmgRIA1hZnluwZLqxpUuloQjZZWbNJnaTHlAgIR8Yumxm9dLcjBphbBcWaWF6UrMTY6qLRj0gOTrYN0gCO7e9p9PA5MzstKL19Qam1mKrvhcoO77+4lOz8VtbO/zetjS22J7g7tdfmNUFqxYfW0AogLmZ6SnLiLEIuHn7jqYnp/TZH/9Rx8dpe8cOXhpSSWnInpdIiqk9YHuuLi7avxvW2dr6lhqb69TVM6BIZbXfK8D41O6+BymwiZ8/f6ji0hKHX2FbAbgCa3hhbsbsSKTggH39ly6rvrbBSo8XT5/6DMRHF3YY/tIAQQQDEfAHOIUlyLMnD62EAbC6eu26A7EARtkj5mZmPHwESIYRH9uI+b3l+RACCHic2Nnx+05QI5Jsghd7ei7r1nvve3gBqAZD/fTi3FYJ1ECw1whYg+156dKQh7/zc3MGNA/SR8rL42wPeQ0ylKmKVilak7XFAPQqwXc8tqLVpUWzZWFB8zz4nC3NHV6H6YNDA46w9rDIePnquVPe6+qbvb7xtWbwenJyof29g2yC/F7ag1mYt3iYcg9Y37wnrOXDg32zBXkV8IwG3AMoBbTt7OryAAabGPZcfvt9y8lxgBGiBvbfgsKAnj19psWFRQNmAKCELEYiURWVlFklA+B5+90PNHLtukE9BrHcP+qt7u5utTQ3e6+jXoDZCcOSPTtH+bY4wHMZmTRgH8+L+oeahxqJdy5YUqTCInwlD2y3xF5NbQhj+vMvPtP4GPshoN65lQWA+3k51D85VtRQe1KZ+YMAACAASURBVNU21qn/8qAHTChUANTYs67fuKGDdMqsa+4bSqSS4jKzbGH0FxTkqSKMdyU+q1KkutKSeliO+H0m8TMPFL0BmAkDwis/ZYAU4H9vDwuMM9caDOk5BxI7Ka8zBstb2zu+Zz95xHMeMIgoKQqoshLv0xrvDfiuAiJPTk7bw579j/AuakHWI3t+ToYw1JQtCU5ODw1C8+69ePFEBwcpe/c3Nzc4OIoalJqbc4O9DIsRgF2YtIfHBxp99cLqJIaIDESwdmlsaLRXdy4+pHVRK4bYb7nGhcVle9m3tXYr2tCg0vJyP2Nq5cmJccWxkorW6s6dDzTQN+D6keECjH+GuBAAAD25r9OzM2Zsc7ZRn7Ne2RscSBUI+NlhUcPfU3fwZ9QdgKDUGNmwxKDXe+flG2/xkl9wL/320n/+d+DtC/7zf8Zvr/AXfAce/If/OQMIFywvVzBcoZ3tpDZiWwqGIwaUKEDW19fNWGhubLbfYzBY5uZoZzuuZGJT9U31qqtGwha3Z1F8fcW+UP1XhtXVN6hMbo7ZigAcNvI/OnETRYPJNBnzdIouwgzMoqisdqNAgVlTXWc2TLYAPdJOIuEJNZ6HlrsEyxXCi1CkPx67GMvPQ6JEGnNcOEJC0jnYSxnYaKhvzAY2pXZ9TYQyIZ2mGQScQRIKAGRZDMn0wlOoyAwz+4qtrxo4QS4DI7KoiPCjUgN3NmMvKzNAgQSPRg0bgJoakq5LND09puX5WVVWVytcHrafKgFSO7GtrKw7VOYpOfcCySdJmbBQYI4d7B/a+43JP7KoM6y/8vIVLK8024aiGD8xACPYpeFQ0KxZmhba5fa2NilzpqnxcXu4ATLxm+RTAmrwoSL9meYAP8HOzm5TsdJHh1nvwZwcAyTcexJDow2tTg7fSqYU30rqm6+/0eLSkot1GjMK5Z2tmM6OD818aaqrU54uFKkIaWR4RMfpfcVjK+rq6TJzan1tybK+04uslxzATV4kKh3tKzY/4xAQJExOIa2KqKaq2oUtDLLx16/cQGK6T8FKuApSawBFnjHrApkdjQ3sICSMsJzKK6otDzw6ydjnNlxZqQDS0bpatbS06+gg7YZgK7ZhthLNGDJvGqrW9k7/L6BzMJxlzsC2GH/1ypK223c+1KsXL/Tn//L/qrwyqpa2bl29dsPP6uGD+3qMlUE+6bZlvg4YfaxLZIYU3MiB2zq7NXLrXXUNXlI+dgAlZVnPUGTyyOLTOzpbmdbO8pQOUimDCiXBsMNsAC8BBACSsumoGbN6YP0ACNqXt6BAOQU5Os2c+HmxvrBjIFgFiRyANkxsQr+Gb72rUG29UgvzZk3TCAIUAOSWldBA5Si2sWYmBn6lsdiKWaIEY7AGsZegia6qqtbuTsLrDrkkzSvrHgYaz2svfaD9gz1LJmlWV9eWDKB2dfVa5re/mzTDCLCNzx+prTPTDjC+oQHGSYXfC4C14uo6r+GVsZdu1kknRoYKewu5PcUN1wIAjP9kSVlQJdFGKb2no/S+WWc0yXPz09qKb1h2/fzpfTW1dOm/++//R1V3DkgHSaUJD8IPDc/ZPCSSSB33zXS392hJqa1Cnj66r9XlRYNWl4ffUd+lS9pLp83wJimbYUewtjF7GhWWSEdpbc1MamtzQ7WRaoNAsOgBhYrDFTpCxp9KOsiEgB5sRlin3G8AQCdCZWRgF4YdDM7K7kHpYFdz46Pe58JlQa+dyfFRPXn4wOv4w1//3mACgUQrS/OK1uEH1+phBc+Mf1dX3+h1uhGLaW521n6vVx38dO5BDucDLOKdxJbmZ6bM+G5r7zLL6P4P32rkxm0nocM0PD7ct8QUthfrggAW3nNChEg9j9Y3OugHwIwGtbu73yDM7OyUXj17psP9tFnQDEqaW9t16877am5usZ3CzOSYxl6PZj3vCgpUWRP1uwvox32q9B6woc//6U8eIn3029+5sWfPRFJMiMiLZ49tBdE/cMVMuYf37xuYuHbjts8JGLt47bFvwl7ESxuwhTWBTBoAFPkmTfbqWhbwA4iA9RcoDiu1SyjgqYFMBjGPHt7T2tK8fv3b39ujGxbzzOSUgSq8AjkbEztJh9w1tnVp+J131dA74Pdj8vlDew9GKis1PvbSlihDQ1cNNMSX5n1mA5ISHNjT06v+vn57xiJdZY1y5rb39NqCYvT5Y4MGa6vLZtdfGblhIJvzjcTr5oZm7e7tWs7L2uQ5cx4NXR2x5c4Pd7830+39D3/tsLHRF88VW1k2EMle+RNgDXOTQKKZqQlbFKBwADhdX1+yT+qdDz7WBx//xt6ABFcRSHQZS4e8PL14+dggU6SmWnfe/5Va27scSsj5zoAkWBo06F9MavvFua/j0Y8/+D1k6No/eMXri3qiqaVZpSVBDxm4bkCa9bUVg5SoSlAHdHV364OPPjFghs1CMrFlOw7Yprwb+KcDHPHvASQ5/5cWFhwGxvMHFOR8/8Pf/jfqGRjyQAkrInttnp1q/PVLg7eoMlDtYLdCINDkxKRWV1Y9/KUmWZgHNNxUZzsS4UEVFROsiF9zrgeEyJTxfoQpSq01NTWp2elJdXb1vQH8L+zjvH+Y1jfffm0GOKFVkUitLl2+qv6BYdcf+IHn5gU8cGVtYPMBEMd7Tq22tR032As4DABcWJRNgb80NOR9Gq9lwD5UEfHNjX/2W7T9DTZKu6lsOA2+jOcojhhi1pmJCMi8GSecaNNnOz6RCwuLGp94rffe/0gDl4dsEbS5s+kzo6mpWZUVFVbO8L1Li/FPPfDwkn0wsbPr/RnmNiAX0vTqSKXSe9mzvbAgX9FoVbZ+Cpbq6rURh+KhFmnr6DRT8tGjRxob5yw7tMUJNkTUsXz+/EC+n09Dc4tKQ2WaW5j152JQAFA+fGXYTMpHjx6a/c3nw1cf5mRluMLD4+KifPvgZzKnZltyvuZhN3R+ZmYwFAHCj7Z3djz8ZrBXjnJEOVar8BkJvaTOQYXCcIphNWQCzki+B+cCA1DWYShYrONDpOhJ9ff1qa6mxj7T1L6cmQyz8JkdG58w+/T8IsekCfy/sQ9wXYw/ti68hxPCCDhP/T0w0Oe/Q1mDbQIqBN4jzl/ec1jo+IYnrGw5cT1Ejf7JJ79TpKrS6hSCsRgETYy/trcqNTberQX5xSopDduaq6OrS2vrMY2Njbl/IYQLgL8iXK7engEND19TAwz3/AKD2EfpIw+d2e+pmfGTnZudcZ3Pc7KfPB6juXl+LzkTAUMB+6l7+GVv4WICViFynJtQ0DY48hYv+QX30m8v/ed/B96+4D//Z/z2Cn/Bd+DH//hvMhQyTJTPzjLaTZLoHjVws7y04gIIqS/Jy0z86xrqLENZXJi3nDRQmK+ysmInvAKGVEUiLixgZ9W3tKqgKmpJb3Jrw4AmLC1SJHcTSTOUKiorLMc5Pj22RAYpMhL16miDGWXIWmgAO3t61djcZvkP8p6s5DlfuXkEC5y6QCsANEqnlNwkPRM2m5ysSVE29uqFjtOHGhq6YuCCYhKpOsUYrFOCiuobGizLs39fbq4L6dr6RqUSO1npVW6uAVGKeBphgAGAhorqqMEomBR8DbKkrc0tJROkfB5lg6nOSa9MGRBgUy0NwuYocWO4sbzuEBIM7wGhCYhYXFo2ANM7cEmtHT0uwOfn5j3lJ2iBnxtb27BUs7vvslmoFGgUmTR70RoK4YxOjymOA6qtq1F9XZ1ZqwA9sBxp+gHilucXtWWfp4AlzbB0aQJhQjQ2NttOYHFpEYWXlucXnBJKEjMG+cov1pMXL/XkyWNtxjcdGkHPdn52rJPDtNkfuTB2c3PV3dal1tZmnaQPtLeDrcGF1tfmDCLf/uBj3+PnTx7p7OJcH/z6d7rz69+6KTze2zNrFNBneWVRBfm56u7p9bPfXF3x8wdoKywps10CTFnWWkdHtxmiFLbp/ZRsq3+Rsbfq4tysIlV1qqyp0/7BsVZXVwzG0Zzj9QoTDrkcjR6yWoA0Ct/vvvlS84vzlojjvdbS2qpIVblmp6bcCBFa8eVnn/reAcp++9Xn2tvdU7gyakn9lZHrevrwoe5+963X1ynAPh5mJWW+D7C5+voumS0MeEmyd21Hu3KCIamAUB/K8mPpPK3diecaf3JXm8szcDfM3jLTMzdPtfWwrnM8QADQefH8iZsh1vfI9Xd1ZeQdy+Snp145CfYM19lMxixbGnyAcGTtrDOk+6xrWL8wK6bGJxz6AOjHYOCdW++qtbXd4ABrHhuM6anX9s2EUYTfHsxyAlbwGSY5mueCH+v+3q6a2trcXHI/uQ94DyZ3Nt1spw/3FY3Wmb3CezP5+qV/Dh6GMGtbSLrf3dHExLgtOrh3YbxyS0otW2avmRh77c+FLB2w4PXoSzXWN6mutk7JRNIyagA/vCqzTL+MwYPRF09UC1suUuH11NzUapuDxcV5MxhhecEgiq1mWTSAboA97B1PHz9QV3evro68Y+kj/poMjFgT/D3vPrJx0pHX1tecmk7CL2uiY3BYyi/UztykLSdgtcPoSm1vGrjAb7StoyubKJ+To71kQhNjr+z/29rWaZsBWLwAE6G6Rh1sbphJBKCWGwzrfC9pcIffePYip5949VyT49ynhOXogE3FpWVmKcKsQcIO25/vC+ttcW5asbUF1Td2GFCCjczX82+Rea7yjjS1WsrJWfDcTKlsoA9NLZ6JrJ3dZELNTU0aGLis5F7KtgaA94BsyPeHb95y8j3PBhXDUfpAa2urSu2n7NE8/mJUTx7c0+DgsBl1ADY8k/XVZZ8Jkeqq7HDp4kKvX73Q3MK8rxGPPJjgF2c5WphbMPv0o1//Ttdu3tD2dsx7ILLK6alx2xE43KyoxCn0+ANPTUxZSs3Xzc3PGfDh3Xjn1ns+R/BEpFlenp8zqxDdJtYK7E8wRQFlWSt7+4c6Ps0O6GZnJrSd2HyTjCzbONy684Fu3HzPKdc/3r9vlcDOVtKhPJevXtMHv/2Dqgg/00/+d3BFj6X0ttPQVRqGsudzkf02Njelb776zO9Re0e3Pv7o1woWl3pgsTA/Y5uK6zBoc6Vvv/xU8XiWbVVVEzW4ArgGmLqzGde1azdVgwVH5lzJeMxelysE56R2zXZ22vXGmt+Bjr7LWl+c08P7d7W8QLhOwkMqrGzw3mTfsY9foMB1AWzhgzRg3P/P3ps1N5qmZ3oPQRAAiZUkCO77viZz36q6qlTdrW611JJCMyHJHtsnnjP/AoePfOqfYB95IsbyKKwZSS2NStXdtVeuxczkvq8gAO4gsYMg4bhuZM2PqEpGVFR3VmYC3/e93/s+z/3cC0qLKw3J8Ph88fSpffX57wV8P/rJhwqAe/P6hQaO45M3JFnHCmQ/Fq34VTY1C/jm2pBGw/4EhMT+AWb/4w9+YeMK7zFdG8Am6xOVw/DIlHmC9bYx/529mXmh4KrhkTGBjDCd2RMICkOaDvjPQAc/cN5v7idgC8MQQDJk/3iff/bbf5VdwoNHH9hHH/9cA6fi1bV19w5Y8uTIVtdWrLOjUyxT0toHh8Z1HrLnbK1taIAH8xYmvyx7gkE7OY7b2sqi9tSJqcnKkGTutWxIRsbGrae7W8FCn/7LbzTcvHXnvqw98PKFmZw4OLQX3z2X5L98XWV3779nt+49kucoftgAoTxLBoowN7kPvMswmmHG8cO5QtgPyqCuzi7VVwxYGKz29vdL9cPw75iwtUxKz5qQThihCme8BPDT8Sw2IJ8FAI/396tXr2xpaUkDe0AzSd47uzSAIADx4PhQPpqArAwVee6A/YT0AKayf7HWGARGo3vyT60EhZast7vLItrfcwIFGRrXB/129/496xidtnIhacuzrwXGcY2AcdhZYBsFY5X3vq+vX0AkIXioBGCsogKhDnLVeqytA9sOBtZF7cMoBdhbqEtQCKGYAmdjeOz3eay/r8f6B3oturupYQvMXKerRlJzbA4IuTxPpSy6uydWczMD9gD1BpYUyNMrtkacpdgOpKlLqwm3wi6c8EOvCAYMTjjyivkLa6wPCky+SJ6ZH6VFfYP2KYBBak8UNJubmwogqvX5zeF0ay3dvnnHuju75KW/vbOlwSggLootasBIpFF9AYNp7m90d0dDbPzYsdpgXwaoZa/mHwYJhJO2t7fIWzhU77eDg309K84MyAuEfXLvqLlHRsYsEGpQbUzOAAP7b77+xtZX183tqZMNxNDQqE2M39AQCkIBRARqdc75+hBs61r5lHK2KlyJIE23S2cVtTw9C8NNfqgDAUfpcXiv+f3UhaiXJu795B1e8iPupd9d+g//Drx7wX/4z/jdFf6I78An/9e/LwMC4RUKKDo0OGHn52k7SZ4L+IpH41YFGwSJ/NWVuV3V8ikEUMNPFAYVDMxWZKXFosI0lKRZZQpG8fi8msTjwQSAgsx5fXlZ8k5ADaa/sHUASShECL2gGQeouEgm7fSE4rto9x48tv6BETtIxOV1BBiJyTupo/LOTKfFisQnlM/Y2lix/oF+u33/vrXBCi2VBC4AJrrqvJY+PZFsB5k4ybaw6JAS0wwdJuIqgJDCwAyAfbm2siRmTN/gsIAUJbSWStbW2WM1Pr+lT46VwMr3Q44MYEHB9fWXn1soFLDRiUkV0RjoIytWoquZFbMFuypeKliFz0H6g8wethcV9crqqq2urwqo4frxu5NsPhhUirnT6TG/PyhpIAmrMIEIdYAN0xRplJcX7NiTw5gKXJhKSCkpdLmvhGK4YNTVOK1YKuhNoLFobG6WJxgsGYFUDQ1qJJHZEaxBYUwxu7a1a0sra2oguSezszOWTB6LNUtSOwFXnZ0d8nxcX3ljkYZGq3E4zO10SQoMK/PG7XsCngCDvvjstzb/5qVN3XxgXT09aoRhTcImosFMXZzZyfGBml+K59WVJQvVN9j4jVtqPmEBRLp79bwX52f0LAFRYATSlNEstURa5CXn9QftMJGw1bV1NasETAyNTJqrocksl650Z3ionpOuG7OLi5QlLy4sntivpJn7vJbPnls2e27HBwd6vh//4R8LsEee29raYR53naRcrFOFEO3HBJTRnJ2cVDwdo1u7Ft3ft1/+yZ/ZT//k1+YiSb4KufqZXZwlzd/cbFX1zW93KQCPvF3G1m1nZdYyySM7SuxJCkkzQ5IyQT2sI4/LYz29gwKdXjz5VowoAAfk8z19Q/bxL/9YzO3o3qa19XTLYzEWjVpX36CNP/5Q8vyro7jYNIDRW9sbWmtdnb3yat3f3rb7pFmPTCm9G0bj3Of/VSy0YNCv97evv+KRi7SZNTQ6Pqn1jzQVb1SYFZl0Uiw+AFpCmLp6+7QGsRXAz3JgYNh8gZA8yWAs4qkG2woWeqAhpOHCwfGRGlIGOZ2dAKydYktubm4oYbmnp9fa27vkx/ny6ROlbo9M3rLY1qrFYlFJS/GVg93JuqJB5rNpXmmyYY4AxMF2gVEH6AijbZfhQ3OLbC5gk/DfaIrZ1xbmXiklm3eDZw7gnUmlBKTga3rzzn27e/ex9j1XsNFSR3F7+uxbAUH4No5N3hQVPHd+plAdWJPIIEk0x96BJpw94+Gj99WYwy6Ducn3Jiynr3dA+8rK4pwYQwQvAeKGwk1iPTEkUMJyKm2L8/MCHQFp3V6flS8LVizm7ek3X4mJS4AZfy9NIOAuwGV3T5+NAnhWV8sTEAk/wxi87QB++e+DQ8NiKj/5+gslP5Nk3z80IpCbQCfu0+D4Db1nR/u7ChxrCId1VrAe+kdGxcQGQOkeGDYLhc3SZ7bwZsa+/vx3dnZwbC3N7Uosb2lv016BfBNbE6wK8MTlXYX1AziG9Jbvh7crvtZ2XW3d7b2Stx6fJPTnm1qaxXjCCgJWG/tGfX3Ytra27PjwVB6L6VRWUmYAcjdn21sJMZJjPo81hJ8jICn//ap0qQAUPApr69zW0BRWyjHna7nMe+myXPZC37N4VVSzH2lrsd0tmIw1dvvuQ2toajGrC1r5smTJg1PzwtBubK14CUs07zS7Slr+OC75bXWw3qS9zV7Y5fmpxWM7auZ9Ab+9ev1SnqRtkRbzujwKxdraWtezuXX3gS0vL9g//f1/sqGxKZucvi0rBZLQb9y8JYARFjyKClh9hBsRIBNpbbPenn6BkdsbGxoU8k4cJ+IWCDUKRGQY1dFGiGFBz//06Fi2I8MjE9ofAO1RjLAfwKrEfoB3HSCT9YnC4uvPP5WSo62rR/YcDBDDLS1iBWP3wJnGszk9PtHgDOA7trdjh8cJSWIFdqdSGnq0dHTahz/9hfVPTJv5G6x8ENNwktuJbNxd32Rb89/Zb/7L/2ebG4Qj1Sh8aHR0TLYgMDEZfn0fFsX6BvTirMSPkEESwxPWOTYL1Cnx/ajWyzSAckuHBk0kuuNJjMUDoB1saM6PO/cfyR/87OTE5mdnxV6tDzEQrgyE0Asc7u/Z6vK8/cHPfiGG/Jef/avOYABSZNFI+gHplxdnZR0zMgoDFabdld24c0/WRQzm8PcE5ANcJrwREHBpfsFaOzrli4o/Y7gprLN6eWXRNtfWrH9oyMLhZq0HrglVAPvb3OtX5q5xWVNLizwzuQ/v/+RD7fec49Q+sE6TJ+d2fpGW+gQfUDy+i8UrMX1hiyL3JvXcTYgUEu23agfOD661yunQWXuRPtdeyICXPYd9bXVlVe8YaxAbGVLEsb7weStJ9tSRhOxEGkMa6LPnz83OCNS7deeOBhlbG+vykob5LPDusiT2POc6xNPd7R353N+4dUugNzUxAY37sYS9ej1j1a4aCzc1aoADYx3gDDCUMwU2rwPCQW2dWLZ5Wec4rNZTY5GmRltYeG3ffPNbG5+4JSAeq4psoWDHWAmUTbYo3ONrCAEAdRARUCg43ZaBGXtdVvhWScoQQEDCpRzmcNbIZgZv2MOjqF2VMjY40G+jI8Pmqq62+lBIDHBqHs5u3tvTZFLhYaiTYCyXrqtsY3NDnz/UN2JnyXPLF3M2MDAgD9RKQGlBw4lM+lw1x+7WpoBN9ueAzyfgnzAwwN03r16pfsNWgpA00uvZJ7s626yaUKqgV7UzLFVUOlwnjGEGkfgaI8mHTS4UulwtVjP2CLs7+1pfhWLJwk2tGqQEAw368zxfwFBH+Vphk7yzyyvLGsiw5/DDO6yEecKZIEkwObGyzjfOxWKBgCUGH3V26+GH7/CSH3Ev/e7Sf/h34N0L/sN/xu+u8Ed8B17/8/9expcRX8jEwZEYoZl0Xp5LMO+QocDmvHn7tg0ND6mYAxyBFdLeUQlayGRT1hAKyVeOxg+ZOs0zUs363kHLHsVsdW3Bdrc3JFcuZDI2PX3XhobG7cqQXR1ZIh7XlBtwtJPGprndipmMpvx4LdE04GFKGAL+iN8HMXhq/Za+SFs6mxazFFBgYf6VOasrwN7I6JiNT02rcAMUAwgEpODvornHvB0GBowHvA4BR5B5UZjJcP/iXCAqCZmk49ZEOux4fcn+5R//ToyfgZFRAbiw4Wi+R0YnraebFNxG+cshRVfQQDotFpDL5bThsXGxKUhfrnbU2P4OsuC45HYjN++IHbK9uqyiF/8+ng0BQNk8/mwn5qiqpG8DCOcyeTXlDhLgaR6QS4YbVHAj+yVBnv8PCBXdI0E0KSN7AGXkjNeXV9bUGBbgDfMMMJmEdtKOYSPQeBIisk5abakkObJSgv1BFZ/I/ppauuRDdnRwqEa/v7ffGtva7ArZ8eWl5TIXtjD72jIXGP4H7PWLJ7azvmQ9vUOSSnX3DygACYCZZ4PELBJpfRs4VElfpXkDtFqc/c7WVxfEDMB6AK/b7c0tMWvxee0ZGFKz8/z5Nzb/+js1CY/f/0jBGoVMXsAYDBH8GAG8i8WSGImutl6BCsWjmG1tbdhh/ED3mOckRgFS7nRa7IqaWrfk7KG2TrNs0pKnCRX/yNBJSMYXjOR6mvpgqNGaW1oUTlLrC9jqwpzNvHguwBJPN7z68IclpIowkuk7d5UY3dzTp+Yuk7wwP/6hfqSYFOP4hp5ZcnPJtlfn7SgRtbqAT4xlmt9CtmAvnz+1qambukewIUmBphlA3gZLGrknvmz45wYaQ9bU3GLugM9ODhO2trYm5ho2FdHYnhpSwMMKGzqnAAfADIAV2JfyI6vzCgCHDbYwO1ORa4YbbfLGtEUiLWLkffPFZ7a3vSlWHUxRWC+wshlSvJqZEaCGDyaevfwdP/vlH4sVDGsRYI1ChOaKgBJ84WApNYQbFb5UrrpWEE9L75BA1MOdLUnuAT/EJK9yyO+Y9RvwBcV2R8aK1YazptpmXnwrwAfZskKlJm5YT2+ffOMKuYyAotXFxQpI1dysdZk8OxWjCkkt4CMMT4YF/DqgJMAurOMKC6VB9gL+phY72NmwJ998qfeQ8JQLEoIHJ214fNKqnE777uVTGxqftLv3HmnABChJ2A733+cLWip9YUfHRzZ6647u4/baqrldFcAIuSJ7EsMkmn/A6O+Zt4AAABawdWns2iRFZM84t+x52p59/YXWOAAMKe/I+pHd0xyury7pv/GdaUI/+ukvbPjGXTuN7SogDnYWoWfsgy+efi2m6Mc//6WA4C8/+63sDQiQ6+rtlVdgnQcmoEv74ezMd1IAcFYAgjLgoGlt6+pWsA6A/djktP4u5PR4p7J2EkcJ+/bLz+zs8MSqq5xicwM63bl71+7ffySwgXu1ubUuT0nWAKF8SPVhOr569Z05nC6FQi3OzlWkknguZ1M2Oj6mJHFYnVi2tLbjl10WA+o8lbZCHi9tj/ZCbENS2ZTeLeTRMOQIFNpaXdW+hSogn0sJjH30+LG8bwGySMBGfgl7HPYW5xT7LbLrneiWZXJZrTf2j2yuqDBC7FlcLkCDegsTQOcLmjlo3ItvbTQKdrqzZKuLb6zGUWW9nZ3W0N5V8QK+vrKDzSX7x9/8Zzs4iGngNToyYf3dfVYFRWuNlgAAIABJREFUsyqT1RkLqI2XMIxZ2E+AO0ixGfRtba5aT8+AzlUAA/xauV5ANhLBCR2TuuDsVOBfY++Q2dWlbc2/seheVPYDS/OzUiNEmtoqie9X1zprCSVbW16yn/7iV3p3sAngnb//6D279+CRhh4EHSFnJsCR/TbS2iEPwvWNFYUkcubx6zA1+Z7laxMYiUyXtVG6urSenh6L7kdt/s0Le/+Dn8mOhrBIwpH4AUByeersMBoVGZ/a5Ivf/avOEcBQ9h7OqWI+a4UcLFE8tatUVwyOTNiDxx/Y1sbaW6Z1m/UODMg2BIY+fw4m5NbmhtjbDH44T6qqAc1aVDPBUmOdA9ZRWwXqw+YNMFy6UGhlS2uHQF8GeQfxmPaI5PGJ9fX1WXtnp5i1WC/Uems1gKNOw8eRM2B0YkIMN9jkAEvsU7DyeNb9g6MC0La3txQOBwi7v4tHNAn0ENGrzFVbK0Yuz4W1ubDwxl7NPLef/eGf2djYDdvb2dEeCGiKxBvPTt4F3nEG6AzqvLVePU8C4QhRevLkiT1/9q39yZ//tf3q13+hz3/+9KnSzVG/ELSYZnB9kZYCAAUEEmdYhPwefHOrnNUKSWN4fuvWHQHn+N+zZ3A2NTdHNLRB2XNyfCQrhXBDgwZMe7tbYubCCMSKh6ExLHNZwCRiNjY+IQsgrAMAZBnYYGsEIMtQDGB0auKG9p2l5RX7m7/5j7LmaO/uEaOTQQvsToYQ7OEud01FtQSzNXEA7mfhxoYKSHpdknXFdSlvuVzKZmae64y6MX1TCozLq7Jt7+2pJiuWruzpkycWqKu1gd5eC/orvp/4b8OexGqAfzNAZxh2VeWw0zOsSWqtxl0n5iiDmmIei5qkvMsZBqm2xkbJWyc2MLYHMLMZXiytrAoQ5X1FhcJAfmtj02bfzGr4SN2KVQAEiO7uLmttY1hzrb3H5UKlg51L0Wo9bvnMPnzwSO/dJ598Ys+ePNWeyHlFoOThUdy2tlcsGPLaxOS41Tf4dV5Qg1CnNze1WjGXt3hsX3UuXukMqiJt7WI2x6IJOzg6sZ3tqIJiB4bHrcrhUijZ+MS0Qg2pDdz425dLAmordhRms3Nz8gju6u6S4oEhFcN+3k8AUfZ6QHEYz9Rx8rLNZu3nv/637/CSH3Ev/e7Sf/h34N0L/sN/xu+u8Ed8B776T/9rmUCPYLDB/DAkylVqGMrXDslqFhcXbG931/b3tqx8VRDDB1CgAylpJGxeb52aqefffGGJ6I796o//3B699778sJj0xg7i8vTajW6LedDc1Cy5HCwRkiCZusN6gMWGRx0JnXwGjAD8xpC20BjQTDQ2VArW/f0dSVlgS/n9IcnIZl+/VDOwsbFoZydnkiC53Q7r6hqwiRs31cjDNiFoBFYLLAZCZihSYYMCxMB8IthldOKm3bn3UHIvD+nC2Qs7S8SU7L6xuig2THtHt6bHSAQBv3r6BzXpb27psOqGiGViO5L7I7GkqITJsre9IcYWxS3ggMz/8cqK7ksCBztt8uYtGxqbtLnZV5bKZOXnVQFEHWLAUYAiY6Mgw1erfFUWwxAQhBRTQDECDghXwLRepvylvKWz+EQRyuQUkxZAgsRomAB4TmYLWRWasDIwza8ONZgRsIW0vnxt2UOA0lUFC1E0c/9pTsIKumgV4+Po5LDiu1q+lpdYd/+Q1YXqbWfuO5udeamiW9fe0SUbAnykCDEiIRk2YkFJpUmBe7B+AYJo6lrb2gTY4idFM3EQjyoVFgDJHDXmdNWJEQSgVR9ukpQQNh4NPl6GSj5WSFjM8rAFO3vEeCNd/DJTYQEC6iBPu8hkrKW93WqqSUOuVnEPkxmw3lHjlGzM4/Va7+CwVdd6LXW0Z+dnx9YYCVutN2iLc28U7iK/woaIwEYKb9ZL/eCEXZ8eWXxny2L7+5bYi1pVuVqg+Nr6mp4PjdTNew9s+sH7Avp5lk39Q2aeYCVRPndmh9urlj49sKrypfy6Ort7Bc4Al4Y7B+z6/EwsEHPVWnJnQ+sGQPj6sqh7ADjPP4D/Dc3N9ujDj61UvhYYAhCDHB5mD56a7b0D5uvsMysW7XhlTpYIAD/cV64L+aa7xqPQnVIxb/v7u2JOwYTDjiKTSlutyyM7BtjXV5clgeCA1kPDE5Kx01AAEm+tr4hZAnvxD3/1ZzY4PGSvv3uptVZJbt4SG+MnH/3M2kcmrXR6KEAEQLjaXy9G72UmJca21eOFdm3GemQzIHW+WDQ7PwVZtdTJkS3Nz9lXn/3WNtcXJTUH3IHJQjjbr//iv1fTvr25JmAIdg6gCnuMgiRguBMI4qxWEi6sMdLMsRkA2JuYumkt/WMkYij1Wgxa+Y+VbfX5F7a3uS6Li/PjEzs/RY7eYY2RFnv9ZkZDoQeP3heLDYnx1tqqWIoAEg7WVVNYcvmhyRsWCjbaF5/8RpJE7Bh4/2Czk2TOGh8cGZf9BXJDQIS1tRVdI40krMrO9h4BxDDQYPoRuiYg2eGw0bFJSd5hSPH3k14NA5b1f3Z6bP/wn/9WwOn9Rx+IgQYjk78XphdgD3Jc3inW58SDDyqBbcekQFfC3d68nrHdzS0BVwxiAMrau3ptDEC6f1B7Hk0oQ6taUpId+Gde6D5yJvDOAqZeXZatCHu21qPGnHOHkJrenl7z+gMCgQFE2Udp5PEqRRnw8tlT29nZ07Pj/rx++cyODuN2++49ge1HBzH5Xvb0D1nAV29n5+ca4gAoVDvdAoCRWCPNZI8H7OERMzBARcHZCKsJ/9P02Yl98dmnkjazp5DMfJSI2/VlScMfAHxARYYCpeuSZKQ3794X02l1fV3Bb5eX1wKuBqfumFVjn0FkcsasdGYHO+uWuUhaLnVh0c0Vc5RLVkcAEGnShCD29Fk6l7H8ZUFAf7XLpbChWnetrcy9kaoBxh3SakL6YPpxJqOuwOMRdigDNML8AJRgQeI5zXc+xXbm6spGxqbsxu27AjVgHbph83qDtj330jbn5/Ue9/cPCFCbf/3aotGoWJx4IuK7Wl1VLZbvBx/hOdpre9FNBTdxRuO5COiHGgArFgCMxeU5nSG37z+0Qr5oMy+eyb8WVcf7H3ysfRVAHaYp7x2DAGqPF0+/sW+/fm7/5r/7c/vw45/Z2fmZwE+GU+zBAF6E7xGMxb2j3mHQsjg3K5D8nCRyr0/+hAwxGTYC5AOoEBaFwmNlcV5AIooS9rhCNmtLiwsCvgAnkfbChmXo+fTpN/qzf/FX/84Gb92zcjFvsa1NebezJyPB2d3ctK21dSlPAKJzWexKQvJ4ZG+HdcewGaUANjXOGodsQgjDe/yTjxRCBKjNe8w7AlhPDQEgCogpn9HlClCKv7GrFn90j85izmBqPd4v/g53nVshbFirjIzctHj8QAngrCGsWhiOAfoCPhL2MzE5pXvPXj7/5rXWyqP3P7SxiUl79uypbW7v2M3bd210fEJSc2T0vFOAVmcXKdvd3dP3amptla8vAY8oPXhHAUsLpUvb3tm15eUVOz8/V9gb10byeFM4/NYTMyvQENa2G5VMjsFg1ro6OqyzvUXqHp4bQT5c48FhXGn2DeEmnU/YpWDnNDPzndQbvBexWNxePntuH3z4sU1NT9viwoK+e1Nbq1VrGFcttjvnMn7yWAzAeqfu45lxP711tVbM56y5uck6O9ttdva1gPbGhnoFFLW2tkryHaiv1xrf2t4R8EiAJzVSpKHBOttaFYzEwIu/+/sk+okbN2QvMDu7YPnCleqk+oYWDWYTB8d2enImJrnfVycwFJYp+xWkA1nBxGLyR+XZDQ+PmtPt0TXzLHb2dsVSDgUILi3I23p/nwyAa3nxcvZUVVdZIZ8R0z6ZPFHQKWBrT2+3ffTRRzY0OGgbG1v28vlLO08yaLiqAI0BrwZJu3sbVlvrtIHBXgVWorRKYOOTQ/HRZyewyw8OVFdyZtX6/VbIky3g1JBhc3Pb1te3ZaGDkmp7N65a8+69xwpXBOjGN7bW9dYHFS/Usmnwga803tic9Xwnah3OHuxfGNh8n0LPmYSNF4GsU3ffe4eX/Ih76XeX/sO/A+9e8B/+M353hT/iO3Aw+7dlQAZYRxiSI8fGrw+WD1NRQAy8dyg4KMIp4GjmYD8CTjJZxwsOxtb5ybG5XTU2PDQsqWDiMC4vMhr/clXZDo8PLIm3UrnK+vvwk+y3KoAbWFzXV2J3VHw9SV0/VrNdRyhCUyWpWo2x1yvADSYkhdbL58/VnCH1Yxp/kWRSXSUmIk2L/IzyOQFtsFpgrMG6dIcjZoW8vXrylVgfyOWZ8sKKRVYMO5BGmkadwh/Ah0YQTzNYngCO+O85vD7bWpyzs7OkwqD47gRu9PUNmcfvN2mTXB6lhiNvXlqc/2+BMDRKMNaQM29vbUkWDNiBhUFra6c8BbO5nFJdATxpJGhQ8IoClEL2LXZYrU/sTBpaputzr2YU2jQ6Mmrr6ysCSQhYWF2ZV+I2zEgKOEeVmaumWvLi2rpaScLx3EO6SMHNZ3CvAOUotAm9wucVewOaZSR08nAtlezVzAvb29sROzB5emBdPf32F3/510otffr1F1ZdVSXQCYaUn3Cg67Jk1/yd+EhScOKrNzA0KrYWrCMAGqSn3HMAlFAoaF1dXba1vmSFYkEhLY6aWitdOSxfvBRAThFOWnY6m9WaRb6Mb+rmxooAmSoYDnVe83rqbG1l2ZJvJWGwcPBrPTo5kk8V7C13jdtGVTiH1ODAuqO5Bjysb4qYuzFs+8uzFt3ZFFjEc6FghqGCNJc1xLM/P4yL+dLa3G6NTS0C98vXZQU2ba6umc8btMGRUbvI4EMWU+J4R1efRVrbzeoCFRkYrI/1BdvZXrG25iZr6+ky83gEfpI+jEx1c3VVgAqJ5HzG2fGJJIHNkYiaLIA+BhKso8WFWQGMOcIlunvt0fsfiXV9dHIsoCQQaRa7F6k2XmHeQNAy50mBqOwBWEUAdhytLSvohHe1b3BQwPOLJ1/Z4PCwQIjlhVnLpJLW3Azbp0UNx3Hi0Ha3YZuULdzUaTfvPLT7D9+zaqdDyc74/dLEA+7/y2/+Xg3sz3/xR2I9eUhY9gVsZXFW7z3+nmL3NEXM09JZ8U3dXBI7E1CHxoUgN565p6YSpASgj70ADRFsDxpgGIU0lCTGE2IEM4mGHFnd4w8+soa2Hlt59UxBQ7BjB99KGIONjZJF8hfjWYp3JUAAEtjOgdHKUCGPD25SYDSgIWAiAyPYWiFfUAxH+XV291Wk3IcJMbJoRPFbXFlcsM3VZUmDAUWxMAGUHB6fsIePP9DzpGnnPgCKwGy6e/+h9lMkntO37mm/dnncep9otAF5WeP4n8EURErPfkczDKABsM+9mpq+Lc9W9k9AKMI8evr7LRxpta+/+G1lIOSsEcOX/Qem6ujkDRuYJB2eAdWa9iyGFP2Tt+wym7HZZ1/Lh5I/46312f1HPxEr7uk3XwpgHBmbVBo8gCq+lABSsPXn597oM7BPqW9sUhI4KfEADyMj4/IdPEjsy6uVc6sTn99MWn7XsP7wIPT6QwobYVDFu+pye7X30Fxj94FMk2AP3nOC8fhcAFtCSa7LDjs6PrXdnV3ti4B+xdK1XVdVaa9sjjRrb+Ues1/xD+EdMM/YQxkSdXTg3VhQSBfhgySjNzdFbHtr05KcUbV1AiwZFFa73PLu5N+BYNhau3utui6iNV75ubKdpW/tq9//o/X1dFtXW7vt72zY2dG+pZNndl0sCCAFpX3vo58JDJ2ff2MtHR3WOzAshiZqiOQRoPyJ3hWA55b2DnlHA4TDgA2FQhqSAIyF6kNij7OecoW8AFF+H/dDAIPbLVYpQB+erygrAInxoG2sDyvxuXKGeW1+ftY+/a//JAYbrDPed+oGzmvWowCpxiZbXV2QjL2pJSLw0efFh5d7UKX3gNuB1cfG2rr2Odj7sei+bW2u2+P3P1BAHoA5Kea8W//l7/5f++qzr61/qMN++os/EhsS9jP2LLAk2cNYH7Cq2cMJzkEyCzgbaYmoHlGIWaRVzNDdnU0NQThT2U+4Pphj/HyfVA3TnToIAJK1ztnJYJPriyUSOg96BwYt3BzRfiubnuUVBQhxjYP9I3oPqAMYQHP+8q7n0hl9R94LbG9Yu/1DgwJvFhde22E8ZpHWVnv46D3VLLAWsRCAmb+1xfeu1D74kCu0L5ux7fVVAdUoaxj2LC3PidnNgHVm5olSw8cmJ1V37OxEbXFh2dwuAozSlkqmbPrmXTHQGUDwa1gssN9wX7bW1zTs5T1hf+4fHrXOvkFLpVJ6XwhyQj4PqotlAAF/KZLuC0WtERYTqoVwpEnDmRyD7SxnW0YJ6Lw33CMscK5K1xbwMZBGkl4ZmLAnEKQEcxxLn76eXr3rDLt6+/p0bYeHB3ZyeqIgOHwpGQyiWsLHFxYowVgAwLCgHz54bMOjY3q22Vzetnbw0E2JVUg9gHUU/1thm4W81FQAbjDu+ad8XbSry4JAcvYqfggfZZ/AAoIBjhjJDAwcTssosPPEjhWqlrWWcIONjw5YZ3ubedw1CrEjJZ7fT/3Od5OX7+GpmQO7jEYFPGKv8eVX39iXX30hMgBD6onxcQ2aeId5zzgLAGEBOe/eva97vrSwqBAwAjQ5n9pbm7UXIHdHCXNwdKTakeuGGcuZSIgnkvS6WrxX8zY82GfTN27oOX391Zf27MkzWXYBsNY31ito1ctZ73HaZSlnpau83b13W5ZQWBjIdiFflOKJQcD7730gz9Pf/e5T+/1vf2vuWq+1tHaKTc2Q+qpcpXW6sxuzXLGkME0C2Campq0hGDBPDUxaCByXqgOQyDMMYDCCdyoDXkBRgGgGoby/MMYZMF5R3+M7fn1tf/BHf/4OL/kR99LvLv2HfwfeveA//Gf87gp/xHdg/dv/p0wDgkyS4hVPJAo5T53XnG5nxe/HHxBIhXwYCdbO3oaVigVNkY/icZuYmjJ/ndeie9vmqnFqalyHpDuVVAGI5JwADDYTikhAPNgb5nSJGQiTq0AYzvK8GlOaBkdNtQAJAFLYF7Vut03duGktzc0CQ6vlFXRty+srdnZyLBCRhg7gDkDq5PBQrEX8rpjgAqBV/H8AaOsk8cylU0ovF4HMWSPGD1P387NTMYZgAQAQ0/AjHQP0AVHL5zOShJEejJSPQg6GnhqA8ws7IGHe47WOweFKqEXmQoBo7jxps29m1KxwDQAC/f3DCuyYn5u1voFhc7prbHV1WaE+yEZ7+4bM29yuvwNApcKKSinFmOeB/JuAC0AAWBP4bsZ2d2VeTzNIcffdi2c2Ojkhf0AkS0iA47E9yatamiJKQkWiBxsX0AzwiyaJIr7OG9BnwSqBeYD0mOcHmIMMmJuM7ysBEGfnpyqmYaUCKgOUwwYD8OQ743mF/JxU60pASZ2eF+mjoYYmOznmWVSCf/BmFIjjduteAWri0SVmoqNKxv8Uo9k8nl4BayCdm1BtQE/YrTR3IBl4AW4u2cLcG8tdXAgo5+9YX1oSK25sfEpN+M72hl1V0cSHxQwk5R32EaAiabCsB9YjTc1x8tT8oZAastPjQ1tbXBCIxjs0PDZhQyQx53N6JiT3cu14PMK+rfV4lLLe3z8o1jKWEDTPku2HGqx4kdQgoQBzDOYti/jqWtK/g1jUXr38VuzLqZtT8ugFkKivb5InqQAel0dMumh0x1Ln50pYJiQMGwsaTt5Z7AdgXQV8AVkfADRtb67bwMiYTd28oyYQJqIrELKz2J6AGgYCnkDQDMaSx2NXqXOxTCXzXF61RHxfgFQgFNDncp8FbuQy+j0wFk+PTgR0TU5OC7B68tVXtrQwL6CJ92/6zm2bmr4l0BUQlDUECAH7hGb20fsfCAyFAbm2tixgbnr6tlXX1lnqOCHfQ0B23hMYNTQ1MFIV4nZyUhkEIP+NVVi9bqfbmtu67MOf/9Imbz8wuypaAv/DrU2BjDCTWXuAlx3tnWqQGCjgEcl/530DhAQUoVmncUVCX2HHX+rzADZkVXGeFAiCPxuBIMh3uf+As9Gdbevq7ZdFQJ6mTAzKovxmHeWy0pOffPm5ffXZP8uewunyKIRuZGJaTFKeL/sbHnWAnjw/Gnx8CPHyq8jgCaBzWG9PnwBE/GBh5NDkl5FthiN2mS/Ib7iltUVBTtx7GmsGRZsbq0oKxu8XAAkZPZYBAFcAR7CzOUfYq7n2rr5+gfP8m4AdwFfA4lcvn0kaPjU5bYVsXuFJNJj4sb6aoTFO2+T0A3nNsn5gOAUb6uXzzDq6fe+hbCnwih0ZmZD8HGYXA5jahkazYsEyZye2t7etc0v+skcHSmWH1bm3tydrmFt3HlhHR488gQkbAUBjqAOrDsC7sb7xbWJ4lR0eHilUTn+ms09MNNj8NNzZy5KdA/qULm1wcMicjmq966S8I+GGpRmAucRAKUoy+LH1DfTZ5MSELS3N2dzrGesmiOXyUv6IACDIcptb2ir+yYF6a+3osLpWLD0ITrqqAKLlvJ3Ftu3pV5/a0puX1t/TZR9+8JH5fV47iG5bmSEQz2hvR0Bad3+/2LKAlaFwRIMsgCr2XHl1Hx7Z7vaWhj4woO6+x7vmt92tdZ0hgOWAPgzPVlYWdVYicQVQg0WmgJvrsu1ubwoAwq8Y6TVrOXlUsSwANOAMAHykxkDhgJ0GoDKHMMA0+xIBYnyHSCSi9YXEP5M9l30DkuNIJCy2KucTLGcsBPAi3QXAgsn+1s8ZZjKevbOvvxN4g/zV5/cJyDg62LelxTkLNAStu6db5wxy9v39fVkqNIabVavAzGYQwLBT6geD8F2jwVl8f1dA7WWewbBbihGeDUxz1CevX72QlUtba4f2aQZ83HM8R3kXsLgghA+pfWtnl1QbMM4X52ftIJ6wQKje9qK7Njg6Zj//+R8JkI7t7lXO49TFW9VMWPeWgCTOY4LSkM6ToE1wFIxWgKqBgUHJoBmcAGTybrBffffymfwrYZ6ybvPFovxEWa/URfioIh9nGOOBEe8wKSpQHfCs2jv77LpcbVVWreEL6gh8THhPbt97oPuO/QGfBduSPYOzBsl9uCkiJQOWLMFQSENwfM1ZWxWQmkFs0cJ6bhWZNkA7ew02ToCeAbzN80Wds4BqTOABlwFY9Ux8frFEhwaHra4WL9+iagnOJeqT+npCqY70d7K+2UtgcAeoi86TYhkmEgnJsLGtYF8mWInvwwCWfQ1gD89O1n0qk5G6CR9U/D65rsbGBp2LsjHK5SyXz4idyp+tdlxbNp0UU3NiYsp8wYD2F0J+OPovi5d2kcpKnt9GEFappGC1o4Mji0d3rVi4sAf3b1pXR7sdHcUVOHlzelrv/ML8nGq2G7fumrOmzlZW1+0iXTCvL2SXV1XaAwhl4oykxo3tx6T4YN+mxuM71tS45cOKxQOMdywo+GHog8Tf5/VU6rtMWkM9/EAZ4DPYwuObe8p7jLosGPBaSyRcsXW4uqyElCq4MW8+X0Csz/6BYSmPCFQ8wb88nzF/oM6amxv1/uzv7epeB/0hpcizRnf3tm19ZUU++imCHgNB1c/BYL0VFD7WYZeXZXv9es4ur82KJUIsvXbj5k27ceOGtTSFtW9zjnM2SkrPYKeqSv0AyjDOQPoKgHWAZn6ogXWdxaKUCn/6V//TO7zkR9xLv7v0H/4dePeC//Cf8bsr/BHfgbVv/r6MLxRSR4psigi8JGncaFwISwo1hgSkIasK4FdYrMiimb7nCgT7VItJuTz/RiEggKX809QcsVAjwT5XdnR8oAIU/x6Pq1YFCHI9wNKqGpfkdzRjFFAUs4BE34N/HV2dAqX4TKRaNJ8UtTCgaJIrKaglNWikRTPthdnDn0ci1j8wJICAhh3pK2nkIE2EEZycHAnko7htaWlX4j3Mkq2NVfmA3rzzwNyRdrNS0ayQssP9bTs8jOv31weDKgIplHKZnMBJmpPEQcKur8o2Nj5tTl/AoqtLkjbDcOUeEE5FcbwIW3R31+7de08AIcXk5TXppaR11lhTS5uaZJoqijOaT8BcCkmCIygMSeLknhFcQIOFPxfSfRheAIjYD5D6TEOmxFsHIHGlQSMQCwCUhHQaY0IxRscmBNzRGBzhvYcqs2yS1sO4BdjhXsMaAjRkai5g/OhAckCeDyAF4QJtXZ3ybwMA7eruEegV24uao1wtti0ANdJyKn8aMBhHAAHtPUN2XcwL1F1bJa03b02RCjuIz9/f2RS4R2PrDYStu2/E2jp7JdFOyuewyYL4e/IXXxXtKF4JqSB8wFntMJfTaS1NLWq2AT3jsZj5QhVQCX812HDtbe1KYW6NtGjdA3aSws6z24vt2eoaLNWiAM2g12cTU7cU/oJfIfeEewiwBgsL9s7L50/kLUfAU12tVyEJ2DLA+qDhAoAm1Gg/tifJau/AiNV6/XYhSfWJpLXJwxMrXxWtynFtiYOohVubrbuv34L1YasJ1IsBAjUjR3DZ+opYPvWN+FeSOp6yoN8nxhnvEc0O9/zs9NTmZmaEsdCIVoJ1blt7d59Vh1sMM16ClWDRaN3atZ51bG9XEslk8sLKNKpX12JxA8K3Do+bAZId7otVSeK8w6r07nd29lQAv1zBvvzsd/b0268FCtDMyVuxud3e/+hjJUjDjKoGUNxet0/+5R/EKH/8kz8wT32DxbbWBE7i+kWCOSAnwRqwpXg38TPl76OZa2/rUQo0wATgAO/ezsaaba6sWNlRZR/+7JdigBzE43oOrG8AT4Bj9jYRdEl9Pj0RuA3wwf8HRGRfYqBAUwcYij0IIDlgzd2H79vk1LQSlwEb8GqW79j1le1Hd7TWAER5R5va2pWETTMYaKi3lcVF3d8bU7dseGDItjfWBQgh7yZ0BbCFRHDAqu4+fApbbHt7065gBLe2y16Ea4jF9xUwBEA8PjEpJh/fnXvw8sXTiu9fjVvhPTTYJAM3DplxAAAgAElEQVQDBt67/9hu3borttrW5prAGMCkhqaI1gh7JMyZbCZrDnNYd9+g2OXx+L7S4YulS3kJarBW47L2jk4B5YCfDLZgbxMuA6gCA48kdwYISwtz+t404oCw+E6PjN+QVDqbz4kdCphO0n0wQOp0xU6kp6/fOjo6tTcCWLGWAYd2dresxlVr/QOjAqST5ykBG0eHR2qWL9IZSXBhPzGoIJBuZWlZQzb22o6uXr3XgHReL3sE/tWE4MHIb7BgY8QuyyTCR8CeJHGGDQ+biTOT/QrmXnd3pwUDAQHuLjcNd42uv5jLSD4LuINdBQE1+EryORM3blvryMRbRigrnQFP0QrJuEBJPDl9tTXmczmsVChYwO+1tpZWARXZizMx4Ar5rGTA7OecA9dWrYCY74N/miOtljw+sujOjt7LcLhJMlHA05t37gkgmH3zSmAmQ0dAxUBjWGcmLEMY06yNW3fuaS0iLUd2flksWU//gDXUN2pIw9rdWF/XXsr7VWFUupSIHmyIiBnJJsR5fhCLS8LM3/Pw4Xs2NTVlqRQy84y8CFGhEGzHM0JBAhgHiIkEnS1/d3dH51840mL9ff0alOJNjWcvewIMPYA9R7XJr9pd65bHI0NM3mP2RAHuw2MCRLDVgM2INymgKXsqIT3shazp3c0N1SIoSZBxw7Dn87579kTDJPxmGxsbrQ4AxVkj0J13lWEUKgcAQZ4sgBqMzPnZN7pXsDknb96WKobAt7GxKTtKJAQiHezHBOLy3xgEsT/gEcpZDLDz8PFj7TmrKwvW0dFtDx4+ktXQ57/91EKhRsn4eY+RIKNIgJ374tkTse8Y9HAf+Inu7lprO3VRRTJM4BXXyPPci26JlQkoOjY6abV1lbAqbBeOD45tCJ/vhrDVwEwvXWlYhZdoxYOzrFrN72dwVadagPeasLjZ16/1cHi/2A9ZF3we4CkMaix9uN/8OoxSfi8hgfirP3/+XN6W/F0AVuyD7HehkN/a21qss6NDMm4k3DAqle5eKun3qrZyVuv8UHhT2SQRX1/f0Ge5XLWWyeR1XmmYS/heIWter0f+xGfJC0n98RI/TRKiBHvXozVU7YRF7te68xP8VuOUUqCQubDWlrBN37qlPXxvP2ZPnj2ztXXCnI5sbn7WSsVr6+8bEsu3u6vHYrGElAMMYYv5M7t3Z8rGx0bk+76zvWrl60t7/P57b+u1cwGEXn+9VVW7bWNzx46Ok+by+MwfqLdCrmjHJye6PmpOnhOe9NhbALADgCqYkJCmKzz8fQKZqSFQfjB4IZgIqy3W68nZmaUyOXO4nPLIBwzlvxO8CrMbUBp29WU+q/cQwgUgPCo1WLjUCCiUAB0ZcOCjikIBkgW+vdTA7CelYkn1ti/o03sAuMy7xbCbWp8fAHTk/XUen2roeOLQ9qMxOzk7V9AUNXV3V7f2l+HBYb3TDExZi9/7iVYGIE7ZQuh81dlUOV/4wbuUdwOA/IOf/8k7vORH3Eu/u/Qf/h1494L/8J/xuyv8Ed+Bb//h/y7DgKBBphGCAUeBSGNJgmc2n1YRFwz5ZYSOUo2GhM4DcAn5H35pmNR7PW6xK2FzIc/CvwuwAKYXACUsGFiXLqdbXo4AqhTghDCkc7BUnQKpkPHubG6r8EX+A4DgrK6yWo9LDDuamtjutgqRkfEJARSAWGrk6rwCQmmoCNChOEICRco3DQChDwCDFbm+01Inh2r4YcAQnoGJPc06skV+jSYFzy4aw2wmKSAqtr+rZrerp1eJ626PWzIdmkDAQ5o9ZFUUbkhFmWwzYZ6YnJYEbO7VczElKfjnX7+y69K1Td24o4AAPAi5bkBhgF5YZg2RZqXDM8lH3oTEl2IV8IeCu2+gX8n38jMswfi61vfjy/B5FJfIwAEUKO6QFwNq4QtHs4B5fDgc1u+D2VO2KhWpsC0y2YyKQO4LQCvfBxsC0rbpGGAEA2rwjEAE6rxI5yq+dY14hR5GbWV1yQo5GvagdXf0qgG+JHAklZLVwM72rsUPYgrNQMKL5xOMF5pvAnUwzaewpgjf2VxV88t/Yx0ATHi8QYu0talZAsT20Rg7nXa6t64GESAHyWQ+kzEnxv8wHWjczynMC2qEmyKtChO5vCoKzKWx3lpftfPjUxXALW2tArkODhPy3zs8PhRwXXXlsPpAvUAM7ivAr6Sk2DqUy/KKg43MOwYIgadbdLsS+jM6OqH3I5VJW2dHj75rKnNhze0dVoM8ENDh/MKucgXzwzSucpoV82ZVl1a8yusfrC5Y+5Fwi4X8Ib1ja6trYvuSLnx+fmHry9gmZMUQIjCJ94Xnh2djF80sgRh7OwJm8TuEVdLa2WEN4QYlq8Ok5ZnWh8MVWXI89t/SmmkEvf4GsR1J5BaTZfymXSb2bGN9WUnrgBO8t/LlHRy2WnelAV5ZXrJvv/zcXO5aeWhurC7Zydmh/eX/+O+tt7dPLD+ACsIdeFZ3Hz6yhv4hyx1EbX7hjfxJPTUe215fs621FbEmYfHChARY0LvuqZXFA+8hVg1ITWE7N5DQ7XJZ2YEM+kjMRdjBv/jTf2uhzl5LbW8oUKV0VbCdrXUxGWGFi8lnZXneMdhhMDE8NKJngF0E79Di/Gux5u4+fGzDw2Pai2Ah0cxJjnl4aIn4tg2OTAl0Cre2GrsvrN5AfcgGBofkR7c4+8ZqzGGdbR02OX5TibbcN1hHqyvLktOyFgG8aeTbOrp0ncmLczHyO7t7rIp1w8/VpV0T2LO9qfcVieHiwrysHGjqaIxHRkY1kOCdpuGHaQdbsqO9QxJlwsYAB2GW8+e4v1Yym3n2VMAIvqG7u1uSV8PwKlzm7d6j98QGgxXkDyBXD4nBxflA0B37EKAzwyIY70jyAWnxm0Z+XLE8iOsShkcnlE4Py5NhCWdWtpAXCxXmK8+cPRHwkuAd9mwGJPkCie80u24zh9P2Y3GxPgEdD/GwJIE+XEnkRo7M/gkgu7AwK9ltX/+IfFCReRNsh43J1taOGGAeJODXZYE8vAOtrS0abh0dHOi5s+6xrSB8x1fnsWDQrwEhGwznKIE3XDcgHrJy9lzUBq0dXTY+ecP8bX1vq5OSncfX7fz0yC7Sp/Ly7enssoH+/orKIp3U4GB9bclKxaz5AgAXXjtMRAVg4ddbyOXlAeqocoqRRUgUezlA7tnxsc5LrgOQHvCfNc+ZRFDXz3/1aw0V9vb39I4D4uKpuPjmlaTUMHphazLEgWnLEKCpuU2sx5bmVrG8D2MJDScBqs/OzsUUvshmbXFp0fZj+/IplHVGtcsW5t/Y9va6Bnx+b8Xe5Nouze1ySgVAcjfrL58tKPBKtgzNbZLpw/yM7e3LA5rBGQxmrFS47xfnp3oHq6oARMrWNzhgbd2dsmiRHDaV1rmJJUQ9gyZnjcBqQCDO0pNDhkPHAtBYw/GDfcnwa2t9enewGoA1Blj7+tVLMRFHx6fkbYn6pbunVzUWLE+lVl+VNGTmfiisTlY8XuvtGZB0HNsIgL7UOcBOnQZZ1Dz4WmOzQ32yH9+307Mzy6TObXn5tVQnP/vFr6y7q0vvL9fN4HfuzYy9efVSwC0MODyPb999IABwf29fwDbXzNCEvRWQDMY3gzwsIfDDhNXZ2d1tPl+daivsOQCVb995oN/71ZdfWN/AiOwkAMn4zgwaGRDiZUyAU2MkomEm+yfqnVKpLM9GrAqoUQjbYz9DsSRm7cmJ6gtqrMpAp9oy2bTWMJYXDNR9/pCG6NG9mG1sbGgf5hlhecKe01hfb0E/5zrMREoJbBtc8qYlQZ29GSY6IWd421Y+K6QBYjabt/m5OUtncpJbDw4Oy78VEkFNjcNu3r4l8PHZ8xe2vrGlWoDrJ5X9+7oXRiRDR85hpPHUZ91d7VbIpeyqlNd5t7K2Zp9/9rntHyTMHwrr8xLxQ7ssXOt+TYxP2eDAgGrZw3hCUvuujibr72+3Qj5lVcjvS3k7OU5Ins66op6Cadw/OGYtbd0KVYruxy2eODW3xyu2qRQZHvzveV/dliZFvnSt8xH7KYa+1GqsVbsuWQ1D5epqMYu5v4DKWCr0Dw7Lvmd5dU12TwwAedfS6aS1t7eat85jjqqy1qmTWhEPVb/XPL7K0IwbBOAMYfzo6Nji8agY8cjude75/BYJN1s9NgrnabFZkSN5/LUCRPkukaZGDW/296IKIaOOZABQg+ezw2leH73ChYbgZ+cp2Rx0dLbbvXsPFGxHXUC9x7kjUPWtdQ0e6Hze5taW3kG+q3IKavCjLajG/3f/8//yDi/5EffS7y79h38H3r3gP/xn/O4Kf8R34Ou//w9lmB2E7ZDKm0qlLZtLS9Ki8ApXtczM67we+T8ij6FogGFXW+cxb8Arn7JchqRdhwrwWHRHqc0EJJE0SYIqElFYiAqcyJNEX2WtkQrIJDBsb9dWlhckExoaHRdAQOMMGyMk6RoS6UuBjTQsNGQAGzAFunq7K76AqXOxVCieABRptGEiwnYABEVSepAgEbyoKTSSd3yckOH56nxWKF6qAEIuxxcB7PUFkAJeidkHKEAztx/fqwCL9Y1i9MFgpFlEMqiG0wFnCulNjeQ3NOb88G+YUIl4VF5IME5gyr568VzyaxiJSNpouGF78oMECEYYwCdSY+4HYAXNGEwkp9OhpgwQi3tKowUYIv+nXE7yWfy8SLqGIQsDgx/AYYo6mvLiZV5NfGvfkJm3QUE0R7vbSnlm8s118pk0IhSBMMOeP3kiRuCjx+/r17YI74nuiP0wMjJigaZmSx1XmD5M3gG1ZmdmdI3DIxOSzs29eqXvBOsNIGthDnZY2UbGpyybyeleE1Z0fHgkv038Q2Gg8vkAnMdHR5roI52euHVHzAakbwSqwBalAbxIJxXqMDw4pqaSZhp/SJirNPqwixrqIxaESeL3WSqxZ4dHCWtpblFBnTzGU7NdjGkAC7xW/fWET/nVfNe4/WoyFNpzWaiE58BmpnngxnCCJo/fBut4LL48Z/Nzr+Q5Spo5smVkgX7WXDBslj614/1tO0meSe5+mc/Z1uqKRUJNeudIoQW0rQ/X20U+JaYYa35qYlqM4b0dpIyXAgGQwxHkMTV1W953C7OvtAbxqoMJjj8oDSBri+EC95P7y//G7oJ/q2kvXwn0B9BCisf7BYjD34F8MNTSLq/M6OKsJLEA/efJCqCyMPdaHns1+AqWSvKvw7qB7xbf35cEDYsBJHkkfzN9IZF8Z3dTydFDo2PW3TtgNZKjlm1z6Y2trSyIxdo2dV8AcRLg+vzMlpZmFaqCRByADeChs72r4uV2VTJnEwyysq1++7ltrS1rSNHc0WEtHW2SLvMcABUnb94VC+4qm1FAD3YKNH8wvAA2AVUiAg7dBsMO1iTPmtCq06OE7CNgbSOX5/7RfMEcBWziGmjUYVIRrHbv8U+sDql3lVk2RVptWkCO3v3zc/n5OWB3u70KvqPZw/6BZwNT/jR5agMjowJeAUVWlpasu3/AAvWkR8f1ewCx2Vc3VlfUIBJaNDwyLt86QPu62qCtLi9qfUciTfpcBluEXBF285MPfyrwBDpue2ePmF5Pvv3SmsJNku3TnCIv7ujus7m5Ge3LeBZnCURqbBQIjucbbE/2ZSSzMNMB4BimsV4AV0gQh/WK72+4pV2S5C8//718nR+//6H2+Hg0pv274vtarefgDwXsKBGzOp/Punt79euw2dgT2Q/W11aVGow9wq17j21sbFqN8Pz8ghhR9U1Nejaw9QE1WddIVcVMS128Df1LyUc40tQiJj0+eVtb23ZlTmvp7JHEGzYVTTNrGaYSLFTCUgjzg61JovH+3rYtLczKBqG1rUX3gSAxzjoAPrwQF+cICzqyyRvT9ie//jNrHRq268uMzb/4xlaW56yto9XC4UYls8O+Guof1F4JSASAX13FsLJKwPzXX35qd+6/Z3d5J0INCm/DBuTh4w/N39xp2cOE3k9+jf0RWfP07XuWvkiK7QsukIjHBTRzlhWKOZ25nJOsRdQYWQKWTo81ABwandQZxTNLnp3LDxjGPhY3ABsf/uKPrbG73/bevFDAznZ0z05Taevo6dF6Agz7fr0ysOvs67Wh4RE7jkVViwACsf54B5GqkvLNoACQCNsEviPAGuA1Ce/sodH9XfvtJ/9kx4dxMfMbG+tV6wyOjNjA8LAtLs2Kwc8zz2ey8qHFN3p4dEqAKGsFb06fL6i6gV9ja2evZDhU5/Pq1/3egDVFmgUw8a7ha95Qz6AR78icQpnYQ7DxYQ+FMbi9sao1wZ9nEMZADwVHbUunHa4vasjEQ1iYnZUcnc8dGByRlzfnMcAbAUAMCQdHhsUOxd4D/0aAUFh8S0sLAkCRax8TUtjRqfM+8/aMhWm4t7snRiThaISpDU7cMGcgbKmdDdVV7GMMfWDRx/b5vdeywylXMaAJVKxuCkWpXByOGkntqW8Aw9dWViu1j98nBnCktdmaGiM6+6hXsE/i3GcvgmHNAANglHOJc4x3jf+/vrqiz2GYw9Cb9RYINUrxw7qhtgRYRsnx/Q9gL76yeK2y98qv3GFiKtY31JvT5VZiO9ZMMDlhOcKOpO7BSxdLke3tbYGHDE0A7lgnxUJJ3+/aSnZyVrFCSGcZlqBcqfjsMrjZ34/rLGhoYGhaqzqb4TaDCOpA1BPJsyPdU8BAPLKvzGElqWauLJ3O69m2t3ZIZQErkroVAJB09FDAY27XtV2XckqndzqvLZtLWS6TtIH+Ae09ALP4mvL9Bkcmra4uZKfJlJisDF8AbaldAUUJCIXdiu0BzFIUJ+zdsMEBkENYLVzmVTdTDw+PDGtv4J0YGhq2y+trm1tctmfPXtje/r4sZZi4hBvqbaCv1/xBr2VSgPcAwZcaVGATcH6RUsgTKfDBUIOeBXU76w75PO8694Brz2Zz2k9EPshlzOVxyaKHX0C6znd12JVUZHh9Dg3jl+zVOcyaZfidy+Zse2vbEgcHCgJjSC5bjbZ2Df95ZuqLAGqrsPTBb9qlPZ6QL2os3l/q93QqI1ueP/yzv3yHl/yIe+l3l/7DvwPvXvAf/jN+d4U/4jvwf/4f/1sZ5hrgAY0cDBfAyNL1lcAmZNA0PqFgQIAnqbUw9TCgHxkeMaer2gqZlJqwtbUlAQtVjrL+ey++br46TVthPu5t7Yi9Q9IsrCaSVwHjrBox4LV8AdfXllUYw6BjOi8GY0eXCkiYipqOJw7UuJKCub+/bY/feyxwgWYfufLG+qquh+9P4UaTTwEDCAPLkcKJ4BDYCUYgCeBTU6N8Cwnk6YQ9WhewQvJUf5+r1mvly6ImwRTE8jqjCUue2mnyyHKFtLwGKZ5oUmgGYVQ48WhKXQg4pDl/+uQrMeuQfQIW7WxuqNgFnKSBb+vollcZjApkaxSsMHU2tzbs9PjAQsEG6+nrkycdrNtEYt9evXgqmSuNGPJs5EPI1GBFIhcGcAbMQVa3tr4qGRMSPZ41jLiT47hsD5iep7NF6+0ds7pwq8XXV+3Fi2eS/5O+Oz41ZYODo+as81nu9NRmZ19ZYn9fxTCAK6wJTzBgp7Fdm3nxrRpXAjgoIltb21SQIlkFROK+4zNFo+31ui0SbrRC4dIuS2XzeGB1eO3VzIzNvHolcPPm7TuSiyIBR1YLeD1145ZYNwQ24b8FY1TSNx8BQD7zBmq1ZlgDhULWwg3Icr1iGu0RssL3asMXtMlcbpJ6feb2OC2fq0gqCTv4+vNPtdbx8qPQRlKHbBaAv7apzcrFS4XEXBNu5a4VcxCfWZ41xTzyeUBGni/JqwQL4L0I+DN985bYCg7WYF290rdhHsA8gd1C4wawdgiAn8uIZYYfISFY1TVV1twSsSI+gZubAiVhWeIBiAQT+e7u1rZkXwDvhKINjk7IYw1wD5DnweP3JdFDokyqa4dY0E75w9G0AqjANqZR5DsjNSespIlQJphWacBhrxoYpK8w6wL1DebwBe0iymeXzV/faNf5vJifs6++01oEBEbGWAHGtpUeDyMaDzLAUprf5ZVlyxUAynts7M4Dq2losszWks3Pz1g+m9Ie1YuUuGy2MjtjxWKp4lNc7RSYUucP2sLsjJrUAaSh1TXyRDN8i6+v7PnXn9mXn35il9guNIRs/Oa0mE9cP2sdEB+ADH9ShjD47GF/AAjM38+ewFobm7xpkdGbZmmYfVWWS57Ydy++FZMG9iLMegJG8JUjgIgBDSEXgASAgMj+nr98ZmcXSRufulUJNwuE3kqkr+0ssS9AeX9nW2z6zs5u7R+8u75gve4roBjXJkY7AWG5vA2NTdgA98frt7P9HTGQPS6PvInx0Lt7/4GlLgiuOzS326u9zIWfM/g9jTgsyAxBbqcWjye0rxF45ql1SwIMOxEGFwFoMCedHo/WH3LoeHRP+ysMIoY6yPWR1zPAwK6E74av5ZOvvxD7n+Ea0lUYwsFwo66BwKSxqVv6rDdKI9+ryK6TF9bXM2Af//SXsppAAn12fmLuWpeGV6yrcP+wZeN79vzp17a6uijguLt7wM5Oz9T8Pv7wY7v18EO7yuftJQFZHq/WMYMDAA6Y4PWhRovF9uShyh7KkKqpsdmCDagGTuR1WEkfb5cMFf9fZPlnyXMBCwzWAJdgGsGwBzjoAaitqrKjw1jle58eKdEZGWko6LeRoWHJRn//u9/azIvvrLW5TRLZsfEJ7Y/J5JGdnR5aqZQ3d63Tzs6OxL4mRG96+q4l4gmxvtuxl/FW2LU8B85S9n9nTbX2L35gHfJMYVpVfB9ndK7yfnN+dXb1ax/YXV8XS7Xi/bhrs69nBNDx7LGC6O/tt6OThNYS+yxMePbT7a0NO4gfaO9aW1221o42SX0B5cbHxjTEezPzQmzlxMGh+YIN1jcwKCYrzwtGW1tHj0AiBhwwvhOxXQ1kYVsCJhPo+OL5t2+BmwZ5fQ4Mjet9mX3zWucqrDoY4YDy7e1teofXZcGS03mPxJzn+N3LpzqzYNG2RFo1yIjt79sXv/sXgaCARC2tXfp1mK7AbfgAk1Td19drV1dF+S8ConV34fVaVsgd64QpgnyCozDm13TOKxDRzLL5jF0W0xr29g1y7x0CBtnDAQ+xIeGfk5NDCzU2CUQFVIORDjLKGbO5sa5hC2nko2Pjlsaz3eeX5Uk6eaKaCYAJqwYY+R1dPQKRV5eXNVzGO5fnBDtw+u49sewYwHX29GhPxJqDIS9KDcKksF/g3IYtHtvbMX+gQTUA5wIAKGobBST24pGNbce1wGaUQIBWsCNhrvPfOjt7dXagTvDW+aytd8CSJ6eyw0CZwHq8e++hnZ+e2vrGigBE7h+1X//QkBjFNZFWkEPbXlnTAIb9CsCyraPDfN6AzmSk1+xpvA970agGNtRkhctLK5SurSnSrrXC8Hhna1vfgQBAwHRUOgCxJNYz9Ob/YxwDmxw7qWKpIM9v2LWAtHiOMiznWSDbX1lakRpKIZ8+rwBdAMj19XVLJHat2sVgq1QJuHvLkIS5Xta6oa6o0xCZmo/6x+NiCBchxseS7AfFlDkdJStd5qyttdna2iJU7xYI+c0X9GtQSNBnCTUPwGxTs3nq/GLHV6TxHuvu7tG/0+cZ+fEmYgeWSmasxgm5oEqqK2oJVEa8w5wDDJmw1MJ/d3xqQuvyghqpzmexWMwSh0diCDOQo96htql111htrVtDaZRmDKWRrnvktV0rKwDOL3nuXpUrgGON0za3NjVXhmxxdc3ZWtbah8nPrzUQ9FZbpyE6ICtnLwMd5AtwEfK5tIgZeNJzvnFOMOBn8BaPx+349ETe26wBGO3+IGGijQL1CT5D/QDDFGCUz+P54SlNYFk+kzeXwym/61/8m79+h5f8iHvpd5f+w78D717wH/4zfneFP+I7MP/kkzIgE2wWwLTGpkYBKMVS0TK5tCafNHThhkZzO10KN2oKN1Y8IK+uLH1xKkkzvlg0TDBJb9+7a5FIs1UxHQY8BMQ8iIn5pMIrXUkUpUFDskRDS4MD+4QCaGNzVd5Vze0wbTyS78PWu0T62NikrBw4mMgRj+JRi7SEJdlDVuVS8BNy5xWBq5cFpPoFhVNQiAMo4AMGQAabDdAEWRsMVsA3QCwYAuGWNltZWRIwwCQ6Ho2qOKpxeiSPowFoCDZYXYAQk4wKfYBMGhAaTXlO1bgFoPIZyNnXVpckrxsZm1ARDEgMANPYEJbfGcE4siuorrEqABxfyK6OE2JK8YNkN5OuyGFpzgiyWZp/ba5qh1gdsCGY6iNpZPLvCQQsmYjaXnRHgDCSQArbwaERecTBdI3u4y+K/H/QIhF8N11WLFyLGQvjY2l5UQAYwTDIyv70z//KGgYnLR/ftdfPn4jl1zc8Ym2t7Za6OJVPXmx/2z7/9J/tIL5rDx69Zx989DMBJhTI3EOKWWTK0d09q/XQKPnEFMnmSnaKv5XLqyAFpJSE7ty+c1/Xtry0IICuYgGQssnJGzY+NmGNDSF5W60sL9r29prWYiy2aaUSz91v3b19ShomLInGHQk3flCtbR32+P2fWnvviKWTSMhqKkzEYlaS++zhnsI7WH8nJ6eWz11aPleww4NKSIu3LqD06u3dPdknjE1Oae0BtvIc+QFoxSvOUY0c7NzW11ctHttVw8b7AJB3XYUvXp3WOtIrmg5S0dvbuyyfy9jyyrztba3byUlCKdh3Hzyw3t5uvZs7e1HbWN9QKAaebPjGAYLu7e7Kv48fnn19uFn+mDAmlpcW1eQ2t3aYy+Ww5uaIErJ5Hx34s12c2972pm2urggIAaxA6iqWUPrcotFtBa7QqEmG5gc0cIlxCDtmc2NFMnaYwFVlGrdTDSZoBgkAQo4JqAKAAFvy+PRYNg0ESeEbin2E1XmtQEADHrebKwIvB0kBzl7YQWzHIuEmAdcZpKc1Ltve3BT4dPfeI+1NSHABp2BCkeKNvHIPQGRlSe/P4EDd4KYAACAASURBVADSfbfNzs2oyYK1hUSTfQlgUozyc5qqKoHIBJ3gZQYzrbd/xG7dfWhj4zcEgrFPDI9P6nOjSIpDQWsIBsX0XltdUQM4PjEldheBQPjWwkRhTbNmq2vcFmltV5MOMMFA4LpcqoS8Hezby6ffCLxA+s/6Amg7Oz6QlLy3b0BhEvgeBhubBAbDlMJvDw9ifEmR1SKNxZNxfXlJAA7rkb2i6rrKFt7M2s7Wqk1O37WJiRsKrgDwwdsU+Sg+jawbwtky+Zzdvv9AgxpYmtN371tjS5uArBpfPaaMFS/bi2PL7O/Y4sKsZQAg8FdsbBRT/OzsTEA4zK3k8YHAKxrS3//uE9vYWraOniG79/gDu3H7gS0uL9jSwoIsJTBaxHe6D8/UcItYSQzSXHUuUjKscHosJj+hNhvrS5IHs8bv3H1otaFGy5ydiT2Gdx6gzsyrlwo26+7qs6PjRCXoCv/kkxM7iCUsnU0r3AQfxhvTd2xsgtTta9mGXEHhqqqyWvYAl19SfNhDl2K6OSxHyrOsRMry5QQkT59XwpY4j/DYvjV9Q57Az558brOzr8WGS19kbPb1K+to77Hp6ZsW9MGqg01VsFz2XCxHl6vKar1u+Q7eunPfVtdWdKblsnn76ve/E/MdlhRexd09Axo2xBN7dufB+9bXP2C9gxXPSpjGK8vLCg785R/92voHRgQmALCdn6fsInluGxurNjg4InY+gAjsXDxfYeldlQkGJDgupaEifn3YogCq8r95H1Aq9A/0KzAF+evJ0b6ALZitWFgQGnR+caHhS//omPUNj9nLp19Ljnz/8U8s0t1nJ9Edrbfy1ZVY3b3dfRriffJf/9H2tnbt1p3H9ui9D8WAfPbsW1teXLJHH/yBOd0uDXwmb9wwX12dvH1hTaYvzswf9NvwyJBqHsKS5mZfi+0JWNLRCXhba2cnZ7a4MGfPn3xp/QPjYmY2tbRaqAEP1pTudyK+q+EVjOqd7XUbGpmyO/ceW3d3t9QdWxsbAujw/WTAwP1LJKLmrWOo6TRHFfY2GYXa9A0OK4AMCTprhue3sbGuEDmUFKgKGBIjO9/R8KvfHjx8XwPrb7/53NYUduXQmgaIQpbNvkw9A1gN+72tpcPiiQMN6gCxCGnaWl2XzPvuo0c2PDxil8W8vXr1vGKvQUBc6VJyYtitsIYJV0IWzzn42aefWl1dxVOZPYBhLzUQntOAiqhDOK8ZlJQuC/pMgG/AJL7bex/81Fxeny3PvtGaqfXynE5lp4D/MCAj5y8M9o2VJZu6MW1/8PEfWn2kxWLbqxaNxxSgQ0CaAr5OT/VeUrtQI/AZPb0DGmJRT1D/4P2MpQMg4VXZIW/Ja8N72C1/cQBMhtr9A4Ma4uFpmrq40JCa2pcgrrOTUw0+O7o6lKi+vr4m0LUSQgewGLBIOKJ3BoURIPjTJ9/Yq1fPNIxnD8dnPpvP2mmSfYktzGelSyDcqrd147X23pbWdoGsAOwMkEaGhzWAxzakVExb0F9rqfNj6+zstKnpSbu+hql7apHmiNV6a211fVWqmPEbN+V5jyXVwsKizbz+zgb6h1RHUUP4fUEbHpyw1eU1i0UPrKrsEMubsFCIDAyyYUMDCqPY4dys89XZZflS7xH1dL5Y0nfnHGPIAniJuiCVPLeGEMxZz9v9r6jBzUU6awfHJwq2wzoKUBogmfUEEFvjdll7Z4fAUYBI+ZqeJUU0QBGFjReWGrU1HtkDsAcDAsNm7e3psMHBPqsP+cWC5+wu5nMWi+3q3tfV+Ss2RoRGtnfYyPi4asX4YcIOE8fW2zdi4eZWAaJXVxVQFAII5zj7JGF0+zt7lkleyM7qV3/1P7zDS37EvfS7S//h34F3L/gP/xm/u8If8R349pO/KQP6AVLBoKuEVODH46nI5stmIX9QBQBFLmw8fPmQ6AEY4IlYvMxZf3+/jU9OiWUJA2Zvb0thJPXBejFuYBGcJ/HZQzaPRLvWujp7rNZH0eNUeEsKr8BU0krXJUul8Sy60neADelxuezNzEv50z188J614iUH0JdHPlO2apdDsmuambrmDmIwzVxOs0LWtpbmNOVnSg1w1NPdJ/9LilwarQoAXLBvv/1CE2KClGBjAN4yRa94jjkk9VcAQLnKDvb35bvZ1dNljZEmNVqAhrBTYV4SgAD456ittdzZqZoYWEyEK9EoVhirFxW5sgM/prw+u6+3X2bweGtSoFMUOqsxns+LuYckDmnpCcnJZ6d2GIuJBYcMGp9NwLS5+dfykgPggtlBsRoKNYjxgBQ7nc2oSemBBdLWaqVCxpx1AdtZXbODwyM1+bA1e7r7xYqSVJ7vkCF11CXZFkE/SNyPT8/k8wZTANbCy+ff2L/+5u8snUKeTvhSvQWCpGlfKSE8EiExNqTCvKur2xyOsposZHaNjc12cnJuiwvLCqK4de+BQBuuXQB9GmluQNeFhPBv/+N/sFIha8GAX7YFAIWP3nvfOju67PgkZk+++cJePv/aDg+i1t7Ro8aCpvn/Z++9mhtN0zS9hyBoQRIAQRKEofc+k5lMV1m2u7q6qs3O9EzESvMnJIUO9BcUoQidKHSwio3QgaRRSLurnZ3umjZlukx6n/TekyAAgiBAGBJ0iutG1vyJzIyozqyuJMjv+973/Z7nfm4TCrbYwPCI5Iz+YIsaGIAOQJ8nj35Q4Mmt23etpLzSkrubCol5/uSxmrJwa79l0jmlI//yN3+vxO/XryfVXMEiRRroDwasJdymNcS+wfOxBq+sqmKICEU9YQKkPXsDIdtdmlfADewFPEeX5uck+QYI7unutadP7pvDcWHXJq7Zk0es0TLr6e0V+6u1d9AuS0pta2lB4CsAIHsEKTEN7Z/+6T/Z0MhVC7W12crSgthsAEblFZU2NHrFHG63WTohsIa9T3gTYERke8cSsT1bmp+1nv4B+/zXfyNweGZmyja2NsRGoyE8u7iwW3c+lM0FwD/gJ2wk1iHAP2yefTx8D1PyGqRRxMMyFolor5BW3BgI2eDIuJU4yyR7DgZail6mkhJfmMNZIpZqJnVg4+Pjlk4lbO7VMyt1OiyZSluwtd1aW7v0/DhnAP4BGAi9YJ1jncA1ffD+J3YQi9mzx/dtcGhE7CFYdsish0evKDiFcwdZHoxL9ixnFQ0+wDAsRxhWgN3IYGm611bX5EHnbmhQ8BffE7BzYGBI9hgwL3c21+Vd6w+3mCLdCQqpqLKVyWf25N738v1Eyss6IZ364sIs0NpmsZ1Nm3r5TGctwDGMe9hXNTU0zgX78p//o5KQB0bGrL29R2w7WHAtbZ3W2dtvpWVOeVPymch4CV6hmYMtiGwUQLmzEzmhR2ACZwt2FYT9fP2n39udD35mH/3sM6usddt54USNv9PtEWv61YPv7E9f/pMki7fe/8g++tkvNQB68fShuQlpwQJj8rWAaNiO05OvBAxdnbil54SM99mjH3VNP//559rje7Go8YORToyUlZCcBn+zOQH2y11mZ6d2fpSyyMqSLc8vah0ocb6yQqEzBwdxSxDeV0cg0E3J2AGiOLubmgPWHGixmkBITLHd5eU3zLGC9magOShA8vCNxyRnHudx/k2qMEA+5/n01KRYfwwJYDPRKDvLqiybO7HUUcbyJwW7dJTp96J01iVQgDMcb1bYvDDW85m0VZQBiJ3b+UnW0umkPhcQ+jh3bPswJ12oGMo0FGHdNPkbJAPdWFuQpy+y+b7hYYE66ytrUl3AYgMo4LlHNnfM7fWJIamgGDOxL7n/r169ENuRIQlDORhsxRCxMgVfcVbgZenzNRSHfVJHlAkohH3KYAiwBGk253tRnVApcAFwXkzU4+NikrcHZiCBjTXmqqoUGA5Tdm1pTsAoZ9321qZ8XUevjluTP6Cv5zrq6n3FUKj9uM5uag+AEd7bKD7SKYDJE4V7ycc0ELTJl68FSAMMEuwIM/vFs4d2EI9K4ovk9/T0WAxRZPPl3gZbefVU+wMGOGneMJW3NzbliwjIsjg3q0Gjt6FRQw7+/fbdD61/aEQSXs5LgHM2WP/AiMBL3gWpdFJWAJytyIC554/u/SAGLooBX0OD0rJZa55635sk67xsAQgVAzgF3OTMHBq9KlCWew7zlfNloH9A58OL54/Nq0CnsM5/QF7OlXgsZj9+982bMBqY5A1WX98kZuzolWvW2z9sC9NT9tev/yxAuLW901rb2izc1iJLANZuJ5YMpwWL7O0qsZvgyR+++8pmpiY1WOAZwKTu7Oizq9cnxMBkkMk+HL1y1bw+r21truvv4q3K+Tly5YqGiLJhOMZeIWnBltY3yeAFDdrYe4vzczY7O1W0KTBYgzUW8DfrPcFQmFqJMxpGP76vDBpZ+/jlwl5nTWKLwfnC2uU9AKDGPiRMqtJVq4GUWJmEo/maNBDBsxoLCyTzDGv9gWYBeQylkL8zsGeo7vbWqfYArFyYm7VoLCrQkpA2mNmEXTL4heIIUMc5zD5izwHYzs/O2uYOdZLDfI1uBVQxbNza2dRAj+elZPp8VqxGrGcAx2HHBgPNVlZyYXvb6xaP70p5dX1iQoFR9+9/q5+hORyw7HFO4VsjY+Pa//tS+Ly2za0tu379po0Mj2kIzwGvQKqjY6ssd2noA1s0kyFhvejFioJjdy9SHPx7vRr0H6JmSSblXY0830pKra6Wc6aqOIz1erQHUZgBTqJSgOnKYAmbgP2DtEKsYPHHYjGdGYDGBGbxnuXmcY5imQHblM8CNEVGz6AjGAjoPctz9Tf7bXhwUEPJRHzPlpdmbXNzxfK5tHV1dojVy1BlaX7B1ldXrKev10KtYVl2sd7GJ25YOWzT44JdGPYGdfKfxr/98qIooUA+T18CUSSTOrKtzW15iX/+d+8Yom9xK/3u0t+CO/AOEH0LHvK7S3x778A//x//yyXFLiATnko0SzTKgHfpw6Tko8iv+3p7i839zqbSbZGOVFSWy3+z6N1TBBd7+/ttbHy82PSfndrRflxAEQU6TFSaBwokQmAIV8G0HXbLQXJfDSosyM6uTuvq6bWSOp9ZPmmp/Zh8I0l+j+5syj/z+gcfych95sk9W5idUoNK2AfNCo0YRScNKc0uBRQF8CJN+OMH1tnVZ59/8W+sEdYRITXIqnNHtra2JJYnjBUKYoIt8LkSO7VwJhYCgA4eV+enF5IvIx86yhwK3EGK3RhoFpAF6AoYIxluQ6NkdKlkQpJDmKwUc7vb2/IO6+nqldyfRgHmADIzgi9ouGmcYHjAuPUGQ3aaSds3f/69PC3bO3ssGAiaz+OVlyDsBBodPgsPJBgryGIHh0fFQoUl4W30W0lDwE6i23ZeOLbqBp/ZRdEvLxmJ2vHJmaSg+F8hgUIq5sKzqsxpiWhUIJCdmxiT3JMXz5+JrTJx46Z98NHH5gmGbe75PfkhEtICKArDDkkZfp348GFnAAjf1BwWuPf08QM7TB5ZW2evRSNxm5udF3Be6/bZZ7/6jT6X5n9hYUYyeVhssAlgqPE843s7Nj5+TeyY2N6W9fT1WUdnh52eHUtCBcvnwY/fi9lz9/2PxL6BuRONRrTeaOivXLsmhhjN49LspHX29NsnP/+lCvBc9ti8bt+bxomAChoAJOM15vE1WUVlrZ2eXyjFWcFhhCIByCmkqkSgn6umWv5syPgBMwhnotENBINK7sVCAWlxaQmNQ5mYNL19A2qG1lbnrdmPr+2ppLOnZwAAR1oTADfIvmCTAgYcHSZ1XwAfa2s8AumR0JNg76yqtspwh10ko3ZylFEI0fLyrEU218zX2CiQDaASWwlka7ClAENovmFB0QStri3rDCAwgfUJOwyJM808wDKgIbJR2EHs2bJSp01M3HoDkJzo8x7c+96i21vWFAho+IBnHgANg4aPP/uNWDU8M4J5kLTLNxCm4PRLs8uCffjJzwQU8/mAXYDRpxfnNjAwIlblUSotIB3gBN87QEIYaLBMCTYhAA7QhXMOcBCAEU8+ro81xD2FGUeTD4MEGS6fd+vO+2pkCUuhMMLiYnNj06ampmxzZ8OC7R02cfuuOSsYGOHj6rIGAkrSaZt68VTr7M4nn2qf/uWrP6iR7O7okt8sEj/CUnr7hmxve7sIrHf1mh3nLLq5pmEQ5y6ALF7CHn/ACtmUhip83urKqkK9+ifumpVz9hZkD5BPJsRMx39wZ3ND6dLYH0QjO2Jpdfcge+/SZ/A9CU6BHbu2vipP4GBLu0AWPru8KWi5nQ3tQ857mNBVtTU6P2EDEfRC8AW+oIBVSHfXlhZtZX7RJm69J8BDAxFvvR3ux2xnd1PvAUJxSKbuHxu38qpKm375xCqrK617/CboreV3N216+pXAEYCVfDZjbe1dsuJAys86BSTAmw/AlzMFa5CfgOyDxIH8b8X+PDy0ssoq6x25ovfW+sKcACXC/Bi4cPYz8MHSgzMKNcDAwKDW8/zslFhx/kBAHqEwAOfnl63K5bHOngE7Pj1T0vRBMm3J9JEdptJq5GG0sh4OkgdWCSvQUSKZfCgQtPJSGuwLKSjiezGx8Njz21vrYoBzfjJ8wAM3mz20fD5lXgVTnQvU++Wvf2effvE3trqyZAszs2IYEhoy/XpSctvUYVoAVp2nXnuFzy+cneodUfQEPdYZVO/zynIjGo8IuB0eG5VNCUw42IF4xAKgAJLg2Ql7EsBoZ2tX18kwi3sGsMegAgYbAwKAXNZD4SRnhUJOAHA6nbCdzTXdC0DSllBYYBZ7kzAtbCVgtDlr6uwS9ubUS1tZnBfLlD1OSjVna/F8Lbea6joBsbG9mJ2eXohdyHnEe4Z1DdALUx2mLfeNwBn8VWHbt3d32qsXT/SebGvrsKvjE7Jk+dO//N72o3EbG58wfyAkex7OAZQcnFdKonaU2vrGhn6/+8HHAiBZpzCs3XXFcDTOi0qvR3ZC//i//a+2F8U2qEJBfpwvTY0BGxsd13PjnObd8OL5E4GwRf/hHfn4wr4MhVsEaj9/9tCOjg4V9kUNxPPifTA2fk3/PZ08kA8zljo7W1sCqDkHGxr85nH7ZLOCPPg3v/07AdmE3CBL5vtRpzDUqnZVqS4LhILyzEWN8vL5EwGMm5ubdv/HrxVWc3x8ans7Scsfmf3qbz6x9o5Ogdvcn3BLi7V3d0kezcYEXOXMgZ3JAQpruqu7T+zr9Y11nQMwAqktsEDy1TfZg4c/2tdf/VFraGxs3EbHrlouk1HCOjUrg6tsNmdzs7OqefCjZC3ks3kBmfg7d3T12s2PPtF//+N//o+2ML+gNQ2ATC2HygDrCAB4wD9AaCyfkODDVg3gMVnjEqub2pPBs9j2i8UhJGcOdhhYFTHM5zoBbhkc8P5gP0xPvrbHD+9bZ0+PSAJiGTOQP0xZRbnLNtbX5V/K+YsnKufvytqy1BuAhQwfqeEYNMJOHhkds5Zw2LbWV+y8kFcoE0MtatHb770nNjZrfGF5XoxOn9+vn6vO67PyyirLMNx2VpjP59N9AZDmGaAu8NX7rbSkTGuT90Opo1zDCu4RIXSEfMEaBQyt9TA89Oj5ptMZBVBxT8kiYLiCLQ/rCs9s6vAbNyesp6sDbqeez5Nnz+316xkN//Ebxf6GXwfJQ9XBgKNcL3U4973e59H9Zn2xhlCbtLe22dWxooc6thTPnz+zZCJuuUzKNtcXrdnfYLW1VdbVWWTde5DGOys0gD6/OJXFF+c5a521MD07q3+Wlzesu2fIbt75wIKhVoHGDM6pYXi25eVOSfWpLV48f25f/N0/vMNL3t5W+t2VvwV34N0Gfwse8rtLfHvvwL/7H/+HS0A4SdjqagQkwmageMFbCoYbXpAUgqRU06xxKMBqBEBCeokkk+aIRg/pO4U9fyeXyxRTmS/oPS/1D2wQGjBkrgd7UfkNAYCoScTTDBbQ+ZmaXRoqByxPKpezgh3Go5bPpiybObTj46waTabp9779s83OTtrI2DUxYfCEo9CO7G5LVqp052hEsj6YijTuI6NX5e9HoAFFK4UnhSEsKFhisXhMIB5FkNvrVfoqHp6np0VZzsF+0tLJQ8nsw21hMT1pwPBIolITSyOX170BoEUuRpOBbJRiCnanfNxgpR0l5YHGZ3O/AKgBGABqAE4BeXgmFOzIj5TQXFFutR6PmvdYPK57DnMEWTnFI9cCWw4p6OrynIo4jOzDrR1FaW4wZJ0U0dkjPceisX6Jil0SspsCYSspLRO7CLk5TfVhImmJg6QAwt1NDOorraOnW402kkPCUq6OXzGfD9N/U8rp8QmNSU4Mjlwmp4Ta1rZOsY1JfUYq9uDBfVtaWrVQS5c8DXd29qxwdqak0KXFaTVMn/7yM4GcMCWQNoeDbeYi5ReAZnbaIns7eob1vnpLJRLW2tFqnV18Hs/j0lZWYPXMaA1inQC7gQRbWEFzM68khYIl2NTsFxi+urwoyXlbR2+x0XdWiW11dlEq8Pbk5ELA14WV2GEqI4kdYACFOoATbDLYwDyHs/OCbCLYZzCs+R32Gk0BEnCAGOwfWBcMD5Cd0gBDFcRZLEaKcTUJqrC10pbNpeT1BmjL93NcXFqtz2eFbEay0sjuli3MzijERP6u3X3m8tTb2UleoOXG9obNz0yqaQM8htGDlBxLijuffm7+xmbbmJ8W8CK22fq6GgHkZMjS//N/+Ed79fK5Xbl+wz7/7d9qePLk4X15egEAsG5Ze2cnBYECbT3DtjJbXB8Eu2ABgacozXtHz4DAWK40f1yw9u5e6+kbksWCAsnKCBi6sINYxKKxXXv2+HtZMeCZGw6EbezqhKTiMAVpGrkfMJ2aQy2SYuOXitQR9ioNbD6DB2nIhkeuWilp0LE9sSVJ12VtEA7Ds6LZnn79QvsNEBF2MM8NVlPR47Uox4QNg/yQYc6Nux/YnV98bq7mNrNC3jJ7OxaP7NpBLCq5J6z4Ox9+bJ5Gv714/dyWVuatwes2t6vK0gf7OjOwvgBsFuCqJqxUzR2AWeE4Z/FYVCAGDTG+rd99+5Wdnl3ofKLxbGoOiREFsERzubm+KpYNMtHGZr81NzXpfkxPvhTTHOkrDXD+5FR+wa7aaistL7WV5aLHIFJCrptmn7306vljherAaAXse/LkgW3vbtuVq9fli5qIRQWKI1NFQon1Q7Cr386OUvbi6WPZCFx7/0OrbemyEzGNY2IDAWpEdiNSHPQO9FvH1etm2bQ9f3JfzwPPR0BcBnSA7PX19Qr7orHlecCEo7kHaGBggLQYEBKQH4YbZnIaOGHBUl4uKWop8n6Y7/sE15hV1riLgFA0bkvLy2JgMxDBToJfyP27unqspr7RMsmEZJLZ4xMrcRLC4hWgkD7KWt/AmJj1SHGXV1cse5TV9+M9QMo0UmnsMRyXF1brKrOgv8HW12C9wgz36l3KSxOvTfYwIWIEjHF2IFfmmgDOYIsOjI7Z8NVxKQDie/hSr1nf4IgNDV4ROLu6tiH2ZD5zbMnDQwNuQIpcTFJGplulMxqQobG5wbz1bgX93Lv3rc4GQEKGU3hZsp5c1W75KAOQIDk9KVxqiEUIy/nlhYVaWzXw5OcDbIDB1dTUYHV1pInnLZc7shxsUU+NVZU7bW9r03wNXmsNt+jdByMOOxXYxdz7lvZOpaYDhDMwQoIN0AIQBSYSBUSuqtE7Sez/1lax2DJ4+0nlcqbBLdJagFBqGPyRL+1CZ3MqnbC52ddi08Mc+/DjX8gigP09Nz0lL1FC/6hltmCzN2Itwv0rF3C1n8BHPKV0+YamBg1+w+EWWfPACm7o6VNI3r2/fGmz0y/17Bncypv9/NLaW7ustaVTYV0MWPBTn5t6JUb1xtqq7FUaGpr1buJ8QmFArQRznvMTb/diGOahACLqGc6PK+M37Nr1GwLdUkcpc1XVWCZDSNypvXj6VOfkzz/7wsJ9w1ZIHdjLJw91v9l/+IYSZsg1McToHBoVI+8//O//XjXh+x99Kl9tbFnm8d6twI+xXdLm1aUlMUsJJGL/JRMxm5x8oWA1zg9sN/gZuJ8CaL31YjsGwmGbmZ5UKBy2BAytUXEwdPt//+//U6qbK9cnLHeUEVMUgJL37dY6IF7B2jq7FZiJ7yxAGucn8m7+RFAVA5MH93+U4ubTz74Qe5J1xHtta3tLZwjnoix98ifW0NhQVAft7Ulhg80KjGHA566e7n8N3Unu79t54UxsR4DelaUl2d7wLvfUuwWmMkzm3IZhCQPxIJmwne3tYhDn6aWlDvA09ViK9/DyonX19ypcamNjTdYOk9OT8mwlXIzALI+3GPqm9R4K2UXhRGSB1rZ26+/vM1+z3yq9DRZdmtU+np5+rYGtp6HRnOXlGirjc8wZyVoBiIXl6q6rF5hMHeBvCMp+IJlIKTl+/+DQQuE26+4ZVE0sS6aqKjvK5cWG58xCDeAoLbNoLGY72xGtx59q+tmZaQ3R/uEf/mu7feuWTU5N2uICdh0VGpQzXIcRK0D1+ETEBN7/kAGwUii+w7DzqtUQG6IAnvTUUZ0dHarreZdQu1IbN/sbLZs+lL1Pd2erhYPNCnrk+WPBAIsYr9iKMoe1tIbkg0q9t761KQukKpfbTs4ubXV1U4qmiVvvaw3LpuXyXOflbiQiNn9bS5vCSUOdfe/wkre3lX535W/BHXi3wd+Ch/zuEt/eO/CX/+ffXTrLHGItArLAbvPV05TVaNL/w3dfyy8Iv6qOjnY1riTS4rWHhIymiTT5jc01NbSBUMBaW4pejYBgACQU7zQbSHX5Hek84AUgHcUn//BL4FWJQw0cjRrFD2Aa4UVNfp+1thQ9D8ucHEvnVkqqeCZtu5vrasbwRWuobzRPS7tdZI6Udg9AC7BDAURCNAVUKnmoaT/NjWSNJKiXOuzli8c2NztlPn+z9Q+OiEkII4LCDP+kqppaKy1xmgMG1qXDLk4KtrG1KlCYhjSyt22J/X2xeruvaAAAIABJREFUAes99WIgEcwBU+nKlSsCN4qp4GUCMne3N62to10ycIJNaLQCkqQ55QOHzxceigC8MBoowgg0gVlC4+xtaNBkP5FM6t4hqwW0K3fXF738DmOWyxQbJbz1FhbmxSjpu3bHjKTQ1IHYfjDi8IQDuGbyj58dDcKdTz4TKJLLpFU8r69vmKuKZ1iw2clZy+dP5UUJ266nv1eT95KSC/kfEgBE40nzBqCVOMA78MBCwVCxQcllbW1j3ay0wsoqa+zV80k7O3fYce5E4T+wGGCpljpKrH+wX58BEACTj0YWywMkaKQ3N/g8Wi+sWZ4vjC+a7pZwi8De1bUlgUX4cCEB5c+EdWTTR+aqdVlsb1tMX57P2tqyErjb2jvk/1dbW0xSj0TjdpjO2fHxmXm8jeatb7J0Nq/0ViRogIAwhJBtIbNjsECYBgmoFOg05qUEFV3gsYUHbIVsIPSCvThXs8B+UxhILSB5WsFEHfwc5wU9p9palxjZsdiuLcxOFkF2go3q3DZx45YaJeTqIAWAnDACAa/au7ps+NqEmatOVhL5RMwWFqa0DwGv8BrDqgHwBbCHRn51dkr3GXYVjSAemwwzCPiCbbi3G7GG5mZrbW+z8qpyMahg2cHgwStUATu7O/biySMB8TQ2+OcC7hEa0gP79TivpgY7RgBOpMf4HdJUIaPv7uZsIYH93Epd1XaSSduTH7+ytdVFPduuzm7tYdbK5KvnFolsKTSCVOuO7n4xnBgo8IufmefLGgU05h6zZ9mL66tL+u+kfRNcBAuTa5+ECVpSYh9/+rm8x2D1Et4l9lYpAQuVYrIsLixaJB63n//m35g/3GpOV7VVuFvNTtO2+fq5ff0vvxcwyucgsXU1+a20psZiW6uWjO1YjsCceFRSZYBk/DtpePFkZcDDOTk//dq21pfEXgJso5mudpHu7BQbCskfbPGrN24r3CqZwEcXELVgTYFm+RozSMD2gPMQ9ipMQgClxsaAtY9cBUGwk9i27UQ2tJdoeNk/rtpaAeOpg32x1ZAvT796Ydub69be22vhtnZrampWSAVBeTxvmHkEOTF84kxk/QNI0oA39A7Z/tK8be/sQI6105NzDUoAfAAkYQVtbK7IrgGZKu+lXD6jddrbPyBwATuDweExSWuXFxYFrCA/RsoICy2Gv2p3r3x1dyM7Gkzx85FWDUv0WGdEVnLLQFOzzlRY1Ax5kGDDqsPjl/cD/61wcqK041cvnlo0uislBYB1/9CYlVVUWaFwYbt7e5ZIJK21s9vOL0psdzdmmVxOrEw3cmhnMdEZYBSm+AUeo8dH5qosNX9zg0CiyM6WBcMhsce319cEOvOsFuamxPgC2K6qrrJ0Mqmzo7k1ZKEwfrS1tr62ZvuxhA0MjFp3/5AVTs9ta50Ap6Qk4KnDjJiiMP6401JR1NVp2MbAxVtPMJlD1jEz0y/tl1/8yu5++LHYX8nEoYLvAJsAhgsn51bj8liZs9qy+VNJXXcBtJMJDUh4/5eXOQRO8z50VVdaXW2l1blr5HcIgHd+mjd3TZUNDgwIaIalSaI3KgTuL3szlUyJnc3PyH0DrOT7c97wzsT7HKsBd51XrEIAFcBxJnICaFtarbu7x3Z3Nm1hZkosM0BfLDC8vnqdx0vLs5bcjxW9vpFg547lgdjfP2SDQ6NWU+vWoAR7CAYPJFTjFcy5VUw1d4iZSL3C+q13e629r9+sutZiC1MW3Y9o8HmQjGstM6zlnAbwCvrD5qn1ic3L9fJM2GeH6QMBNIB+/FzT05O2ub6i+izc2iqQmvNh7NYdvWMff/eVvX71VD7HvQMjCqRjMKcwsnTKMmnsXJAAF4MaAe0AkXp6+xRSB+DJu4IzqKq6UuFVAIJPH98vMuKc5fILHx2f0H54cO9HW16Yt7OzCwuFO/SO453DFmb9jl4Zt87OHtve2ZB1DVJz9sGj+z9oYEetoxTzCxjH2BeMWpeGc1mxDgkcZK/gv40NCRJ1/GHxguzrHbLhETyZS7SuAR8BN7FAYR0WQfBK8zc1KziJPchnhEItNnb1mgbOAMKJRFzPgIEAqfAAcki/sZ5obW/XkJL/j1/YFQHG8iywkujt6dW7N7YbVT0J2Eyhxe8bW+sC5hJJasEaWbJQt2CJAgA4MzNpL188t7t3P7Tujh6bez0p4BpvVcBQgjOpKdOZQyk8nr14ps/kuhiWMqTDR5c6+1zWEPWqBxkSEbbGe5x6aH5uWveS+z41NSlfbQbbMJ4Zon/91R/YOhZqRUoetqZGv2xDGAbybsTzfXNrW1656VTWkocZO5NsvBh8VuIos6NMTox7alHOIEBlGKLcR7xQWRCQHPBixl+egTk1JfcAcBnmOYOWivKidQbA8k/3EWYrijL+v2CwWXsLgJz3CKAk5ANqa/079lpn52Jr8mfOMZRDruoy+/VvvrDevm4NnOamJsXyRyGEKsffUG9uL6FOFVIRHJ+eWEWVy3r6RywaP7AXL17bQZIk+2r54U9M3NSAhfdJXU2RHcx7jJrg459/8Q4veXtb6XdX/hbcgXcb/C14yO8u8e29A9//f//+kmKAEADko/F41KIENzidkvpkcxmL70WVeE04CY0csmyAKqbCyHTxd9zbA+xIiDGJfIe03jJvo8Ce7dlp241sqykH6FEwznHRYB8zfxg0+EGRVA5LEnamUiQvL8Rqg0nX2dlul1aw5EHUamsweEd66BDggbk5fnnEOnvd9ZJ3UnThPTU3O2mhQEDMSJqqRh8m/8dqqPAjw+cKTyiKqD/98Z9thpCiymoVnwQ4ERwzPHrNWpCvOkstE9+30+OCCjW+HwUmgAzFeEKWAEcCNfi5CrCHHKYmLNw/bPnDuG2twKA4EQiLHxTsP5pICv+auloxSyhK8eOjiKcZAZSi8IPpCluUwtBRavJMhaWWw8+wUCgm2zudam4A6Jhmcw8JrgLtJJwBIKGrp1/P4fLi0gYHR+zy7EKgAawfAGCAvUTyQH8WO6LUKTYHSbqRyL6dXzgtk8qbq8ZjgXCbTPoB6qqryu3y4lTNPOAfbMbHD763J49/VAELK+/mrbvm9/vN39YpJsDM5LSl04Cgp5Y/PrPZmTkltSKt7ezuEggCw6i2zqU00Zqqak34D1NJ+/G7v9rm6rKd5DNqAGgiYvE9NZ9jV64qTRtpIJ59gBlYGhAmRXAEoBgpqayt4vpxWDgUVjgCfp4AxzR/fn9Y3oznlyVWVlGj3ysqkJ2apTNZgU4lAOL1XskgfwJ+eA60UjQXADgwWwXs5LICC1gX/O6t8ypc5Kf0Wb4OD8uqCpqxC10ncnUaVZ45PoIEs6xvFMM2HHYp5lN3T481NzVrPW2trak5xWcWphb34O6Hn9jw1Yki2xqf4FKn5faj8tPES2vs6hXr7uqxsxNk7cVhBVJk1uP9H761vb2oDY2NvwmlmpLX6dUbNyyV3Jc/34c/+0zSavYBoAL3GlCUUBWHlciyggboj3/40h7f/1b7CqZuZY3LUumMhVrazF3fIBYYjVTf0LD19Y1Yqa9J691yadtenZNMGHAFgIM94q516zlubKyKte5yu8V6DrZ0WCDQYvWBMClXFl+Z18/W0Oi3Y5KDlxbVXHW2d6oRYw189ecv7cmj7wSCs4Zhbl+beN9uvfe+BkawaPETpimmE0K6yV762We/KSYWX5xZoHfQrKLazg73BZ49+O47O4zvSyaJx+HI+HXzd/eZVdWYneXsIp2wQjZte9sbYr3w/AE+AMfYw+x5zkLAIkBzmJesTc5VgInu3kELhNrkTQiICoudMwkmFvcFKa7b7bXmcKue+fL0a1ucnbS+gSHr6h+xi0LBXjx7JguOwbFRuywtUep9qLXNGrp6LBfd1VCKhPPtzTW9A5p8DbIliEYiCu2AZUVCunz+HA6BE8UUc3xYI2IyMVBi8MVAjL3S2BSw2ZkZMdoHBkcVrsK1kwJOmnIPFij+ZovvbspPMZmMaojSMzgkOTzsXVmJNBfTpLFwIb3e19hgfVcm7CJ3pP3jxE+61GGJxSmbnZ/We2dze1P3k8+5ees9nSf49jJQSh6kLJ3OKsSpo7tP6xfmFn6BvC8YgAEoLS3O2urSvGw9qmrq7ICQtRqP+UMtxkZtaAhapavODtOc35wDVbIL0XsPOxkzBeRlU/vmKrs0f3OTBj4nx1l5LuIbenmOnLNEdgqoD2DH0vC7XHWSoqLiqKlz2cnxkS0vL4hd7vb49A+eiNXVbg1zysurzFPfKEAMewkGbmKulTq1r5EFB1tCYqRGIgz1Yhou8L5Evn7r9ntW19BsqVhMUl6ulXfvxZnZUSpvTkeVxeL7lkodaPjp9uGR7NTwA5/tRr/PCsdZc5ZxDmBl4xKDi79fgZdyXa2GVQAh+ILHo1G9t3jXMVwSc+woo/0OOIm0nzOKwRVgD0xKzhzu8fbOtpQFp0j2YRp2dissBWCeEBreJYQKmqvaLJ/V/Z6cfG5//vK/iA2N3+fWxrpYp0h6AXRu3f1A6hPYvfuJuK2vr2lQ0dM7YM+fv7BsLq8BD3UUPt1uvIJPTyzGQOq0aJuCJRBMZ+4xfrWwJAGowqFWy2WOreSyxFpbWnXOLyLFrnXZ6M07ZmUVZsdZW5x+aXNTryXjxk4IdTuAPoE4/OL/Z+AIQAOLGJnx+sqKgBo8lQmUwl4CAGppadG2Nlb1biLsbXB4WCogWLcMpAh75PqoqVDJ4BWfzeal8OAsOjxI6v7jU11VUWO5o6wS6VkThKjhccvPN37jPfvoZ58WLZPw2z07l5IEliKAJYOLZCour0+GC1go4XVZ39hoTf4imMnQiaHH+saaPht2P+f4X/70Bw2L3Z4Ga2/vFXuPAST3AVCOwQc+owCZnBMAnLvbeJU7VKMyHOPP1Ea8lwC4YQUDsuPHjgc4Zyq1IvUYygj8YBVkuL6i1HfOfo+70dY3OE8OxHJlQA1TlKEetRnvFnz1AegBCeOJhM5tychTKTvP5i2fTAkUrnG7rHewzzw+r83OvLb1jRXr6iUssdUePbpnL188FKDqwQfW06A1eu3ahDlLGL5sqn52EyC0vipGdSAQkCVTJpvS+5qBDeAmAXvs/R9//E51Xv/gqPUPDEjRQn2Cv/bo6LiGETOzsxqs2GWpZbIndnCYthIHz6/GjrJ5hciRXs/f+UklQ0I8wD57n2EMtTJ2JjwLDUdc1Vpj9BnUvZ46jwZq7Av2+ubm1ptgJafsOfbjCdmgwKxmMM7X84ueAvC+p7tb6x3/e+q6o8NDqYcY5B9nD+36xLiNjY1YNnVoTx8/0j7lGawtLVt9fZ01+LDQ8WvtaYDlrrONzYht7USs3hfQIHxlZV3XSp1057278m9lYM0vzjoGZuG27nd4ydvbSr+78rfgDrzb4G/BQ353iW/vHXj21f91STNJI3tynJM/G/5iMP0orht8sBTK1DA7SkrM56lXQQFACoumrLJc/70YMHGuwhoGEgUnhSjgH8094SoAqTQYFIOwFpgc0zxXVtXoazE1RzqTiB+owYbtBwsCaeDgYJ9dXp7KR81VTWOZsxpXlQrmCOBmTY2+JwU9TYnvjcyRIAWYaIBRXAO/CE0AeInubGvSXV1TZc2ENG1t2PfffW1pvP16ByTtpjmDsdrV2y/pJQytUkeZGFkPH/wohiRMpKGRMTvJ58WoBXQKBUJih8JGwOgdZhkA2OsXT21jfUmelP0DQzZ69ZoCGGT+XziRfxdNBw0ejQhNXDS6J/bGT6EXAH/BMIEjAQUD+HxNRUZWZZXAYPwP8Vwj7AkwA6CAhqGvZ0BNN4FGGP7jB4mUrp4E5lxOjQ4MlMaewaJ3XxSz+IzV+wMK1VhfW7eLi1I7PSuxyzNYAg12cnahiTrXSdOHDNvjcVt5WYkaMxr7lbVFm3r1XLJFeTVeXFhPX7/19A7ZYfrYdiJx29mJqqnO5fCuPZJMmaCun4BAgo5YkzQvjstLAdhKcr88VzgJvnLb2xsCb7nvyWRCgCrsIJjNNKOEGHA/SEb1NRSZyzTKDV6ffrZnzx9b+iipvbCxuWmjV65bV2+fimEHAVd1Xktn8nYqC4hSsaXKKsrELGQdeusbihYHDofWPgAPQCdrHaYyMk0xz0pLJO3nZz3N40cLuFUq5ijrFNYmwAkEC4I3yuTJR+gT3nMVVlbmsMLpsawTamtcdpROWD6b1tdFtrfFfiK8Yj+6J9ao2+sWy2Ls2oS1tbYLwCXwAKuDZCKq4QYeWjQbAKxIztlHCkI7OLD52Wmlv7a0tgls2d7Y0NCiZwAmbZuksYAosFnYYwAuAJXsKdAggp6QunK/tU6Qmcajku7h8YaMuaKy2q7duCOwiaa5f2TMWkevFQEBRiHRDVtbLSa24wuLRypszu2NNVtdWlDwCg1NUzAoCWCdu17BDpG9iIBG2NiA1X5/QGxHQEU82QDoYD1yf2HMwl4CYKHBAVDs7htQeArPFABwbmbyjVTVUwzLKSszf7DVrt66a+WNzWLgHiXi9vD+j5IqOi5LLJfC2y2tUC+knb7mZhu8es18bT12Ft+yk8yhuerqBLJuLM7a4vyMmnYaPwLqAALxIWZQAUANwAn4OPn6paSX+LwB2K4sLlgnnnxX8d4stejWhkAwWP34FXd0dekZ4EUKsKAwkmzOSmCO1bjEmiRArHOg3yppWve2deYAQEiuv7utIQ73PdgUUChZWV2dHe5tifEESxfA6sNPPrVwuE1MvdXVJQ03kAevLi/pPstf8E3gCUxt5LBjY1fN5Wuy88yRUukBpRKxmLk9MKIq5ZGJPzRBYB1d3WL1Li7O6yzG5xiWavYobZv47gWCCobB9xOw9vWrF2KWESyG/yrgAKn2BMXhs8jZcLC/r0GY01FuU69e2+rKijXipecsDt5g24mFCsO81AQwAUgh7fTWN8oztaEpaJU1tfanL7+07b2odXYNWN/gqJQFABC86zjXeSbsvZNcVgxRZ0lB9iJYmFRUltluZEu+jk5nid7BALV8X4LmsEl4+uSRZdJHNjQ6ai4XPt4OgTcvnz/T97l550NragrZ9u6OnRwXdDZBdAMY5b/nTvICbgAx6txeMTLxB2RQBGvuy9//Z7G7OW+6e7rtV7/5Wwt09dkutiOL8zpfZ6anrLqyRnLv2mqP2IS70Yik7oSTYXEAAwuf2V///e8sGAza8tyk7CPOz4vvdpj5Z2cn1tHRoedFYA/A0PNnj+3500cK7kseJgWINTUFxQKFeSeGbXmF3b77kd1+70OxKEl5f/zwni2vLCmUC4Y/7/b5ORQZTuvsKMqcU8m4hVpb5BXKgCAZ27XN7XXb3li39q5uvZ+mXj63zFFWQ1P8kwnqag622C9/+7c6N1B5EEaFV3Imm7fyymJwFgyzHMqUyI7OQVi8CNuxG9A68XjF7iaAhX3x4tkjGx4Zt2s3bmvQTBAQITyPHn4vdujHn3yq9ydDIIZ7rDe8ZWEmct7iYQ2DmOFQW0eXwDfewbDn68MddpJMitnKnl9aWrCZqde6fwy9kUj39A7bhx//XCBx8jDxJrwnp5oHT3IGXL0Dg5KiQyXk537+5InVuj3W1dUrv93I1q65quv0rKm/YK+yZjk7qYMAxQBPSfVGBg+wz3uNegdLI9Y16gMsgvCsr64tMpaxq6hxu2UBwdCRr+OeEzrG++HBvW+tpsZr9d4mqWoIc+LMZngie6aSEvkSs55h+/b29kmGziAAEJh3M6A0dSxex3z+7PSU1hWAIF7vq8vLet4MHlAXSYHioSZNWbO/WYB8JndsT5+/sGSyaHGEB+lxoSC272E6rZq2rLxS//DeYa/V1Lk1FCaQx4GNx+W5mJ3Jg31Z9ty4fVOsRVjUx4W83nUog548eqD9j9f/WYGwp7zqOSwEqBEYQo+OXrVmAqDOChZoDhQHCw6HVEbx/aiGUEi9UfUwEILdyLPoHxwqKgdqaq3e36yB28riouTvRymYmgUrnF5YMp2z03OGwlgWVOp5nTtQdeW1Lk/OigAmgwyFR5aVaw9Tv8Iipiak/nG5qlTzpw/TYqPi580wCkCUszEe3y9+Rn19ccivYKcy83gJeEUdhKc5igOfBg6o0QDRwSixMXDX1kgN4W/0WiDQqLr8j1/+k+XShzY4MGY3bt622hq36gJC1qiTCFSr9Xpsa2fXpmfn7dJRbrXuBsudnNrBwZFldQ/ObHBowL744pfW2dGm+4zzLvc4EGx7h5e8va30uyt/C+7Auw3+Fjzkd5f49t6BrVd/voTJhwfj6cmJwhsoXpD6XgqwdAr0+Ml4nYYOmRqgCWnawXBATTNsg+oqlxhtkt1UVwuIpEhFqinT8mDYKpjucqrQVfLPxYXFtzZsc2tdUqXKiho7PEwJ4OMvwnLI5o5sdGxUEuyih2jKTk+y8pHCZxSmI0ERyG6RWe1Fd1VkkbCezx4JKAPERUKFl9EP3/5FU2SYBGPXrsnnEBAMVh0gEMADUicmzLHEvi3Mz4kdiQSM1Fk8JqPRmBqgUme5JvbBYIsYC/FETGzA3c0NW1qYt+3tVaVqYlCPJIpQJnzZmmiw3R6r88DiObczPKHe3CtAs73dLUkDAZAEdNb7VADCqvX4fPoamFYAtaVv/KLWN1att2fAvD3DxXubz1guuqUmiufT0jdkVl1n2fUFe/3qua6/vbVTxS1+qAo3SqWsq69fDKT8SV4SNEBp5OOXl7Bh68ztbbbzs1LL5c/M29gsQBSAsrzCKdA3fXRoB4mYBYJM/ZuVoEzRqob0MKmAB5qHULjVLi7LbG5xzeLRA7EvjzJ5MUdd1UX5u8dTK0P8dOpA7JqTfM7WV1fVkDQ2NqghACRjnSrN/vxcckCeJf5bAHzyiqqoEMPuhAajrk4MGBqG7bUN/eyA0rB5YHM+fvjAdiLbNnH7PbvzwUfyiUzn8vK9zSNlPspZaVmZGlIAUMBLgFU6QZgwYi56PAI/dra33hTrTVbnri164JWWWnw/JvZJySXXVFBICV8PkEDhzzUR1ABAWuossdISQNYyOz7JKmhFfqROp0WjgFRm1XgLnp2JGQFDEosEGCiAgVgUsE8mX71QQ1jrrdNAoLd/0Hxej5ghs5Ov1LDj70sD39PTa6fHeQ0tYEqTeDw/M23x/YTki0goSZG/fuumhbp7zGgwDxNiIKvBzOft0b3vJbNESo8lA7JzfP34GdgHMPOwuTg7539NifWAG/h+ArCwX1dWlxWWwACAUDbYkzRvvT39ajBZb3gevnzxRL51Y+PXdV+j8bjOEdKyYbvSsGCBAQsKeSRnA6xFGFAw4NkfNFp4DgMShVpabGN1VQzNlvYOa2lptfqmgMLCAA2RSeL7SJN3684Hlkgm7JSBUH2DJHkAijx/vFxj0Zg8OE/wfsxm7eNPf2Ej73+qoYPl0xZfmrFEIqZ71OgPWglels5y3ZPMzqpNvn5uhUJea0LM5eu3JKfmDMN/DfkpZ8S//OG/yKMYwJD9EwyEtOanJl9a6jBl/kCLznbWP/didyeia74yft2qazl3k/Zq6qV5GhnWjNqTZ49sZ3tdgycabkC6MkepPvckmxNghUUHX88wZ3ZuWmsH32ECV1gjDARgDtHcAlzw/eYXZuzVi+caklzauXX399svfvVb6xm5ZmeHSVk9bK5vCIDh6+Vh2sAa9ls8sW/Tr16r+QW4ODhM2NryokDJzs4urand3S15IbLHOZMByHr6BwQs8kz8MPiqa+00Dfv6SIAogCGgm9NZYS+fP7Wp168UcCYAkbCwk4KAad5Bo1eu2NjVq2LNs64YPtCgw8zdE+CUsFQqa8eFM3O7ffIaBvQFCGUo81NIHufO/NRzOztJm7+pUazxy0uGI2bllWXmqqnSAIS1CZAiULOswuZmZsTKI7jH46uzy4sT7Qt/c0jM/6WlZSkvkLKyNmC4AjLgPxhsCcs6IJ6I65mcnl4q5fsgnhDjioEBYHtFVZVC4vB0vH33fbt19z0BiwBp3AfAFQC6fDpnmVRazwigh1CY5cVF+SQCSGJp0tLSIsAMpj7yf75+YW5G/pJ9g0PFgWEoKGCh6LXsFDgGSA3QG4vs6Z0wOHxFTDJC0mDHf/rZb+yDj39mDqdDoB+DQIB5ZNtYvOCxzfsAJldjQzF8iKEuv8uaA+uZenwTAWIurOmNsgTAF5YdlkDsq8cPf5QXIR6LDJUY7AIKAroCAjXBvq7x2On+nj28970sIhimtbX3aPjH/ZmZmdLwobu3T+fP9vaWRXa2BczXet1Fu5blRVtenLeGxka7NnFDQ0v2HHYSXf0DVuYstcjGqph1Oxtr8lLkvcA6B1hlMJo6ZJh8rNqBYQrnEec/Q1GCHzmPqSEmbt6xm7fvymKCVHLezwvz02IhAzqyT9lDDHv52XhPHR4cKkkdmw5Ab943gFh4R/Ju5z3R0dUpwBpWIrYiMPcAN9k/vAvxSmfYWXxX5hXMgwqFrwegxMKBgc+Txw815KQWAdjE35j9hjcyA7/5mVlZo7z/4c+ssrJalierK8uyh+HdAQuW9amhpMOhECZsNHwNfvvwo5/pHYHX+sTN27L2oH7M5bO2urxqufyxwDzOHu4DaxvmuVRRrhqx5FHz8Ov777+zucVFq/X4BD4yMK/1ejV82N8/sMhe1EpLyxWSKRazyyVgkXqO8MIzBrSVTgHfgNJiTVeUWV9/j1VWV+hdDzDNNc/NTGuQhUJpdmpKyiLY19zr6cln9smnv7Tf/e7fmttdp7OZcC7ef/0DwxZuKzJeWYOAf9RgP/7wne0RZFZJ8KhT7w4AX6Tz1JYoIWC3l1VUa1CdyRXs/AwrCqc5yyp132MHCcufFrQPYIby9VgvMXRiSMSZd3xaMFd1lbW2ttiuFAeAxGUaTte6ajUYxquXAXNdnVf3CQC9SApIie3ta2gSuYLahvXLeqHWZ4jM0AV7HO5yPRfRAAAgAElEQVQpNkQwhek98Knvag9bdXWZPXl0X7UjxISy0nJZNezH9qW+aWxuknVVS3u7bW8Dhs5Zjdtj1TUeKYEAQpHN7+5G5UVLzkBfX4999otPbaC/V4Mr7lVzc/gdXvL2ttLvrvwtuAPvNvhb8JDfXeLbewe++0//8yWyPJhHgC8UUzAySQAFbIpH9wRgInnxUyh5fWp8KBbxwaIhhHFHyikpuhQa+Ia6PfVW6faKMZXaj0uCSqItcvnjk1wxYCKfs2w+IybK2JUJmZfPL8zb4UFKoSpIrJA24pGIoTpsNSTO4dag/PIOkzALNxVoRBGcydO4Fn2wKIIBV2CTUaGRhA4YAAip1NXEgYpvgnfGro6br9GvFPjNrQ0VwYQUrSzNi1kRDLdafUOz2HeAu8FQi7zYYF4BlgK8EIZC003wBYUnP2upwylJKQ0eU36FUgE6X17qftAwIIGlqIPdBNvr0f0fxeKgYAT0RBKIFJ7GjUYVSThAWFtnj/z98G7qHb1qFyd5m556IRACuReNPIAxTLHLwrHF9wivSgmsooGiaKRghe6W3D+wl8/wWHTa+I2ber5rK8tqrpDNAVhdnCNn3LODxJENDk9Yk7/Vzs8ddnbpsIqaGjW/gEP4eh6mDuRHh88rDTRNHf6RhG0ggacphc0C8yd3fGYlpchuSy2bL9jaypp82Wga8bJFKt/o85J9YsmDuBpbPLJmpibVgMDeoCDGB421R+MPwwSgkiIfKwZABsAGQBuAQgK7Au2ttr64aLlM3hrqm8RM4hk5K8skPYRJ8fLVC8vkM2oKB4bHzNPQZAeppJisMEJo0mN7EUnLAGeQCMOcpCHA2xIWKtcJqM19gSEKqOuqQaZXpma5vJTGABniofbU+cWZAAOaLxiCMCpKSwgiPxV41NzcbD39fWZ1Ad1fK/AMz4t/PitYLha1p08e2GEirn3IGuI5NvlDaj6R/tHQA3DCiBgcGhQgvLa0JGkuPxeA2dDgoFg++CUCnsGmJFWbdFoAYjxEDw/3zR8MWl9/n0AHEl75BfjMQABAkZAd1hVgKz6BrHsCimhWabRrPV5z1RJmwy/WhVdSVzz5aLpr3V6BM46aWjva27ZN0qkrK81dW2fVldXyUYWlEYnuismKpJ3mD29HWG8AH9wHGjbAL54zYTiwF2FdtrW0CySg8SKUAsklzTKA59TrFwI98NNjQKPQo6ERfRbs7edPHoid9cHPPrXdrS35FK8tb+kzBseGBSwQYPPowT15I8P+AdS9dv2mtbW36zoIN9teX7ZIZEfPgb8/NDZhTg+y+AtSbyy7s2qrs6/eBJGVisUDaOgPhC0c7ijKYiV9fywAByb72vKS1vmd9z/SmUBSOfsN8IHmbTeyqzRnGnuYsSRl48F46SixxmBQPqRcI+xMAp12dzasrNShwLI0ygA0sZeEm9SJicnzZRhEGAyN8tFRVgx7/GJnZqYlCYYNX1PjticP7tnC/KzAM3/Ib95Gt1irNMXeOo88TVtb2s1ZChN/S3sIENFV4zZv14DWeeEgoUEXZwJrD4YSDOlAKGThYEj7CK+3fC6j8CyA25WFWTH7SRMGWNiJRqyqulZ7g3eCQJSjIyVlh8PtarKR6sKO59xATo79yfDomM5egHZXVaWGKDAKSUBvCAQtmzkWqAKr7uT0rPhzNwdsY2nZVtZWZQmBLQA+d5VlJbYf3bGLs4IGQIFwUYpJSAqBJFevXRPwVTg5EwDA+4NBFlJSwGd89AheIywEBisMMgYLrHsYorxHYDXtx2L6O43+ogUFqgOYe16fXyDj+RmWKkuS+6ZTmSJwUu8RGw6fzV/86ldSUuTyR9bd1S35MGBzTUWVZWFrnZ1bfWNDMbU8mxW4TiAN71wGebD8ACfxkCZ0Z31pWWeNOR3mbvDa4MCwag/WG3//+eMHWl8MGmH770X29F4cvTJhHV09AoWpWW69957OSSxZYOCyBiORiM7WcEurhrCs43h8z/Z2dmx5cU72Cp/8/DOdS0js8Y7FMoMhroZIqUMBMMi6SXbHhuTZ40cCxus8Hp2H7DeUAQyQGGqSTN/sD9ra5rpsYPoHRrSGBLQ3h217c8tmJqfEluN+D42MCriMxCJWVcOQmEAZmJRndkqATFODBme1riK7npoMQMdRcql3LcF0L589FKiHL+/Q4KhsEdbXVopgn2w9zIKBFrH0pqcmNVhh/zc1+fV+ZcjAgJKwMliULW2tdpRN6ewr+mwzSK3SmRfwh20/vi8gkgEH9wc1CSAxzMWv/vQH6x8atV//9m81DFxenhcrnoES9wnlT+owLVsPQvR4d64tr5ivqckmbt+xOk+t+QgtPDsTKAvzlfcDsnlYswq3rPcp/IrnRE0GiM865WdhwMyZ4fL5ZAlCfQDgrWCk2J4GHACOvb2DUo3wHKh9GNwQGkS9xCCJ2ohnRd2F6oeBG2AelkDI5fl33p2bq6t6z5WUldq5BhjVVo0XvROm76msKQgJxCaEgQMMy0wubxUVeJ27NYxjz1SUlWrwsbOzpXq4pPRSNje8z7EIqvdQR11oLdR7vTqL4rtR2UYQIFXpKre2jpBYuUXGbb3sRmAqU2dhZQCDFHF3uQI/TYn3aytLGuiWYQ91URz8MMinVshm0qrbuP5Gf8DW1zYUkuRvbrUr47esutZte5G4nZ5dWo3Hrf3DwAZWNMMbvHTxp9brq8alIRY1EKoYfqFmKLKGLzQY59oYehL0dHGOlVCZ9iYAKRfGT08gIbZQgKTUmdgPMMTAT5k6Hlsgzkve7XixU2+VUjGd5qyiolQWHXwfBkz+poACmBbmF2TLMTiCZYRP76nTiwtZZ5ycnlvqCI94QjxP1JvwTpudX7BTwmQdJjXUe7dv2a0bE6pV/f7AO7zk7W2l3135W3AH3m3wt+Ahv7vEt/cO7Ez+4ZLGzOlwCBBFzkIBBmiCjPiskLd8PmMHBwe2u70riSlgJSw2wKiLC8I/kgIlKD4pSvgdYApASmms5eWS0wLKIZ+nEerpHxRYc4p8zkvRVyIvQabMoWBbEXSJRsU2hdlDU4MsjqYAtlg4GFaTALuVBiubz6kJBvyggaTogk0DK+DwICEAELYU02gCB1pJdL28sASSqboagSX4HvIzIUkCWKDgRGoEoxPWGDw2wAUYgclU0Uj//Bzc4tKiu7vmbaBxuRBzrLqaZqrVgqGQvmc6kxbwCasNIAS/w/XNVfkQUszRYFFMwr6ieXn44/cq6vDW+vjTX+rZwHzq6OyW2T+NcWtnFwZG8qeyqlo7TcZVVDMdx8+1UlYGGbEjKBpplI5zebHMlKpK2rw/aEvzC3b/++8FkA4Ojdnw2FVJ2ZCpPrj/g8CCQLjTjjKwKhz2wcefW319QCnGm7sRy8P+CgbUGCpM6zgjLzbktTuRTQHBMFEAt0n5ht2DlBP/s9KyKjtIkTgbtNo6r4z8aZoI6OKzPN46MSbKy50C3QnYKrm8lBcdYQU0UFgmwBrEdxPQgAKaxp6GGnk2ICQem6xXvL8a/I1aR8+fPhWWSNMIqATACnAKCAkrAQAZZsvk1Ct7+OiBNQRCdv3WHcnNaQJgIWdSWbsoANwnxASEHUQjjQSYxpBnDcDI/YbxBtOEn4cmkeKeIh0An31FEwhIDgABIFpVUQTTaVS87jrr6G438/gUiLX08qma/HJniTxUY5EdNRl3735kwUCrZdKk0R8JZAME3duLCaijccTeglADwGmY1w31PpG2WTv3vv/anj/90Xr7huzGrTti+PIcCMXa3tiSb1p49LrF11dsaea15XNH8l8l/AYGEOuMD6Nxg3FFUxYnqddZZl3dvWrQlJxOmvHTJwqRoeniupGqJw6i8v/Eb4y9HW7t0te0dXWbPxDQZ4sZ19Aob8jCUcqOM9h8nNra+orNL8zpngGItrV1ap8x8CG0QkxAsWhdYqzje0xjGN2L6nwBaBmfuCnmDutBku+VRZt8+cTe++DnNnJl3Ha2thTew15dXprTeRNqCQpg2lhZtVCoXdL/p48e2NPHD62Rn9lRYju722qAAezaOzusvb1D+xKrjwZfg83NzSjABOnr57/7B6sIdOscxovQzk/N0vu2MDep5wQThjAq9pivo9/OU4cCcQgwAShFPk66O00mIBAM4FBru66HNcD3AJBbWlrSoGX46lUBDwANozduW0l5mZ2/CVlZX19WeBId9eDAkAAiZIesN54h7wFA5aXlRfvrV3/WIIrvFQq3W3MwbF5vo+wLWN+P3liMkEiNvyxBZsFQs1XWElyHhPzYFhbn7PnTJ7Yf3bdPf/kbG7ty3b7/9huLRePW3BwSGDN+7YY1tXeaFY4F/AO6aO/apZ7rST5r55cAMDDtd7SnG5v9Yhyzp/HNg4UniefpuW3u7Mh3EuAV1n/AH7TO4RErcfnMUlHLp480sMofZzU04R6ur69KDozsfWdjQ4EisDObQmH5DiNLjUTw8M0KsEGuz7m2sbah855Ama2NTfBAq6rAPxMvPvybmzXs295eEyOQQR2NP+8HQACAQYaKMO2SyaJX3vDw6JuBRVpS9u3dbbFFGQZxHlZWVxbBS0n3S8SKhjnOnxt8fgGmMBYT+wmrq6sXoAMQjb8uTEWSzVdX5uzWndt25+57dmmn8pQl7M1VXmGJ2J7eLUii2Ycl5rBoLGovnz2RXQJewVwDkm38Srm/+GAybDi7PLdUJmUbAt8q7Oqd96ykzmfT3/yzvXrySKAnwyUk/g/v/Wheb5N5CAYcGNa71eOps4vLU4GmPD+UHbA3AU8SB/uSLPMZVZXlNjs1ad/8+UvVAr/93X8lD26YyLH9fbEAr0/cKvqkV1RqsDo99VrKBAZDgMmdPb1STbBuAZjWV2CvpyVVhv2MP2fmKC8fdJ47fo2E0BAW5/U1KRALkAgPVkKqAGOq66qsqq5Sfu2cA8Wk81JLJKIWj0fMXVdrK4tztjg/raFgV1e3giwXZ6dlkdHW1m7XCHopr7RXz5/p/t957wNraA7JEmg/sa/3N6xAPE8BzZ49fiApOe8lQGauNxhkb53Yjffet5bha2aZpD198IO9evZUwB+2J0dHGdUFvKcBXnlXj1+/JXAeax8sVQjYY4/1Dg3It3hh8qU9e/JIdRP2BvH9uP3lj3+ya9fviJ1JXRRP4A+cs472TqupcdnM9GutUQLNioPiLaWs8/NiD8J7jnMHRqPrjUqH54GVh2wVDuJ6XjwPPGkf3PtB/qGw9LkPsDw5p2B1x6IETB1qmOCprxcAh4IBQJ2DI9zaoncxYYf1XgbFSzY3PaV3cldXp9W6XbIlwOKEs4lzNdjSplp2LxK1hsZmDYFg0uLDCqOf2pLwyrXNLe0Lv7/JzgH0y0ql9GCgS93GM8Kag2Fka0uLFXJ5O87ktKcBR6lTMpmklZZh11AjBjDA4+DQsO1tbwpcR92FNzrXzi+9yxNxMR3d7npz1zfKIx3An/oS9jTANDUiai48oOfm5sV6h9nq97fYyOg1K3VWKMzz0lFqhXPO3uJ7iSE8w07OK+4H/07Ns7+/b+nMkQB21j31K+cZZxQenqqpDw/1joRx7CyrEADPcyAsirA0lD9YO/EZgM98Dyy6ent7xQpfXllVoB/Pl2d2cX6irIFCISeFQwN2FQw1auvsypUJ1Wf4/y4ur9i9ez8oXKs51GLDo1dkC/Dw8RNLpbPmcTdYW3uXAhQfPn4s1QygLO+cQHOjXRu/akODQ3bt6vg7vOTtbaXfXflbcAfebfC34CG/u8S39w4sPfrHS2Qo1ZWVkrMBsgCEUoh73LCHDuSzRvGJOTryUp/fL1m5TOhPC9YCOHlxYffvfWfzszPW1BwS8+AweSAjfxoBACxkWQpPKCn6iFLQwYohlIlCnqIZwCEQarHevmE12dXVtdba3mUJvDxzGRV5NNNKpSalNMck+tQclVWWSe7b0tJ80dvt5ERsjqZG/N1SNj87pclxb++AjNzTyQMrw18vn1ERHwyE1TgBzPAzcj2AKVyn5HirywK8SBQGyFpeXpSn4Pj12woKoiDjayQFOs4LfKHoBPBCClZkBxbTxWGw8DsJ4rBjXUy2CwUxIWj8CKsC+SlzFk35uRZAZe4XgQQwd2Gh8r0YVR+fnerZkYDrrK6WHDQ690ogDWAiwChspp2NdQuEWxVwA1AN04WgBNg733/9tb18/kTgU3m5y9o6uu3Tz38tr6kfvvvGvv32a6uodNv49bsWbu1Wo3d8fGqXDqc5KyvfmOCXqDB3VpQJbA34m8zt95uV1Vg2sW7zk69tfnpKzdRhggbWZwPDVyQPzmVPJTer82ArUFtM8FZQTN78gSZJVff3o/K5avT51BScFc7sKHOk4hg2EOxA5PQwc1lfNHiY+iM1B4Dc3t60Gzdv2vDgsFJ8eV5I2aora3X/AMMx1acx9zY12N7Otk1NvzZneYXYwMeFUyurrLCLkhI1VID32aO8pQ/SWpM0akrZDQQls8Y3FyYKxT4sVZKBYUEBQgEgAEgQKIIcGqYjIBuNAyy1Ok+dDQ4MWiPM1xKz43TKpqZeKOG7EbYDw4izUyU1CyzO5SwWiYiR19nRIzYxe1NepA6HmGkAHoC5/DvNH4ykRCxiwWCTmgSkv5LaHyVtdXleFhq17joLhYP2wUe/EOiDD9tPQ4FUmuAtAhbKBMjhPaxgDzMFJMBs3lxbteX5We0DJI80e0glYWATLEbz42oM2+VxxrY3luVDiSQNKwgGKzTzyCFhEH7y+a/MWe60F8+eSsIOoxFbAUBYBiAwwtkrOzvbkm8Ggi3aR5wZMGxpupHl0igzuICtyX+PR+O6ToBa9l843GLLS0sCT2jYYDEBoiDVIwCIsxB2FxJtpLTTr55bZ3ePGvi9nT3JJWFtcZbAegGQZU3z/WCoDQwNW7nTYQ8f/CAfN5rw1BFeah5JDQlw6Zt438zhlBWBHWfMjnNmNbWW2Fq1V4/ui93b2tohUILefX5+1iLb6//qrwa4AFMZ2S02AtF41F69eCGg5+qNm1bicNqjB/cF7CMjHBgesb6BETTZtjDzSpLnkfEJSQfPGCS53BowXGTS8qsFFM1kOf8JPqmSP+jCwpyGQK1d3dbZ1W+1/pDtLC3a7l5EQ6p4JGbpo6w8cwG18fiFEVlZzVo9ta0dAILLf2WH4s8IsLS5vinGVmOD37a2tu3yosQamxotnU5bbG/XXLU/edSeiwFM6BYedYDxrFH8+gCsTk8KdnZxZnNz0wLIAXd9Dc22trlhjx49EPAwevXKmzVcIh9o9mhdXdHLmvcDoAFDFs4UwGb2MWxcGJEAjsNj40pthnHU0dVrFVXVtjA/b/OzsxZqbdXfgXHvq28UYBfdjeizTgvF9GTY74T3uGprrH9gUHv4m2+/EoMX8AuQDRk8gAXM9g6GYtVuAedH+3GFHvE9YAEeptKSEcM+JqiJkBWGSnhEwuADWAVMY90/e/ZUVjjImx2GtNxpHrdbgyaAb9iIY+Nj9vmvfmVV1WW2trpo+3s7YuOxHrBYYVjS2dMnFlw6mxVAB4DLWh27ck3PwOlw6kzCI5b3XTqbtpaONrEVGaDUVFfZ1taqzgaAHALdGO4RDoaXZXO4Rc8/e5STX+VJIWdrK3O2uDArln7/0IgCdbgHbm+9rEnwWoYBjicoDF98uhlCkZBOUrZS2bt67CixL+AxHonIX5thls/nEygE+DFx6z3te5QpAHAbChlrENAO2A0gjJR4Z2dXoWHJ1JFtrG1ZPl/0X0R2TAgXAC+/ACLP7dxq62v1bufZYPviqqo2d12N1QeDFt9cteVlwvMuZJNRXuZQCjmAHINlWHDY6/x05jDIDgbDOtdWVpa1NnmPAiACWDKUY/iCp2tbR6dqIvZuV3e/1jlrj6EZUmJYpoDZBKgxGIQJPfXqpV25dsPu3P3IVlZWxBjN54oD2HBbiw2OjFpNXY3qHe4R7xzOTljr+cKJzc3MiT1I/RFqYT3nZbEzMDikdwPWCnsEHGWPVMcx4Hj/g490nktmf3xsP3z/V/nojl4dt5t33teZ+ddvvpYHKEO8Ftjl+Fh7PTpXYP8y/CLcqehtX24dHV12dnZpCwvLlj8+F0OSkKju3l7t/7WNNdUY1Ai8O7BR6O7uso8/+kQg7euXz6y8nIDLUymkeK8vLsyr3qB+hQUKI7baVWe373xoLaE229rGvmjbHFZqueMThTLCSOTPhDvxGYepQz07PMdhtmKlhDoqhI1TVZV86hkIMwwgPNJZXmobOyv2L7//J1temBF4SKgptSVrF4YxhAH8aSEHsGa6+3olw4dF/vjREwu1dNqd9z+wkopKKyGsjzDTwonuVSK+b7t7u7KFOj4+sxfPX8gKAL/fs/NLq6iutvPLCw3fGHrK81fvZLfuHwMEhhQM24phWuWWy+dV73PNgKYMHwnUYkAC6QD7ICTzDI3KyyulumHNwBhlb6OQgiTB4JvkenyeUWlxv1ESMBgj8a2mttoqyp1WXu6wbDZlO1ubFtnall/x3/zN30t98tXX39iDh4+kzgm3t8nSh1rS6ay0zZ09y2TyVlJCWGCZFc7ONATD+mdtbVUALUA2tePw0Ij9d//tf/MOL3l7W+l3V/4W3IF3G/wteMjvLvHtvQP/03//60tJez1ugWelDoR+l5LHVROq0NkjCfV+LKrmGWkQDBDktRi9M6XFy4jiCX8mQBCkqjRbgEYAARRhsHiePbpvWxsr1tjcLCC0ta3D+vsH5NWGRxS+jBRHSHuHRq6oyWAijOysAqaICn2zo4N9hQow7aVhRApNMdXQ3mnZ/ZgtLMzIBB9mTntbu5pkpPCkbiORAmRcw1vw6MiaQyE7TCXs8vxCsjGYshQ4anRXlpRKfeXahL4PAS0ws5gi09R+89Wf5E/ZHAxZb++Qtbd3ynuVRh0JFJNxWAvItwGi3HiNVdXa5DdfKjSCYKFwuFX3DtYejCXAVnxYSYumGIRpC5Nle2tNTB1kYTAQ8ZziZ9yLR+0gkRQgBDOCArGrt1dgLg0NqZt4ceGJBlMVZg1ANZ5zrZKGtkhqeHF2adOvJ8XEgjnAM2xqDijwgIm+o7RCaZu7uzFLprJmJfiFFgFZQDGSUfkc5Le0QrW1tUrN9fsbxQrBmxEpIEylQh67hKw+dy8Ws2zuxJyllZZOZa27f8iGhsbUMFFQ40tKijJUToADmhHJCk9PVSDTyDicTnmL8TMDklJVA7rRqNDIwnyEKcl6hRFJ8YrcFouC7FFGsu/url79ndh+TJ8NOBJqCev6tjY3xTg6yuZsfmFB3wuPOgC2yA6S+UMBohTLrCFkfDRfagL+VbZ/qc+tdlWLjQRbmQYThqff3yDZJyAuzQu2Dl29XQLD0tGoVde6xC7eXl+xWDxiFc6yNzJw0qrP1SDxfbB8wH+TxFvWUndXn6E64x7RnG7ubtv+fkLeeDBXWE/R3W2rrgKs9CmEAIDU4cA3rVRsXtLbOzo7bXjkqqSMJNLDbmnt7JYPaJWrssg6zaQFNADSA3bxC3n7OkE65+diWbe1tMlTDoYdvnqzU6/l+dja0qbwKs6EZHJfDRBrA09GwH8GGwSVIAtkLyJjZm90jU3YWepAjTRSfAKRYKZxL0LBFu0lgGLuK83Qy6ePBDgBFl+cnivIiQFAa2ePGFLIuGFFA5ZsbaxZZ3e/2NLI+Nk/NLkAVenDlI2OXX0TxHRghTchNaQKy/rAUSYpK+sOqR3P2+utUwOI9QjWITzHvci2rW+ua7DkaWwUUAKgQ0PP17Offgr1IbgKthDMRJrxnp4Buz5x2+Zn52XbQJAQ4CdsNdYSLBrAZJrQK+MTWqsA9vPz8wIZb7//ifn8AbH7eWaVwY6ivcnmqr18+cSmJl8IpHjv/U8krRToBtUyl7LT46wdHSb0/WCBz03P2Nd/+Rf5Vn72m7+19s4eczjK7BxP1kRCgzQklcjaYVCxPwl/g60VCoUE6Efje/K1LBTOLBRu09oCxEWaiWchTH2aZ5hqyO+T+wkNqgDIGXaIAdTg1bUz0CI9nFCmksszc9W6xKhiIIdkWM16Ds8+zk2HZXIntrayIoZWMhmz3c1Nu3XnPWsOBSyVTKrRh+nUNzRmVQwz9uOyQXh8/56APBKlCYfCPmCgf8jKK6rFSIXNzxpcXV9VSAiBTv72Tnv54AfJNUe0torMLc4rWNGAV7DZYNsD8ANIENIC6MOgjbUEi5A9xx5gnWA/wzoBBMR+A99Ihiv4Pvubmmxjc0NMRgBOAkRgnheDb1LytL10YGdbZqlE0r7767cavAC2IlMFpG9ubhIIEN/fs66eDvv8iy8kzd3ZXlO4YVVFcWCUyxRlsPiLAi7hPz39+rXAQYYFhHABpLBHfpJjowA4Oc1pn/cPDli9xy3wAr9cGNAMAgFkYcNy3gOEABjhf8u7pqOn084vCvb8ySOx+Pg+KwR5AdD2DYh1Th1QV1uj8DVsLLh/MEphqfWNjJunOWzp3W0BnwwyGfpiEYEkFuYuMm0AKqwx8AsGICMo8MGP39nO+qqGH5wZ7BMkv/U+v92486FsVeLxQzs+ObNSZ5WsQWAJYn/gqq01V12tGJKAotg4MNzBeiJxELOFuWkFmeHB2tPbpdpsYXZaANf4+HWpYXK5I8tnUlrr1agWyip13iUTBzY/N6MgNaTHAEuwSgETF/n/d9dseHTcPvn0czEXAUX/f/be7LfRNEvzO5JISlxEUqREURK177FHZGRk5J5ZVV1dVd3TDcMD24AvGrZvDHgubdieC8Owx4BvfGGPjbEBAx4PZuyxPe7pcU/3VFX3ZFVWLpVLrIrQvi9cxEWUuG8Sjd/DqP4nIgKVyIrIkMTv+97vfc95zrMwJKIW4jmwV5ymTmSb84Mf/UTDp87fYX/Oi1WKPRC+6PivfvbXf23PHn+v4QHv3tzion30g+lPbJgAACAASURBVE/lJ3l4eKjBIesa0Co2TqL8uO3v7dvTx080XGxdXqpe4O8DYF2c5yx5cmwTE5NijY6MjciOBpZ9Np3RWawzOhJVeGaxVJZvrRQlwQENxAhE4u8NDUXlN83fw/+0XCjZu++9r7qnXK1Z8jRnKy/WLZ3O2fTcnBihnO8MkAHuqF15V/jZLofDri0tSXaNfzM1M4E9hD1ubq1Jps/72fH8rVtoYMiCg4MaQKMkyp5mFETFeQRjk/Oix4XaBzuphoaNsJWxGkgkkvoHFmMoENB5z8CgE57kUI1K4CK+v6nTuMVPDsXkb+Ct7/bY8uI1m52b0Zlekzz90k6O9szjdds7D99TXU6AaP78wmbml1XrAbSPYH8SYGB4KearhvF9bguFIhqiUa/xHHkPUchQC1QI56vAXK2I9U6tjM0VexNAI8A0HtUwcs/Ycy8vVePnUZY1W1p7eHoTjsfX8Gcwu9vtbtXl1MNYemA1BWD5u1/yPPUHbG9/X5+p27otncnI2mBmesrCQyHLnCYUSmZdhDu6VM/Oz+H76bQnT57Zk8dPbWNzW+QB6vhobFTDpzh+oY2WLS5cs64ul3zjqe8YWsGw7evrWFrheV+RLULD/sk//odv8JLXt5V+c+WvwR1484K/Bg/5zSW+vnfgf/tv/6RN0U9Rhz8VDVQg4FMhDqDVHwgIzKQwoiihGaH5IpH4YG9HBTTm9oBjAKWwHvCQo2Blug5TrJNSXNPktvhK4g5gCbOB5nhudkmeVgCu+GXBwsvm0gKwKJaRDY5GYwJZ8QKF0QrQh0cUABNJwngVSQreqKuABVCjwKRoGYlEJUPe2tpUgzcUjgj4ONzbtsmZmY70Gqlf28QqhHLVkTV1CZRDygzIUqqUBazCEiVhFEAtd5oW+ECBWIa1eHkpJgbNg6MXgCSnYpoiC3aqNzRo5+mkZfNZOz1NWjaZNAcm8ldtm1lYUjI38kEa4ZOTE3my3X3rgUAyQBTYkNMzC9bl6LbNtRWlhHJ/uH9IfuTVNEDxPCxmRv6VpFS+qfmcuZzI9bvluTY8in9cRJ6WWFACiiaSKSucl8RiLFfLAn6RgyOPH4lNW2RkzBxOCv5Lsd9gGSI3dji7rQUom8uKQcezoLDHiwr2K+wH/aw+j7kcPWp6zvJ529ndtWqdxmVMXlWZNADzuABHCv8eR9s83j4Lh4IKd+mkqnapqShXSgJwCQ8BNGG9kWbNfwc0BmiCcQObkkYFhhsg5NIyXq8OW1tdsVQyLrCQ5hsWGg0IYDTFN+sHYHE0FrN6vWnJVNqK5bJAUtiSyMhLF+dq3gGHKLL5HoDYjBVg1rAO8YtEtg4zCyYiABDvB0A+gA2FOnQ+DQnGx82LhUSzbns7mwK7JicJNYOBWrR44tC+/+1Xkm0+eOc9vaMwZ7flZZvXzyPUR+EX1mMTUwv29nsfKtU7nkjJFqHL4RQQwvrwup02NDRgbpdTzxAGEmEarBWk3XiWrq+vCGhhL/jy81+Zx9cvZjRAvRr1LX4WwSVDGmjQTMFGgy1I4isDATzNvvr1ZxYbH7d7999RivWLp08l7QOkfPejj8XuAWChGYKNSfMDgwgWMKzRepPmrFcJwpGxCfMEwrb19LtOajmszt0tMf+wYgiOTVnmYMeOTg4lLwbcabcu7Xh/X8AkfsC/+Jd/ap/86G/ZT//4bwu85H2E/Qdor/X1at8D2GZ4QKiaJxyRVHtr7YV9/cXnlksmJZu+KOWt1w3IEbJ6o2XRkXFJ95DoDw6EFKwGuA8LDFb68FjUBoaGrM/nFfOt413ckX0i3We9sq+xTwGe47dJSARDDfyDp6ZmzRMdtxY2IqWK5PIMpkKhAdvb3hBL795bb4vdA7uJoRYgFRJB5NDjU7MCuXmfWLt+bEoIcoJWWszZy5dPbXdrwxYWl235xj0FefBOAKAeHO7q6xi0YN/Bvd1EVpnL2cLyDVtcvm7hoRHLnuVtb3+vA2KJydpWaIa/n4a7bYn4SUfS7e4TkA8Dh2Aszph4MmHOvj6BjLzRTlev9bncdtW6EiDN4INn5A/4rMfVCU25rNfF2mIIEyMkrV7t+Jx6PGI8A0TDsmRfgYHGecaA7LxQFPgKSGrtloWHBgTuyGLF0W1jIyOyWSiXSgIZAeZgV3X2IdjwoU7i9klCLHS8M9/96BMxGAGfAaII5eP9gVXMewrDCOCmUWftTkumC6DHPs6aJQSLdQfrmmEZ5w+/eL/iybgYbuxtAKUENnEv8DyFnYgdAFJ13nH2A87DVqPROaOKF3oX8edFpUD4XqlaFBjci8XMacrSqVMBEaSrM7hCyp04PrLNjRULBP02PTVlN2/eVBhJuVCQ5JXPnc5mZGOxOL8sgBXAESBsZxNv4W4NFEmmf/jwfQ0lszmCmZDJ1l7da1QRXTY6EhW7jcGXGNQulxUZxhzCgKYumbLgSMwuaxX7/LNf2srzR1pDfM+R2LgC0Rhcfv/db8UCRkLOOlh7uWK1clUMNhjLgeCgTUxN20k8oZDIW3fuCoxeX3thsdiYXbtxQ5+B9wdAdGpu1uav37Zc4tgePfpWtUetVBYzkb1+cm7B5heuCfQE5AqGIhYdnbDcGez+NRscjCrg5rJtdprOyEeTNd/r6ahOsLbw9KEKwXqG0KGSgpEchEJFwnpuANpLy0uS7GIBkM8lLToclqUFtQJ7Lt+LwRPDuoODXdlGcJ6yRwKE8Q4DMsGsDw+N2tHhkcBgBmWwng/2NqxSLeksXFy8riR69iX2Is5BBiilQklnAoO/w6NjWbTAPGSgBxN+YDAo1jl1DyzpkeiYwKrjo2NrNi419GDtMaDLIen3B2wgHLLzXNaymaSkzjD1kHCjVGCP5/NQY8C2puZCXcAac/Z5zeX26NyhNuVcwx5kf39f+wTp9MWLov7bwtyS3gWGyTC52929li9wpjslHT9Np3TuAFjjb0kgGUE9g4PYafTbaGRY+wrP4jybsXq9bNFRLHg6wwrYz/ybwczJcVx1JLUIewfhnwyPIQrwjnZ39QiIdbjcsnxaXV2zRCIlX3gA0qPjuGqzicmJjk8+9jv9Pu3DDHjwZOdZMFz47rdfiV0LmDkxPibFF2ey65X3qM/nUd2BZRDn3N4e6iuvDQ5HzR8KaliFNUE2nRTjGYIBrGDCzWCtDoWHBSoz+GD4jlcq7F/2N2ytUF0pvCqdFjiP7RS1ODVUl1RXLu2ZgMDh4Yi8WrPYOrlRU4zYaYaQybp8rrEvAGyHUZ3JZnUOFy6K2i/ZF6gv8SWVb3SjrsEIqiCvl9qqV7YLhNTRP+xur1t0BCb9pIIzCS5E9QHwure3by9fcs8ZhJStx+WQXznrhNrW5xtQsBIsUVQxoWBIcnnswbA00FnZ5bR4ImO5s7z96f/7T9/gJa9vK/3myl+DO/DmBX8NHvKbS3x970B+8/9rE2KApyLy+Kt2w6KRIRXOMMUA62CKkUpJWANsTfxECZKh0AHYgBFJOAUFPuAHzRkNLEb6eGTSTACEEPJB+Dm/BwyCuVkrVa3nqkcTVn7mCGBiiIl4yHyBfjWxsGd+N3VHsobkCTkRhS/AHw1jV0+PCk+m2nSAUxPT5o+OquhuFfJiRALeAShQvCZPjjrSnoGgVWplgSVIImkWYLmS7IqHF8AkhSxgLYAC7BuYTzTtSLzx6oNxBqAKs42mwtPvlzdirVHr+JE1mx2Ju9MlSRBec26vR+BO4aIgRgogUCfkaUlFIT8BgA2WLIAsHqJcOyE3gGNIIgGgMe6nwSLkSR6LvpAZgQoALzCAisjF4grHwA8S5mOphM3AlZqqYglGm6kJLhfLkk8NhpHMdYI1epwu29vbte2dHTV21t1rsclZeUjhlTYzM6kUeApFmHpM/5Hik1ZcKF4ofAO7BIpzJvcA45ViyaLRYbH4KvWabexsWbXSMK9vwNLprF222rJZoFjGH667+8oiESTQI2pQOZQAwAFYYGdVq3Xb2du3bCajhoTGcH5uUQEdXAfsCRo+migSwsfHY/bxp59KRolnJeAHhTSsEEAN1i5r1dGDTYFHzTzFN/e50by0qzY+n22Fg7Wu6ubsRToHmN60sbEJm0HSWMYPcUufB2CLcJfQYEhBMTCzYK72I7UDhH0l1w8OBMwdHbX66bGGDXxNq4VdgsM8HrcYY7wz+NUCYi0uL4vFepZL2/raqsBDEmMBPfF1azWvbH//wPYO9gWMTs4smNPVJylpMBRWeAkJ1bhY4AWKTG58YkwALAOS7Y0X1mzV1EQMjsYEJK0+eyTGCGBLIV9Qmno2k1KzCMsDsKJ4fia/SBpDwD28xXjXtjbXBezPL92wZrVi+WzaUidx291aU+DCww8+FhAAS5R3BPk6gDypxANDg9pbnj57JIbG2++8r7V2dHykZwwbb3b5hjUEPKfEpCSNeig8qHcS9gjAHfsRElqGBl/95lfW6/baR5/+WKxVGHY+wqNyhJrhp9wjFmLvwKC1K0U7PtrXswNY4ns9f/K9/fVf/JldnOWtPxiyqcUb8o7bP9y1f+ff/Q9037751a+sv8+t9c4z9Pq95u5323Hi0JKZU3vv409scmLOVlefyzsPMJ37iKWB2KS1mhpePgdyYXwAPSOTVkrsK3nY5+63ocERgfJnmbSVKkWFb+EDF46OWrVctMePvtf9gJ01NTuvvcLbHzRXn1vN7cH+pgAC/IvZ73d3NwXw8L4wPBmNjlmhWNI+i7QWlsxpOiFp+sHOnu1v74jRWapWJI+HKbqwdMN6vV5zutwWi00K2HT2dLwXnz17Js9i9nx8XmHGAkCcnZ/ZRaVsbl+/nQO2KvhlUMAHftC89/xTOMsL9BGoxzCh+0p+lux1+Ez7ff02P8P3DVutXOqEqrWvtHfC5ObZJQmZuygqWAtmH0AOXpGwTBlSMHyanBoXs1BWFz6/QDVYTvjxInWfmJ61haVb5hsattVnT+3506faVxlaDY9E9X7hiQdwyVoFTCI5nX08xjkHm3Hn0E7TObHmaMoBBQBwOGIA1tg/ADx590nb3thYtXjyRL55Gr70wEjEx3Zc7zZDJc5o7g/3jJ9PECDX7fd6xebk3ASgkZ+1npFL4CtrCBYxoSgMnypl1kCv3t2dzQ0xmtnLqRU4G/DBZfjHOoGhzf5L8Fo4MmRDkYjV6qhHOgnu7Jek2nPGkeqdJ526AsO4ba3LCiJh67FL/UxYXfgzMlRs1qti7cGQA3TlfTVfwOq5rMC+vZ0t29/blbdlbIIQo47fKnYahXLRksfHClljXcPU42fzWahnjg8P9ezxKcS+YHn5uvZ93hUGQjBBOSPDQ2GdRWOxmHmHx2zvxWP5NXLPvX0+Ozk60qC22byyqel5m5yZtVz+wk5OkjY2NW09Pb326PEz2QjAWIQZ7Pb6tDfXqk2Fj1HToCoBhGcoRdBOu4XiAQ/ULil3YKG2L5sCaiP4lbca1moUbfXF91Y4zykcTAF2oUHt9cjj8QyF1X90dKD9iLXFc9zaWJX6ZenabXndAtojtees3NtaN4fLacvXbugsP8sSjNejf3gDYXwj5Z6amhMIjgye2uvDH3wqZv3P/9U/1559885t8/oHOl9TrpjT2WuDkajWKAoTaiOGvwRwIlUHSEscH+rn4Q3LusMWBmZ3h6Xb0lAZMA1rB7x4m1dteXUyiAbIQq7OwAIGN9LriakZGwgMCLyl9kG6z3mB6oPCx+HpN5cnYA5HrwYVR4mEBp7YnDDcRWXiQxbegp3eax7Ww0DQ+nUG9FkyeWwb6y/N88qXGjC4E04aFOvV2euw58+eaPhz9637du36db1jKHiqpZIGSfVqS2x9lC6b65uWy5+by+0ViB2Ojrx6N6+s1qiqRma4jEcm67zz+6BAY5Q3FfyOCxeyuyL4B0CTQTQ+44CdsHAJbcOfnoEdCfCcV1hcMTwYH4tJ4s6gg5DEHuuS574PVnXuTDU+gCUsWtjUDJSoV9ln+N4AzwQ+tbuuZOdBncred06P4PPIxgaiATXxRaloa+trIlBwrQCvHp9fe1UPtVefV4M0AEwYqLyX8USiQwqYnbVcJidrGwZbsNOpeahNAI4hBtALUL8MDqFuuJLNwDvvvmvTkzN2cVG09bV1S6Uyls2faU/u87CPteRlylCzp8tlGIiwPgFbJePv98qOBXUNZ/N5oWq5fEW2B//4H/2vb/CS17eVfnPlr8EdePOCvwYP+c0lvr534Ns/+2/aSnp09qjwI/SjfdmylyuPLJM5tehwVH6i/MJHyDcUsYv0qSa/ePAwlWbKDwjTmeIHxH4jdZfuV55QqaSAPQzj8e8hnZR0SDYXhzlUXMPsY2JtPSbJ3VmewA6HCtNed59CjX5n1A5YCmMGRiRpnQAUFEw0ugORYTuNH4u9R6PNz4CNCtglf1AkZP1IV926vtNUXOnBMBP4XkzQ79x9S6Do9taGGBeAc9V6zQqE3yBJHCCZFFlZ0qx1Kck/DSheStgBANLCQKLIgjWKNBemLKytg+N9fd7JhWVrN5Ha1AQcy1+pt8+6vX6zXu6DU3dHNxH6ZrlgjfOcwGQPHqP9A1Y7jYsFAViB1ylyRJoOyXUrVRX4FIUAoE3A6npNTRKMQv4/bNn+fo/dvf+Wwk9q1YZAtKOTuJo7pEswLbAycPfj9wSA1qMgpUePn1itUrNeV4/1ubok1cdrERks4DXyTGSugBLIkQGhSOkm0AE5HH8PeeDU7KxCura3d/UzCdghdIXvIXZGb6/YrPnzjIBhgDJYPIBjgAfIuAaCpNOSaN8QE47v8btAL57z+uoLS8YTtrC0oIaT5hAv0aVrS2oYsUygOeBZsFZhv/DZaRBpnrNZfEgBtjsSfQAlmC98tkIpZ8nkoRpnEsPdvV4NCEiZpkmjwO4lgKynRyEpNFkkXdPgzy/MW7DfZwP4xUXxCoUGWbH40YECSQDJGCDcuXNPDRCJ5jCjeS9gztDQ+vxeMZVgAAtwCATN4/ZZ0A8DK2+FQtmIPEidZiyTO5cMnRAVrBMAUlLxQxsZG7ThwUHJRGm8l69ds15vrxWz+Pbig0ZIWpc8GAEO8M7CqxX55HsffKT08C5S0XsBjx1mzbKVD3ft8GhPElqaP9b+4EDYEom4PH0BUmCWFApnsrJg7+A9BQCBuQYoCtND6bEKeQjr/qSzp7a3RxjQoIA3QI1iuSQWKP6FALLHx4eSyNP8su4IS4OpCihHcwhzGKl80B+U5A+QZW3tpRqpGw8/sFIuazvrL9VA0mTz7AEVYGiSuDw1w5oFXOm1nc0t+SZXCSkLD6nxA8TFPiM2PmndV22rnF+IsQO4fXi4Y43Lui3fuWNON2u7LVCGn53OwJiryKKAdU5qPNLkt995z8IjMTNnr9lVl7WKeTs83BXTp1woCrjv6XKI7cwAAvsDmlpA3RBMpG6HJN003PglAowC7sPWqTXK8kHFO5YmH9b92sozAXELy9f17hIgx/BnZPGWGU0q+s/SmW0+e2xf/OpXljhOCoi4df++3r/9/SOBrYPDw2KX9zgZMMQ0pPIMDtnxxqZ8NQHmYH+WSxUNNsr1uoBQ5JRev98Gwh05Or+Q/bK/d73ydmbPhS0UT53YyspjhTMFAv2S87p7XUp/p5mPjY1Kcr2ztSE7FNhVgLeAJrzbBGQxeEKCDAsSP9yp2Qnr6ro0j6dXIOFgeMj6+r22+uSR/DsnJufEMMbfut8fsuRpWoxWvjfN/++GWbzO7EMdBQHDvbq89hiUsX/R7OdyF2IS3r1331ZWVuzJ40dSBOCRzYCFYQysU+TX7Hewk3gvYGCy/wAGE2oG2xjpMOy7Yfz9Gi1ZlQDksZ9xns3PzssiBEYVex3SaFAT9jTWC9dLPh/vDGsVqWn7qqkhDPtNKDigoQlgKkxskFfeT8B65MUA+Dw3wlbwUuzDO9Dr0eCpWcdLt0fen0h/AXMBwOyyYfs769bvd9v4RMwmYjFLxg9s4+VzyeUZzJzlTg2GG2csjLjxiWl78fypff/Nl9r3C8WiDQ2Nak9ACs8ziE0hmR1SQNrU7Jz1dHH2OwWKoSzY39mRssHjD2pf511gaIgFAoniX37+mfn7vfbxJ59omPrs6fd2595bklUzOOWcIJ19enbRjg+O7dmTx3b/nfft7v2HqodOszmLjMTM6w3aaSZjR8cJ8wbwVazLDxFJPyzSs/OiTUzOqiZBTQLrGiBdVuvdV+b3eeXryKAo6Pfp34Da5xdn1qiVLTLot16naVCI73Y8QUDYoY2OMdTqqBSwS4CpCAP6t19/LlCagLvxyRmpMYYiY+aNjmnaUDg5lNUJ8vz0aUKWRrBvuVZ5WzZa8n7lXiK7h8XNIAG7pMjIsIZepUpJgCrDXvZlAtu4btiQMO0HgigJLlRDAqBTUxHwhzc4dkeZVNymJifs9p07ev9OE8cCY0n/BpQjwI+gIobgd956RwMUhtQM4Bhe7+xs2y/+1b+0/b091QYMirHYwJolMjwq79hAmJqhbclU1jLnRflhwmDk+3gA7d1uPROYnqwXnkuf02lDoaCAauqokWECz1pWurjQYAlAm30Tew380QEkqa0JzAK839/bEdsTGwD2o/jRkfV7YYBOi9E9EIloLfL5+rApeRU+RD3WuGx1amaC0CKDep4QD8aihD455a2M9y3nBrA1SoHieV7nKcNXfFnxAg+FB0R8ABTluSZTJyo7AOSPDvcFQENewBKG93t7c0P3msR5ft766kv553Pd1Dh4Id+8da/DAI/HxfTnPeIcWL5xS+cJSie80BlaaJiWSuqc6x8IaG2kslk7AqA2s8BAWP1DpVS1QDCse4UNEc8CIDSbz+nzAjpvbaKgSavuAeTmjAAIpf4KBgM2OhpV6BVWCvw5FlZ37j9QTbLy+ImtrW1YD6oI6xYwj+Qf5ja1PjU6ZIDbt97SGcgA+PQ0Y0cHB2Kfjo+Pd4aEjStz9HoVzvX3/t5/8QYveX1b6TdX/hrcgTcv+GvwkN9c4ut7B/a+/F/a/b4OQEjBg3wVv0qkdUgwm5edqSsTXMBMZKvdLocSt83ZZwerL6xarFgoGLbsWVq+VhFJ1F+BQTBFka7TJcos/koFMIXrZbNl+XRKLCaBB90kYJ6qkEdyMxIbtSI+WdWqzc8vmZeEbQoYQMPKhe1trAoUmJ2ZV4FI4RcIDcor7HBvV4XU9PS8wFYaOMAHsVXahBxdit2ZTMXt+GBHTRThQoQtkRBOcwsLhMkwgMzk3KK+HmBkYmbB7r39gVmfD/M32994bo++/e3f+Kc2W5d28+49ganb25uSES0uX1NAEXIsPDa7ATdgu7wKRrJm1a6qZYFOAI2wZwA1YWiNTU5bd3i0A4xeNnTtl9WqACJCdgBSAPCcjj7wWXljASTQsAPcUujR/BbzeRWH+EPSfMHSbTUqmnpPz85p2g9LM3l6aplc3rzegPW5fZJHNcXAcAmsgFlBei3AJHL4RrWsoKRUMimz/rGxcUmFb9y8IfkyDB5SaPEkWF9d0f2gAT882FXgycTUpO733MKyLV+7KfALud+XX34hBjKgOPceJkQgAODqFVDFomLN4PMlZnKP0yYmp6zL4ZIcC+YPXws4ljg5UoMFKxPmIQAQ6eCABOsba7KKmLl526yFZULLLhtNe/7sma2tbiixGf83gFtATsB22L0A8zTsjUYnVRXQolbFsqFb/8CaFlDeatrVZcNal00bJBmX4Ctri40RmRg1c/RYKXVoL16uCKQGTEMmRuI2TGOABuSO0aFhO9zftX/987+QnBLGA8ATwDWA7NK1m7r/AJWAKUh58bAENM6dF+zKsBmo2cV52fqUxNpt1m5aIZ+WR2s4HLShQeRqBNZkrKvdlNS7Uu2EWwA8AOoAcPIMV18+E1vkZ3/4xxaKTVoNX75q1QbGp81cHsvvbQuUocEZDEdseHZRITsMHyZiE50G1EwDA4Fd7St7/uw7fZ63HzwQgPz4+69td2dTYDgAJxJCgmUAn5G1IS3kvQIEZYARG5uQXymMLSXbT89qDQCu721vKU0bZs/te2+pgQIchWm9/uKZ2H+f/uj3NVjY3d6ww332hZY8dZHUE7bBnrKwtKwDA8Z3u6vH9nb3bHNjVY0Z+ySy6pFYTEMCglBgsZVLFwIkzs5SGiyNjk8IsOnqcVh0bMLuPHjPHOGo2Tn+gSsaZsAQ5vnTVMN0igxGxZ45PNyX9yvvCoAPDSDfGxkw9wJWC56cME5hB9649Za5fT6x0GdmFywSZY2caVCC3JlXCV/Ss3TGbt15y5KplH3/zdc2v3Dd7tx/23qchOx01jT7CD8TKTkNcLncMFcfwRYuK1Wr8tnl558TNOb1WWR4WIAjvwCS+IWFCinnfB/8Cdc2NrSXwMIHWOY6eHcVQATj0u2Vf+tpMqWBFs+H4QwWErUa4XVFw2OVfQBJaccLu8uK+QsF8cGoymXPBEbyzrB/EDJy1br8m/C1gZBf7Li1l8/txz/9id29d1f2DY1mTSwsGFhb2xsK9MDzjnOgUCjZ3Ttvq8He3NiS/BqWEUAB65LPSMgZ9jI03BTTsDE5g9h/ANSRyTOIY38FTD/HjxjwqlpV0vIIvtkaLOaseH4hJjMDIvZXQHRfwG+7sOfa7c6+224LVMHC5ix/IeAbnz1Ckn63TgAkOe94V119vUrvZpDp9vSK5c9e0L5qCVgmoRlmIjYyPW2GIjX9w7Nhz8bnEsUFF4dFDHY37EmkTxNQx8CBn0PwF3tRAfCp1dbgke8B2IpFBzYHeGFub61bq1mRZHpmetLuv3VPvokMnWq1kgICAc5Wnj+x3d1tC/qHLJHMyIuVwSWMRZivDEOjoyMCpmCyPXn8rd5/hpSwgQF4AekDgzDz3AJEuR7AQuoIgn4Cfq/du3vHHI4uiycONMjTeVevSV7c7w/a8rU72o8AooKDEdm3YBdxfJKwSODGtAAAIABJREFUUrFmlXpLe5w/EOqAgpmc9ms+FyVRrdkyT6DDhgS0Ze0C6vJ8R0fwZPdZs1YR64/zuq/PpfOgiyqixb1LWKtZkoT62vVbNjI5a4m9HXmIplIJDYpv376n9YstAOAwtjxcI4Bhr8drt+89MOfojFmjYPVMSp6TgJwEq608eSwfaAB6fItha8PAB1THX7dYzKMatmB40OaXrisoCSn44d6hvVx9adVKXencxXLVRkYmOntuCbaoSwxRgV/1qvkZ7Hl6Ncjgep093Xbz1k15Wl5dNs3X7xOIvrm5Jnk5wCM1zPj0rE1OzWnA8fzJY50DKHbwEi2WLiweP5IdBYMX1Cd4lw6GR+zthx9qEMbncrp9kjwzWGOgmDhlIH+mYCgGEOwr47GYzU5N2mRsXAFr2CTA/J+bmxE4yP1ATcI6x6MdoBePTIa+MJOpdTIiBlTt1q2bNjc7Z4kj2NyXYoezx3h9AX1OXqZqg+Fj3pKpU/P2+y0yOiLFAgAif8b+yDpi+Dk9s6i6GgCaoSJ2G+EQ0nCXZPKwjBmCA4zDMJ6dndaA4eRoX4Pa6zduinGczaa0B2LrMhIbs+HIiII9qSOr5apsWfDVx9oBxQ41PgF5Cws3Onty61KfDe/N5mVbn5WJLnsXChxqT4bD1BcAsjoH8BOvVRTO1NfrsXg8aWsv1yyZTGkId+v2nc7QpX2lQR/roHXVsHZX2wb8SP3LAlixYSIYkkE6dkgdEBTg3Kf9j+EwtQrM7I3NLYW9Mei+uCjZzs6+OftcOhsInmIIyQCJNXXrzh2pWr7//jvt96jkGfZcu3ZN6zGdO7deVDnFkv1Hf+fvvMFLXt9W+s2VvwZ34M0L/ho85DeX+Pregc1f/f22EqFjU0o1Luxt2NOnj8QUmV9YlDTkonhus3PzYkCmSKG3KxWzgJqeXo95nG6xRPKFMzWRgI9eMTq6JZ+hEUAOyCSWcA2YiKSiMnUvFc4sMhS2T3/4I1tcuqGmBAku4Bmyu0azbqfZjJqdQDhi6WRCLCK8pACbKPpCgQELhAc1UU8e7NiLlWdqkABpG43LV5KbqmTPSCqRWYYjIU2RAXC3119IFkmRPjExZUuL19S0bqytKzkZMAV5ZzKdtN4+n42NTdtQdNTeefcDc3b32P/zT/53Jfn+4R//bRskxRaPu1bLBgbDNjk+ZWcXeTHskJEjC11/+VLeR4HBQTGP3P0dgA/WAZK+keERC4+MmnlC1srELR2PiyGBfQBAJPJ8vCiHo1HJ4GD7wCI6Oy9Yn7tfIE2l1rRCoWLO3j4BMMVCXo0rjBPYgHh78qz6fV7Ln+cs4B+QzA1Qb3f/wJKpjDUJiBiEzdNv9VaH4YMfJ4UsjX03jKhWw/oceGdVxARi8p9KpBS6hUEsATswwWAF4vGF5BiAdmQsKpAP438SUbnfChRJxrVWkCdxzZ3AJNiaY/KPA7wCCF5dfSnW8ezUtJjNAAiwlPAr63b0qhkHlIChxGf75qsvrd/vs48++khN/NHenv78nYfvS8ZPIME77z40/+CA7W1uyNeMZOOjo2MVzAAypM2Tuo0sk76Fhsnb67ReSRp7zOsLqjGBpXNRKGvdAQLxbGm0u7uulCY9NT1lvtic7g9N6Nn+mu0f7liPyyngkKYTCfNJ/NiO9vetWivb3OysAFGAlML5maXjJ2K30mjTiHGP3vvwY/MGg9ZuNKzLP2CtwoXkegAQ+N5irxCJjGqNwG6gia9VimLDDQT95nR2ixHmcvbY0GDQWo2qffHrX4qVfP+dhxbo9+vakNeOjozb1taG/fqzX1qfh8a2bi+eP1cIx6c//JnAIAYDSEQB/erVukAZWG7yLO7uFlv0+CRu7n6/9Qf6FeIWHRqy3e01Cwa8NjkxYenEiXzzMpmU5QV2dMsSgcaz3d1t88s35G0mFt1ZTinqSAcJYQMchoHD3gTrAzApm0lriOD2eRVS0+twSbIKw4pgFpifBKck4scKaYLtA/jF+nQ6aOp65ClLkAo/q966lBcd7PZGra4QF0BRmKTFizM7iR8pWR7JZ/r0RGDN4rVbYowr2KdYNF8waNdu3pEEFZDvT//0n9ov/uJf23vv37bbd9/SZwbEJwwGL0vWK+8S9gz4yKVh7DebYkKxHlj3AL+wHglpAkSGPRiOjPwNE4g1M7J0w6x8Ybn4gZjLhN0AJAHU8M7j6/Z85anduveWQGtkqEgpCdoDsCCI6LzYsOk5vAJdkkEORkfsLA/jqsO6gxkJ+4uhWLVckm0Az5W1z3tEyMb+AeE8Da1HGJWcAbAWkcbCLMafjnef/y+pKedJsSSJpd/vMX/QK9sPQGvAT7xsAfwAtbDpCAcHtT62t7dkC8D9oJGHoeno6bLQQFD+uagSYCuTco6Nxq3bt63H0aUAv5nZOVuYWxTAEiddXsx/t9ZPuVDRtdIg15CCXhSUqh5bumHxnW2FRYkNVyzYYGhQzGiYvIC4ML4BOtlbAEOQfbK/pVKnYkDh43fn7l0lqHM+EYoDy53vIzZqd5eUC/i3wmgCYOUcgKUI87hQLFuzdSUPSIBaQG/YY52G/9KCIUK/HGbdbQGIl4QUNuvysQQYPc9ndcb28841mwI0+pwunW/4iwZ8HuY5dpIgGbxiLrdbvpiA492cEd0AfBcCE9jXYJuRsk2S0++8URWcBJutUbeJiVHz+fosD2v8smaRSMgGQwPW1dWy46Nda9YrkrZfXRG4WDKvO2jZbMGS8ZQGBexNDIJgRDNURNYO4x1JL0xPgBX2U95vwOezi5IVyoQeEhIzIB9nEfXrVRuNDdvHn35sEzE+k8eODnctn8tyqyx5eCy2vQZ1oSHzD4QEaJdKNTGiGRS0u516twGCazWshJxivR3u7YvFCAjkD4et3KhJcs5nRC6OLQHnOuc0rG2GMlia8DzweWfNEujDnt2oXdjKk9+KjQiLD/9agDfeGafLISuSofCQAuywDbn/4KEA4pfPnwk8nF26Zss3b+ud52xCKcHQFtYj65VgJaxBGGJJgcJ6h43X77fs6am5+hzm8jhVE/zg935mN24/MHN57Whr0375i5/bZZtzMSA2LInrDCVQsTDYQW1ATdnr7rWhwbD8Y8fHxxQWxDW6XXjaJhRmxFkL0zIaHRMw+PjRdwJ8Ua/w3iiEEp/KUkn7Ovvo3u6W6pUf/vgnsp3gXcic5qzddtjA4LDAMLxD+wdC8tXGAgpgC8k6KoyGrJ0ImSorPC48ELDQQMAaBPV1mQ2HB/UuMpyaX1iwhaXrtrOzI0sQhmtcJ2SDhaUlDULx5N3dXLN8Lm137tyxe3fuWa1S0hlB2Nz+/q5CSwcGI+bz92tAzDBT/sZiz3e8NNlnqcX6A4QXuuTnDuGA66b2ZA1jLwSTG6AdALNRr9gw1g99Lr1n1BCoewB3GZBQE7fqNdVl3Dv5ZJYZyDvlfUypwjCMfRYv7OODPTvLZ6zbHHa8h/1Ajz384FOLTc9aOpu3eDJlk7NzAqtT6YysEDhj8SCeGIvJl5WhXJOBcvtKHswMrSrlmp2m0ra9jWVQ1W7euCU7hdRpQl64o+NjNj45ZgTBYsUD8zOdSshGCP/1WCym4Ci+/8bGmtQwBFj5/dgVuez5yorlzs7N5w9aJntmSNKqtaYY215vn21ub9jk5IQsiThfGJTPzS/Iq3Z7c8vOzwuydLp+/aZqHDFKG015Zf/3/8P/9AYveX1b6TdX/hrcgTcv+GvwkN9c4ut7B/6P/+5P2tHoaEc24+y1qalJMdgCgxEzn9+e/fov7fH334p9cuPOXYtdg0XXsGqxYCfHB5Il4gWZS6ckdSVM58WLp0qln5yeVSowrDq8O5Gswl4jERS2EYAoBW8w4FcABZPgfq/Xuq3L6o2qZEgwAn3+AbHUkOEwFd/Y3pCH0dzcogpW5PCANvLm7OsV6wupGH5aSPQAzjBFx5evVCiqKByNjUrCT0Ix0nkm+TAyCZWgOcEfLQqYeZqy7779rW1urFuxVLH773xg73/0IzU4L1+sqMijwSTQIZVK2ee//teS8cEWIvyDou/th+/ZxNSUGn3CdfA+YroeGY1K0uru96mRdQUGzUjERGp/cWEH+zuWjJ/o6343+WbSzt+FXcM9QlJGgw9gcYiX2WFc03mX26e0495ejwAzvh42GIWwo9s6QMppUiACQA5m+TC78Aat1pnwgxc45OmExJRniM8Yz9EfpJlu6fcwH2nU5NGmIKum7e1s29bGhjzgbt28JSkroBTgEkU7wCkFJywBGFcvXzyz44NDm5mf66SX0gxGRwXSIGsEvOVZIvNDWqZQh3JJPnCXSpXvhH0hd+MaaA5gTCErRVanNVIsqgFcWlywXPrUvvnyN3b/7bcN3865+cVXcvy8lcoFyb4kOSM4okZAzoS+79HxiV0UYZEgy49aInFk2eSR3VhaFBMWIAqA76JQFFO0fwCPQwADh42Ojlp/wGcur9usL2h2WbDE5ks1Kl1XTQUUBafmrHB8aKnTlJ4xXm34v8qrK+AzHzK5LrOgr19MjiT+meWi3b7/js3dvGeldFIgKmxVwIn+YNBmphas1+0TUwxLAkBBkoEBXLKnWTWe8/MzkuEix8QmrlKGWVdQ8FXhvBM0AUiPHyhMUYHPlbKuEfBvbnFZAPFXX3ym53Dt2m39PN51mH8dOVyXfCWnp+Y0HKBhlA3G1aWShgEuepAJdpll9tctnzoSGwe5ZDJ+qEa919FrayvP7dmjb8RInFlYtg9/9GNrvwrNgnUMGxhggUR5/CNv332gMAX2G6T+v0tkv/3OB3Z2GhfYxSACpgnNGn+PUCpYayTaww7Z29+VfyRp1bBqYTwDEgB093r6xcomJGN0bEKMx1C4w54BfOHrnj9/op/DO7O28lTsNBjZeCwOj8XkW7q9uSmQ8JPf/6mAr//zH/1DpSN//MMf2PMnj2xj9YVFwkN2++7bYvUg+fUpPT2oQCExzFxI4OuSLALUsPb9yJwZzgwM2sI7H9tlIWfx430BGgNDw5bl/iaOxEqH4RoTc7dih/v7dprJ2tPnjyVF/vT3fybACBCkCSNQdhBXlr2oWLlBertP+wxsagDwcrmmJHmYT+wTp8mk9spBfD3rFWtUaa675BMN8xtPP4JwYDbyORgmZDNZydoBaWE8w5yElR0Uy9qnvbTO+9PdkQyTOA/TiaEPaxaGG0EY4SD2EVmx1AkEA1AHDOP5sP+4YOl3XWlPgo121aoLCGVgwn+HZcr5iF+vvBS7e3S/8dNjsPLy2VO9G3iKwsh3+/wKCmGYQ4DV2stVgaULi0tiS3E/JqYm5EnJz+Sz4S3Ke4UsGLCDvZPwKbxOkwn26ap8THlPc5m0gGOktoAjMNFoypuXVwqXA3yCAcVzgA3LtfK+c2bwddiVDA9HdU28cACesA4BjwD+kYzDxiJYhzMaQKhSLMqPsIT3oKcjg9/Z3rCl+Vn76c9+YvNLi5ZOZ2xjc02ANXtx7vzccrkzDWNGY1Ovwkza1qp3hkYApHipwvQmOM3jdokVjs2Ls9sE4MBmG44MWjadkpIhNByxdr1qp8lje/7sqYWGRizQH7Injx/r/hEIw7CHdw1vz+PjA/v4kx8o2O7lyjMrlS5kl8G1cs54A0H5FdYbl7Jx+Pa3X1kZe5o6LMmsDQ1H7G/90R+Lwbq5uqLaBLuTjs2PickGG/D3fvbH9vDdD+3F6kv7/vtH8ujFUggGZr3esqmZeQ0A44mknifMeXxiAeKuursFmLuokbweS6fT+jmwJQG1UAtQs3g9bguFA+YP9HfOvKuWObtbVjzPWniQsDK/bW+uW7NVF4sZgIg1Tg3CEGpva0NS47nFJUmjOSc4nwDbYMMtzC0o9KdUvNC5i90RZ93zx9/bX/6Lf2aR6Ji5+7wWDkUsHI7ovxPuxzCBc53aiKE2QNHhSdzW1tatpgClKRseGRXQlUgmBFLNzi6ImQy4xl6ZSaUE9pZK5wKEuTasmxgYpJLHFhuP6bwAyGaPYm87L+Q7/r88iyszd69bQ1V8PGESEtAZGgpLSs+QdWZ2UeqZz3/9uVnbaV2OPqN8GAgjrfZryI7lA+8AZySDAhQRXFsP9bGj2/q9bgHiTYL/qC/sSqAZwynqPkIX2bPYf1lP8VTCJgj6Ghu1xNGB2K+sJdYfw5p04lh2KrDjXdh8wLQvVeSRPjO/IAAdAJhnxJAB+xZqEZ4TA47mZZe5+3wCSgnKyuUIwMzrGpDnU/cQHsm6Gh4a0jAYO5puu9JAYyAYsqFQ2ArFvEBRGKW1WkXqBe5ztVyRjz6syAH2jeiwbW2s2erqMxseGbZ33/3EChdl+6tf/KXW+K17D2xlZdX+7F/8c/nHYiHBBs3wcDgyLPstR093Zw919NjAUEhDJGxTnE7We1n+ngo92tlVqBKqAOT9pLyfF8+03hYWFzX8AvwFTOdlgg1K2NVvv/qNiBhDw0N2+85dm56alx/zySsrqPIr1jIMVmo1GPUwl7FLOTk51Ocbnxi3aq2qz80v9k4CJglGY7CBRdjR0YlCSKmzIR78Z3/3P3+Dl7y+rfSbK38N7sCbF/w1eMhvLvH1vQP//H/8D9uRkVGBVgBP46PjMrHf299REQXzCUYfnlAUBcOjE2Kfgcw0zzIC7mCVABTABEylaXwvJekBBOPfgHIL128rwXFn9YXYNEjkKQjj8QPLnibV6MEIKp6fWyFPoesWExWvLgqq34F+kTEK45BYOsjO5pE5N+uWR+6TOFaRXi9XFJ6Sy5G63WcLi9dsfm5B0nICSghJgBlJM41VAGzNxPGx5Ik0VIeHewpi4fcwu66u8G0ascDAkK1vrtv3335j7zz8wG7ef99a1bIYqal4Up53gCQkYiOTgiELu2x19cUrX6kBBT8wxYaJFh0dE8tl73BHzQzsQHzAmNrjV0jTAvsLGT+MM39/QKwITN9h5/r8Psk1kQjDWM1fXNjFeUEg3nmhIokYfwbrgWKS1Faf12PtVkMNCJ6eSoiHhen2Khkb+S6TcwANWC9K7QAodeKTSpjQpf4+309emeWC5FPF4rlVS2UBZTTgMCKGhiJKu6XZJ5wEiSfgDQAEDMhMOmUR2BA+n0J5AEEARZCd4u0HyAFgTQhBLp0RQ+Tu/ftigtBQ0FDRdJwmT9VsDg5FlUqMFI5nf3h8pJ8PAEeo0/7+jqSDM1PTkhPj1Xn//n1bvLZssbExy59n7Vef/VKAxe//5A+sUCha5jRrwXDEarWmDQxFzO32KeWc9c+9bNZKlorjvXUpuTIp2gCygL+waAGwHYPDZubtWB60zqySTlj8ZN+K5XMNAOjmuKfjs4vmCGKN0LZq4kisNppmmlp3r1OBDrBy06m4gjFYHwR44NMG2yZxnJCXIEE0X335ha4dkO6yzYChKZ9HGlGGFp5gSAy5k51Ne/HkkU3NTNnynVuWOj6wdDahNGzYv3h84veZy6QEQGMzATgDSPvi+TMNKR6896Fk0afpUw1TvB4CaLotNBazWrFs3379pa2tvdDg5PrNuzY1s2A9brdVz/Pmxp84EEZMDEfJrFawk/WnAjxI96ZZTMaPBG7Ozy2ZJzJuucMd++7LzwUcv//jn9rCOx/YZT5jR4d78naMRkckP93f2ZJccvHmHatenEtiC+uEBN3I4k1ZFdhFzlIJgpkK2usAfAPDIwqJySfjSvleXXmma37nvQ+1xrB9QJqITQXNvdPp1tfjJYqsf25hSXsm4VQDg0N2cZZTs9oJctmz2NSkxaKjumcBwL5WW7YUeBzjEdcNWxA7ixbf2yX/O5r8IViBrUv71V//3J4//k6g+e/97KcCimhSr924aaMLN62YOLYvfvOZvPVGY+MKwZuYmLax+WvWLF/Ys+ffSf47PjUjxh8hOTDEM6m0vXzxXA03agEGLDBraVjHYtP2sz/8I+1r2+trsrpwOd22uX1oF5WWfCtZC+2ubiuXGGa1O3t2L4CJS8AaYGKtVrZsLq0U79GRUTH9AE15n0ktrlTw12wKwCM5mKEAYChgIs07stbTVErMIK7t5o0bFoiO6B062tqwnZ1N/UxYPuzr+3vbstZgB+B/DFyQmSpJuN6QTyWgJEALjDqGAu3LhoY1WLkMj0ZlsQBgzsANZiiWHrD9x0bH7PmT7zT4eve9DzUQ29ndESuQzw2wwf6ZyeY0VAJM4OfPzs5bYMAvUBFlAqx4AAz2AIBT9h32tZmZORuOjiiQBcuC87MzC4cG7O23sZNwKmQJNuZxPC4AZm5+yQ6ODuThClDEEDCTyYmtC6OWvYh3n6Eff39iYlx+gey7gGAdv1xk8g2BwZIpk4AOVI/XX/zY8mcZhXfhfxgdGbYPPnxorTop3W1bWLpmGxvr9qu//isLhEK2dO2G2NME1gCOrTx/IT/ba9dudVKnKzUBgiRdc94CuCLVBmRqAEbU8BsdFDAFgI7VS1+fU+cC7yBAel+vV6AEbDmks6VCWXUKwxHOdgBWroF/YBniJwvgcfvuXXlEc56vKRTILesCgDAUGJyzzWbF7t69Y7PzM5bLpqxcLEgpU77AL90EOq48e2YHh8d28/Ydm56btzyenZW6QOmCErkJX/RqT2CvwMqDfRngn9R0gpZgJMKk5nzk8wLYAsRwz6mpkGMDqLEfn5/nOszPUMgW5+csl05a8TwtmS+p84DJ12/ekPoFyw3k24CpeDHCss+kk3b9+g0Lj45arViwbDorf0RUJoCfrh6nQsgYzjBQwCsUe4PnTx/bn//Z/2W59IVE3YBDk1Pz9unv/dgWF5bt+fNnUiksLl233b0de/zoie3s7Nlx/MQCwUEbnZgSC3AYFjLv6uGxzS8u2kcffSLf31/91b8yX79HIBcetoThjY4OW1+vU8nprNvvvv3avv7icwH6DAKw08HfmD0nGo1p319aviE2N4GYT9gjQyG7deeuxZNJy5xmxAwl6K2722WX5rB0+kygKCGDDFkBNAMDQTEC2TdRdjBkJ2iNvaLbAPRrWpMMgIN+vwI6GWq8/+HHYrLDEKUGZE3zru3u7ugc625fCfR98OBtMU4ZLs3MTr0a4CStWqtr32DYCsB6nDjusCarNTE/GbAwcGF/5r0l+KfeuDK3x98hCzT4zDkNd1EnYXnFPsbnhl05NIitxKDWP4qd7Y01ge2sz+XlJQHt+7tbdnaek4UNA0BsZ6gVz8876gHYl6zN8amY6r79w0M7z5c0XKBmZN1fXlHpdCl0s1CqCmzk6yEqQDTgPGBvpkZiaI09AQAo7OOrS/xB3VKgEYQF8YDhKVYaDFFId3d7+8QQlWWI16vrIgiOGg+v292tTQHorC9sBNi7uX/YX33wyY+s2biyL7/4UnU0rGU8Y1ErsN81GpwFR7LsAoRFbcAQgSR61kM4hHXEggD2kzheqDUFYLHX/sf/6X/yBi95fVvpN1f+GtyBNy/4a/CQ31zi63sH1n/9D9oYliO/dgCSUJHQ4BC4kUvZP/u//7Gag3c/+FSm6HhE9cdmOn+v1dA/5VxGhRXss8ODAzs9TQlEIy0ZP0Q867pcvbb+/ImmrkrLbtTl74dHFiEKqy+eK0yJwhF2INNpPOaUTvzKa4rpOdPvdI6iz2+hcEQsl1wurcZ3b29L3+/O3fs2HptQ+uRZLi8Gx9j0gmT4u2tP1TzgS7a59kLN8PjktFiY5znM5ruUxDo1PauiMZ8/V2MOyBUejOrfBCXF4wmLH5+ooPKHBiXvp6hjQq+U4QjeeQ4xW/HAG5sYl0x45dljy2WzkkSlk0mlnONnSnGnAKfwoCRpfq9PslollJfLksvCHAJY4fsCKgCYkJZdqVVVHANibKxtilH7gx//gZVKVctmzjrpn8WSJKHIbQlpwAOTZ8BnA1TFBw1PNBiQSD6RFMF0oqEHBAGkIzUemSVyMsBuQCOCH2AWwNDgftN00yzAbOH6KM4BKADvkHFRULOeMjCWSDh2Ol+x74bExCAAB3CPwpailAk/4Sn4b1LYT05Pq2Fdef5U4MLg4LBkkt6RCQEf5QyMxoyeEQgInmBYK+D7BtPry9/82nodTnv3vfds5dkjAaD4eN27d88++OhDeTcCzly/dsu2trfs+OBEEjaYVyTa4qcIm4NgFJqLpYU5+UPS5AJe9OED2YVHaCd53qxmVs7Yye6ura+tyMNrcgKmWZfAXhgoNLgMDWgcFQjl6rWD3X3LpDNiZuOHBSDqH+i3RqlohXzGstmkQCDYUYl4qhNi4iH8yKFEdkIuKvW6mEgEb1HA897l0mmxpEfHY+bpdVsmify3bKHBkP3gxz+2yZkZOzvrgM80BHgI4pFGw9jlD1t+Z8NWnj6STzCeqqVqWYMOGg5sBUgNhyHDWoDd0hMeUXAL+4F19b3KCef33J9Ls6uLjmdrMW8XpylZbfRif0Eox96GvD1Za+xRiZNjAelv3X9XXnnsPZftS+tBOtisK3QoubdjV7Wa/AGTxweWSJzIAzE4gHTVL/sL/P8AQO4/eFfPmn0Lhi7sUAYDsMsY0jBgYR0PhEIavtAkAl4B0M9Mz7wKzeKzhcSwAryGvVksFfRvQP5Ws6F3BqYmjSBsO8AeGD40YvKePT9X0u3JMbYXZzY2PiHfSH6P5D88OGSjw6Ni4Fzk8vb1bz6TLynSf1dvj03NTokhzxDi3R/+xPxTS9Y+T9sXP/9zrcuPf/yH5pucN6uWrHCyb0fHB3awt639AxANT0HUAQAv2Bz0dLvsolSyR4++t5///M8tNr1k12/e0X+/fv22zUzP2fqLFfnxhaPjFhnnXpjYTexRgHoAFgBA8oqGeeX1yK4kf35mAwMdZk8nwfzKenkG5YqAVIAAUoexrKDRh+V1epq2L37zGw27AE8ZoGCHwJ4LkIhCAFAP8EI2ELXOoAs2IMMXwpRII2bQQYo4rEnASPZ6hnD8Hc4NgDYKn8jhAAAgAElEQVSAVgGflbIFQ36LRobVcPP5ARfw3ORiCRuBVQlwyNnD5+D546UIYIFXHWxZWcu0cXPpsRcvVrSPcr+/+OLXtre3a3NLy5LbIr8+y551vPP6+21ucVE2IQCUMK0zDA29XgFXm+urAshuXr9leVQIhYKStmE7jU9NWTyeEjAxOTkl1iRMVtYeck+AYYBc9t2hoUEbH4/Z8XHc4okTnU8wBtkvCU9iMMo6hC3dvmrI15PBBLYJnCXl4rmFBnzm6G6J6Ycce3pmTvf2m2++tpcvXii05933P5JVBwB7/CRpPa4+AbyO3j7r9fnt0npQ5GqoxDksl1mGYWUkzqfWwidYkuqev/G35D7gt1yslP8mWZ7nyfmDTgCZODYTMHwBbgBX+vCo9HoE8JSrJXv48F0NXvHbJHgKlQQg/khsXOsONlsmm+zYMdTKdrzfCZJzdDns7QcPdS+fPn1qT5+v6HnfuHVX7GruPYoMt9crli5/563779iNGzfF/uT6AK+KxbJlz/L62j6vV4FFyIA531mDeEEiF8cPl7XLdXHmsp0C3qEOGR+LWj/hXyhVBkLarwGLGeriXT08PGjR6LBk6QDK+KJyzgIwuXv7bGn5tvl9ATvY2dX7gmKAfRzACXAI+6NGnXRzv9YFtkNYHhA+BYs56B8QExCbkpP4iX33zW/txcpzseaoi1AFzC9fs0K5aBubG7a1tWnJTEpDiQfvPLTpySkrFQo2O7+gn/NXP/9z+acCPMJGJgSIYSdr/umjr+z+gw/sg48/1ckKQ3h3r+OfyyB5cmJadSNFIe/qSfxAQ9/JqUmx179/9J21ml324OHHNjk9Z436lQXDI+b1h+zFy5e2tb2tswDfSBQ+2zubet/wHcfbFUURPuzsJ9SdV2IJtzRMWFy6Jib902dPbe9wXwxxwDTURoC8hEyi9uHsxAKC54haJxoZFLg9FBnSwAf7EBRZeA5jW4JK4cHD9y22sKia+/Qkbi9fvlCIF2qUeh2/26pNTc/Y4tKShUJBMU0ZrPGOc34xUOWca9UbqsfwqR8Ih2x6YsqODvakToC173H3alDDucV+BqMaz9/5uUULDUW0T+L/CYMcYJK9GJCQsCy8ghm8nOXOLH9R1OcOh4ftu+8f2flFQXuRy+2x+ElcoK8yC3q6pZyhnuPdY0BYuECV09DAgTXPMAo1AzUQ7FVUAbwbWJrILisU1ACYWpbzhTMKMgEAacdqo8Po3zs4sP5AyH7/xz+1UrFqv/32G7HoOe+om1BKUROjFOBZR4cjdpbPa3AHEz+ZTOrvM6xiCIMiDLUBozYGOwyc/+Tf//fe4CWvbyv95spfgzvw5gV/DR7ym0t8fe/AZerzNo0PfncwzwBqALBOTjpJo/jo0ShNzszb6OiEioPhkXEVGjQwtWpRLDJYoXh34YFEAwb7xtHjtIFwxHrcHrNWSwwdc7mIN1Y40MVpXEwXz/CYWaNiB6tPZejO1629eGblStUWr5GGPSQ/JhrNSq2hAIrBcFSgj7MXiWXDzs7S8kqC+Sn5i6tP5v94EeEh1JHVN8U8bFvTnE4CnpoWPzxQkjpsHBgjePHReNJIAlaNRGPmj8bssgqgVhOgs7O7pan9xMSs5IB4tG3vbonJQ7OL9B7Ac3FhSenVBAG89/6Hdv3mTX1f2HIAgkgwa0jz8jmBf7SCAA0nBweyCmCCjqcooMjUzIwtLF63vmDA6qWi5O4k7QI6ENBSLMKkrJmrzytGa7ejzwYjUQEFPCu8YGFqwswJBv0qikkbhX0F4AlwiP8maavc3yv89Vx9asjxfVRzTHBGT7f5fQCRYTWX6xsbknUCTHKfkacDOjm6HZLhwjqmeAXUIsG8RbhQq6l0bORcY2NjKtIBiS8ukKwXBRghMaap6/f5JHmG2YNk99/8t/5tgezr6y8VGAGgQ5G6q5T6lp4Hsn9AS/zFAOsAffn8rJOdzU3dB77vxOS4wNzEyaEK/JnZGQG2NKyEzyTiCdve3hawB9uB5hbgrFwrq8GAKTYyMtwBQY2vI6SoYK0CASjnene4bV43Ur6MBf398uEktAxpLkAvMkSCY2iiCVHh3+12t5WKsG2rApYIYPCHA7a//tIuWzWiySyTPFFiut+HtL8iJsn2zrbt7x+IcUiicTAc0kABgBKgAaYEOk8YOYR0vPPgoV27tqzQBZhFoUhYXp4bm6sWCA/Y/XffN3O77bJ4bm08Ifs8ChF79uhbgfZvvf2u9QUG7ALWlavXvEMjnQRy0PFuF3pQ+ckptadZtzYs4krNKqWK2EfI8r19LrFv9rc37fQ0LiYxgODi8rL5YtMkF3WGL5etzveuV614ltOGDSCRSJ50gm9gxPU4xILtcXtt++n3AuSxqgBkACSjyaMxh4XMHgcTC5kk/39k6aaA+fPDfQH/BJsAGMI6AtwgWK3b26/gKNiErGv2u35f0Fx9JLr3kQ4lNru65UbVyvlsx1qAphrpeL1mX/z6M7E9P/r0B2JZPnn62FpXbXvvox8IGIF1jQ8nMsXPfvGXNjE9bYH+gCVP4mKwsScDGABKIlddX3tm25srYk15+31K/L15666uBfuKgbEJc0XGzRo1s0ZdzOZSct9WV1ckTQdAgnENOx3A7OTwWBYL+LJeknAeT1gqndZecHh4qIbzj/7o37B8Gmnmhb318EM7ip9aPJURcMv3Yo/h56AOoMmFDU8DDIDD8IogMppZWHtXzZoV8zmx02CoA6j1OPvs6XeP7cmTZ5JeA3zh8cbg4+KV1yTgNe80LF2FAV5e6fdKTjdksCGx13kPJaH1dQKe+PwdRrxHjKQOeNJlA4FAp6m+yOu5kHLNu4s8HWYxQBGAQDqREIOfoc/45ISSv2GKA7AzmMpkshY/OrFKo6aAPzwAkbNyHnD2ZDMZAeycNcjEAS9gT62trolhztpPnqY6fsyVjicq729Xuy0bD+xIaN6vX79mE7FJNfSAT+w9KBFgSzIMApyGrY7/H88DUIKBEtYO2JsAxPP/OQu2trYk42ag43DhEVkWYxEQB3sH3mfYhgCg1dK5bay9sCxepGG/OR0tGxkO65liq0IADexpzpSxsUlbvn7L2tZjv/n8c3u+8lz7G4xE/J4npxcsNrdkLne/6gawUDwgkebCynN2w670KbzH0UV4nsvS6ZSeCUAnoJc30C8JMkAljFlsHDhP8G4ECAXYA+QGVAUgZCjKuQXIqP03MmTb22u2vrouv0SUFtdv3BKYurGxKpsTVAWFV2dTKpGwyFBUAwQGTQdHR9bVw5katrGJmHzXkd/DSOTsBNTC71qMzqVF1Uk8S9iSDEoqVQYi2BJUdX7x/KPDDNU6lgzczxbnms6bAa1dgBvOZEKF3C6UAw5JhXkPsHqASQpAjSci4I7TxVDTqXvqDxAadakzFsVEJpk2j9tvG6srYlPynlEDIhnmXn/2y7+wROJQ4VGsX94Z2K0w+3pdbm3LSLaRWPP8CNSCXYmHLcGR2BR5+vvt6OTIDo8OrYbnY/pUn396esZmZ2ZtaW5J79Oj776WT/HmxorAWqTm7LNsp61mXec3zOzf++kf2N0H79vpybE9fvLYkqdJi41N6R6z1xbOz83b77X5hXkpWmr1qgbxnN9HB3E9N7cbz2yvRWPTVqldiqXLNfBMSpWy9ix/MGAjIyOqaWBH460NaMiewh7M2oJ5+XLlqcDM67fuSBEAgEfNBUCMfQl7M4P3g/09DRoIAGItFgvnUjYND4elntC+5IFt6JCfOBfOvWZvI+yM94t1gk0N7x8Dq/Mz0tVDUoaUywysWzYyNqqB5+LSstYKVhZYWAFaw0pGbUMdipoDtn3p4lyf0+tzm7efvcypd417OTOzoHMVGxnO29n5WfN4+mxzY03e4STJU2cyUGDomkWpEk/Kuz80OKS6KZ44lZ0H4YQMVncPDjQYwDKFfSLg65e/LfUdpQPDfZQQEBkYnAwPR9Q6MNx1OHs0wMZmi/0YRjchW+wR3FvW9+LCgvaHg719gcLYQ8F+rzUA2h1WqdVk68HgjTOS+gtmLYMvLJT29rdtenpalgO7O4RIYdtEXdalPZehEec0w66R8Qk7Pjmxr778yv7+P/if3+Alr28r/ebKX4M78OYFfw0e8ptLfH3vQOLRP2zT7NOM18r44uwIqKAJzWRTSuc+Ojqwvj6vjccIvyFBecJGoyTadvp/vOyYsjKJ7XL2mfW4rJLPq1ihyId1R9MZHR7V34Wtl0idyAOToApvZFTMJQoRpc96CPrJq2gbGhyW9BA2RURfH5REioYKIJLGDTm3LzJofaROpk4k6wPQwF+yIzvttdGRmMATWBKT0xOWyyZVKCMpy6bSSgOODkUF5tGs00QiVyMQgKIUZlg2d6bgEUKSuAcUeACRSIT63DQCVcucptWAUdTSeGJOjy8l0nB8A6cmp8UIPDo8ELMFmQ+NO1JMilnkqxTa15Y7AA3gHSEXTMblT+f2yL8L9gkskU6K92XHh62IPGnAuntIv3aYw0kqOo0qP6fLHN1dKkIF+GSzSjnGi4kwDQJ3CLkg9IiGhlR1NWX1mmTDV82W5GFMzIMjY3phMof7trNLkviZmKRIrAg+YY3wS96nJA63YZMSdINMFV+mml1eNgU4DA6Qvlux00THY5BnCXsG7zCaQZpK/oyGFCbBvbfettjsnK0++c4S8bj5AvjLAtg6BH4CJvI8KFavusDhYHCU1IDBPoQ5gEyY55RJnwqogR3m7O3WZ0Q2hiyVpGsQ6lhsSs0f3m+sZwDR2cV56/JFXsm8K2YXKTUUSMIo2AFWYPLCbsBrMAeDulIyd5/Txkai+h4wxjpgNZ6nXbqWq3a32IakyyLRh0XJ+iFYY3Q0atVSwbIZfC+T8vqsl8vWrDat3wfgX9Oa0BotFC0yMmY9vR12BUASYD2+ZzR13Fv86WjMPH091ufqsePDfdvcWbNrt2/b9MK89QcDFpyYtlIGOe+l+UMRMXChbnz361/ad1/+RiES0di4rBWmFm4IlCmfn3c8Ha/aWpc0D816U8ERND8AcEjfaHgA1UcGI5bPndr6i+eWO8tIQg2uzLtBsMvYxKSS4wMDYUnTuns9nT0GkNXhsKtc0vZ21sXSwXbC7/MLhOR9AhBFBg9bJZU40XMApGu0mmKGEW4TiY5oWAKYwr3i3YLVw8ABFtz01KzkxzA7YdnBCCRRfn9vx8Zik3b/nQ/FlGWYdHCwb6nEscDTpeVrCiExf6gzACqd2/rKE3v25HsBTLDBZ+Zm7fDkUADSBz/8iZgn+dOU1sTa6qqS2N/9+Idq1GsXRQWmPP3+u44E8Cxns7OzNjk7rbAXhgzIXLHhoPmD+cPafuvdjyw8NGypwz2BQdHRmMCTZ88fy28VFn4oNCT5vdPBegmIobN/cGxOj09M8dRpxp6tPJUPW1e7S0A6jNnjoxOr4ktbv9S+DLOefRAwCWCBLhbQFWYy+z7XzWDDH/CZx+exg/1983vddkZg1lneJidmtT78wZAdHsS159MkA95x72l82dcBzJDscs3YZvAe4THMe0fjjsSRl1ehaoSFXDblQ8fXsSexpwIUwGSliXd7+8Wa7Pd6bHB40HoHhqxwvGffffOVlAv4zgIo3X/rbQForAXOCMBXUqNDA375/KFkQA7McIL9BxkrQxXk6YvXrmv9y8v0mHf9SrJyGImAhOwtgEn4UzKUA/xA9k2gFmeFkt1hgFtbag7YdM+ePrH2ZVvDrJHRcRuJxQQQn53l7eXqujxYYXzj1YlCgL2ItYVcl3sDaOD2uBSiAkOdNXB52RZYUK93ApQYDjJEEYA4OGDTk+PaQ3iO5UreqpW89Xt79V4k43G9O/hxE3LCnnPtxi29Q5tbO/b111/J3/ru/Qda0z0ujzndAYunM5bLneuzsecyiIQyyue9bLbExCWIi+dKqNHe7p5CvRhKYdHT5ezS8+xz9kn+y9qDBQk7GVk9AA4gJAAK585QJCwlBmuJdwypLMOn7Y1tpVxPTs3atZu3de6xZwBEAr5yTQwqqXM2Vtdse2unI9cej2nfgKmIOoRwK1QWgDE3bt4Sc5mgSuoDagJqDhQqWOD4BwYUIFitNrQ22K/6fQGNexiI4qnI/WA9cCb9DvxncMhQb3JszEr5M3nmIjUfjY1p2EZA3VhsVKGRJYCyVkOAYXd3W8xP1i9DraA/bD4PTL+sWOe7O5u2MD9vAyECezoqEKxlJOl3E2AWVPAXoDT7BOFRTq2diFjwAHX7B7s6k2G9AhADsvM8nH191kTp4emVl+7BwZ7Nz8zpvQMsTCdTAj2R9vOsPvn4BwJhsVJgL6YuYDh86849BeElksdWLFesz+1TjYfdgvx5xyd0f/H4Zh/kPRqfnNTAhWHxlXVbLpO3jfVtc3r81rjq2AKxzwCQRUaw4GgrpI89FPByb3fHHI5uGx2JWLNW158xaGHP4X1NnCT0czjboyNjumaAWrx6OQsYuJxlTi1+ciL2q+T2AwEFSWVO46ofGHj5US85nfLu5PtiVQUzmBBSAOd06lR7G577gWDInj97Yc+evtTfGxoetG5Hl+yLYHmiUhoZj8kmhy+Ghd9R8bh09lH/ENrIfjgQCtj4ZEz1HyoMht54xaJc4mw8OT4RaHj9xg3VSL/8xZ/Lbml6dtYevPe+zd573+yyaVYqaIjMgId9nMHMwcGR1TgHnG7NNFHaUKOpNnc45I1LWCKyc4gUyNzZHzmbqD87iqtIZ8/oNgUXEjDa8bGvy1MaxYEUFtm0ntloNCrmPfJ7vOgZxGLFclEoqa7le+Pty/Cp48vfAdMz2bTY0wzKP/nkU9XxKIVgQ9MHsPZv376rM4czGlsmggEJff27/+V/9QYveX1b6TdX/hrcgTcv+GvwkN9c4ut7Bx79i/+6DTuR4ppivKsbr8VtSUdgpNBc4OGDF2b7CvaoR36aS0u35VFH+AAAKqyr48MjJUkPDo8IIENi0osPT2TYopERCw4NWVHFe1wFsNfvs+vL1yXZPU3RbATEsKTZp/hC2sg/sD7SGRJJTVJYny8owK7b57fzZMK++eYrpca//f6H1gJcS8Ula0LyznQdhiCNjD8yZKUzDOJT1mhWxVCCfYEXIQneNPuHh7AzA5LM09BSKHPd+/t7tr+3p4a3XCXMo2EeDzIyp4BZ0uX5frvb2yo2l69fl1weVpTCOq5aNiU5McnKWf0ZTTqFlRLYCRGwtmRZNH6k1xMSIM/OHqcKQMJ+aJwJ28BPCl8jPh/JviRl0lgh2czni5Y/Lym0Bc9LvKz4uTBXYYcAslGQT0xN2sTklCT1PCsKR5p3mjHFFPXAvGoJsASshDE0PzunYnFj7aXCoUjU7XL0ap1QdMLiJdEYgBJ/PAASebjBaqnBIiiI7UEjQXM/FB5Q8c2fnxwfC/hkHQJc0hgAKlKMwlKAZZo6TeqZ0WiQYB8IDVi9eWll2LsA5eWKErWZ5qMtBMOjwafB6jAQLiXfV2PZaomFRVFeKp/b+XnW+v0eMWtYhwA8sBSQSCsheXDIzE3ias0uy2dqbNPJuKWTCbFYaMBpVmApAHhGhoYtOjFp5vFZIwvbdFXgAmwf5IeRoVH5eHr6gwJtAZ6QHjfql1pbMF1ZJzQoI9GoVSsFS58eW7kAOFyx+fl5iw6O2VWjyw5g7xVKAhCL1ZptbW5bMpUS+Ed4i9vVp8YSluroaEQhEefZrBXOTq3f16t3OJfPqYGqXzZsenHRrt95yw4PdtRMT88sSA6NlYbVG/bNZ7+0508fCQyF0Xj34UcC47dfPhfACJiA/BkWGA2XZOmAE+5OcBLN0P7utj365ivLJOLm9eJZFtbagumokKkBPCnbYhudZTKSx8KidXQ7xUjFt2xyPKZwByR1AL67O1vyNB4bGZNcEK9TWE3jk1Pm7g9YNhW3rZ1NsexgJQI0AJYDYs7NLWjfIaGaZ8sgCB/c5Ru3LeAPiN1F8iySPPx4AX4IZIiMjEtW/M3Xv7FqtayGE2YuVhwAdQA9WAwgEUwmTiTzZzCBHyAsX8J4GCKZo8+M+0Mg1c66GH94l9IsA5K36k15o8KqxiOZ73Hz7l2B7U8ffyfQgVAnfr/+ckWMoWs37oqJxXsC84x3qyNLNoH2vLfHhwd2dHBo47EpSVxHY9MKtjjN5SyRSlu1DlBwpfcLCaq3z2dv3X8gViH/vc/bb15Pf2cgYWTCEdJyaZFoVA01DHyYXjS5UiC4eyXvB5xKHO1bKnUihips78P9I/vm62+tXmvaFI18F0MCQO6K/KS7Hd3/P3tv9ttYmqb5vZJIipJIURQpkdS+r7FmxpJ7Vla1q3va08u4bQ/gHsDAwLAHMObGF/ZgfGWgB7DbdwZ8Nb4wfGGPjYbR7em9a+nKrMzIzNg37TslURT3Tdwk0vg9J7L/iQgVEpURGSHxnPOd73vf530Wx2ajgxANvy2vLGuPh/kJIMHP49kxPAIYp3nn/QZYI72agBmaYfl1+n3aIwFGP//xb8h7OI3NwglBXieSw8LQdMCfC6tdOGx+WJN4xeJTh5wWRhYXfri/Y3t7e9pzYDz29KGWaFgum9cQins/OTtrU1NzskyAmckwCWY+7LV6syGGFAxS/iwp14CurDt8O9mvGN7ASgOQZ9PhnEOp4Ui0/bZ686ZNTc1aOp22x4+fWqFUsonJSQuIpVaTpBUVxXB0WOAHP5CBmLyKWybbAoBvfg07i/0Xf3AYspVy3ny+Hvktd3W1LXF6YAe7GzY6FtVezjvKvYXlDYMZ/0TCuUZJuL+4sNevX0suv3oTtmFEYETtssua5hLLnyGFPJjf2E8AxjEEg7mI1zIDPIZoKC5KubwYwYVywSKjMb1H+HPCYmYSNjU5ZX39fu09oVBQTESANqwOItFh+aeiIjk43BdjdHhoVKBkMpWSEgQ/cPb9nKwbvFJU4I/KYHdsdFyMNljBzVbLDuNxWW2gSmBvE1OzC79Tr/4d8BH7EcBJzsKJsQkFVuEhqedeb+j+sFcQ8MQggKT3Dz74yI6Pj+3777+VX+lwNCKwhx+C0gKVCf7iMxOTqiMA6bhnYjmjXPB6FJyDxQ3SYs7g8kVRQ+ZoLCo7AmT5iZNT293e0pCBtZ3PnVtsJGrXr920RPLYYUAGHX90AEqGnnj8wvRvtUhBzyjBHfYiProEUaHqASSk/lu5dk2fh/0PuTN1AXsbg9Lf/b3fE9AZ39+X5yOANgMIhgCsPWwx2K94X1hjoeCg1iPWRLAdJ2cXVIc+/PYbe/7kieoVrCawlMD3mgBIUsITqJHc3TYxgb9o1p4/fa4aaWRi1iq1K4ufnGpP5HsC8gEuUwvBrKT2A6gdCPitddnQMNHxlTyx9Pm5BvcCMatVBT8xgOJsAdDmC5VHD2FVRa6dAM8Bq+OPWa0oMIyaj5qEvy92KMO+dtti46Pm9wft9PTU8tmcGKvUQUdHh7a9sW4TUzM2MjplhUJZ9VpsbERevqTV8w4CXsZGY/IZ3lhbs4fffmeN+uUbr2xk4jVZKN2+fdvm5uek0AAQZy7BORIeDGuYzvvIGZw4PdVg5LLVsJOTQw0hY2Oj8q6Gbc4ezGAoOBCyaGTU+oMh2987UG2SSucskytaNl+0XL4kVjVsX84AarLocFQyeUBp9nPqVYBQx9pjSJsTNTBDLbx8sfQBMGZ/o77lfcNTljMfuxqe0cjoiBQesM5RIClY6fRUzNDJiXHt/dlcUfccJjDrjKE2NSagKJv6+3fuSrWAMoEeh0FXKBjWkA8W/+bmpj4HqoJ/8d+88xB9ezvpd1f+NtyBd4Do2/CU313jW3sH9r/6X9QdE/iRTJxKhok/FIbsmVRSIAdMMCTRYoCVS5JWEt5D4Uahi68aMj0aCZoMptmADAWCSvp8ArBojvjzNAYKYMK4nyJHyeUdajppmpF7IulNJ88ErFKswFrq6e6z+uWl2DQkJo9OzFgpX7BUJikAh0IYSRhNEsUUTDCaDH42f5/iDumMw1asW0fnlXl6ulV4VgpFu6zXHX+/RkPAHCzPa9duWCgyotCeFy9eODKx3h5JemC/4RkKKFOrNlTscm345SEvDg/jO+ewa/oVbjKm5pZQJxolCjgASCwDSLKmmad5gj3ANTTrVTV/3Mez5KlSpQEZw5ERBQwAdMKYEpOof0DekZjy05i53L3W2eHWr0lVhaULUEgBR0MzNTVlieSp2FQ0WDQtPAfuG0U58kNAvStryXYAeSCeSjwnJ+CHUKNOsYgajZb5B0I2OTElL0SAawJakCV1drnFrKGp5O/C+IPZQxFMUz0UHbL1F4+tVEjb6tKqnhcWA9yH1ZXrkiTzGWkijg8OBWIBMtF4rb96qRAf5MZDsZhNTM+JoSK5WpezZgBNuXYYB9xvGpOrZtPCYkJdWoIQjlL5jQ9hUVYKY2Mx8/a45clI8wroEopEzALDZs2yXRZzdnJypLRTmqYu65KEDuYPxXq+kBXriEIcrzdYTLAUsBXgutPppJgns/OLtrJyy9ptl96ndrtLASj809HZrefJUIEmaKA/4LCI62Xz9Xqt3arZSXzPkmfHtjC3Yh7zOhYVJNV6ey00HLPzdEogA41MMnmqprxZq9pQKGTzc7OWSpyaq9Ps1rUV67Smtdp40HbZ+va6Jc5PLDYxaUvXbghAT6fPFM7UHRw2qxTlobj+/LGdnZyaPxi2ja0NeZ1+8du/L2bm1uvnAr8mJ2Y0uEAiSVNHKj2gC+wVAOe97W17/uyhfN+Wr18TmEgSOMCBAt18Pu03yNMAlQrZrFhNBPawJgcGg/bBJ5/a+/fumbu310kmbjQsn0mJbcU+AjoFYARDFTbh2OSU1vrLl89kI0EYDn7DMHRp5pA6VssXkjgr1TwY0roCZIPpja8gzRByU3xsF1Zu2Pt3P1JoEP6YrCsGHLyXsMEBu7Z2t/5JXxEAACAASURBVBw2WH9AwW687zSzvOMvXjwSswmm/OjUvFlfUNL2x7/+pW28fiXZMVJHWPaAO4Cx7HNLSytipgYGQ7ZyjXXUtj5/v5k/YO1CxjY2XopdiBUEjGwAHjwZAUtoMpE5xmKjkk3CPt/d2lZYxgyM/b6A9TJ0Ghi07d1dO4rD5r+0MsE2XW591tmZeXvx4rklz9MWDA0JoAXEAQwGDN3e2hTwcfPmLbtx87buNV51SHiLpbwGFHgIEuKBhHNyesZOjxP24vkL/ayllesOK8qQxfeY2wOrLCt/VkAbGGO+QMBikaj2Nt49LCz42TAKmYfA9sc/FtYiextDF/a70TFHnooKAJ8/NbfFoj1/+lRDn5HYqAK6+AJEvSgVNcTAT5TBUPwAti14ZNsZGJUr2svZ+wGvAfvZU1mb771/T+zX+HHcBsPDNr64ZKV0yh589ZXk7dX6paUzeSuWy7Z87ZrsQGAqcS2kMMOcx26BZ86gEB89fkYiwTvdbYMDAQEHDLYYmH355a/EOF9dva7QLNYu1wbbEukuIBjsTu4XewIsOwJ4kIHDLOfvwgY74+cimw8GNZyCWYivdSgIc/DSisWMVcpFu6gWrVotiWE7Ghu33a01+/7B1wKz7n/wse77r37xd/bq1XPJZrE0AZhC0QCTMjI2a+1O2PxdFhsd1TAReSpgBMAMYCiWBJzLANu9Xo+ThZbPaQ0BwjOkZG8HkMllcjp/eceoNwCyeGbREcLqWvJx5PzlPeIeErh49/5HqitY59kUti01sSHFdi4UbG932/z9Pv0e9xp2+/72ngKUALHxRgRw5izn2bN38Ln4jAzK8IcE9MIzGfsUr8ejNUqA28nxkdQuExOTGqIAbGKDc3BwINbl0HDU4pKbxyXjnpmdFSire1++UNp9MNBvzUZNTDdAOO5DOp2SDP3+/Q/ELOWz8LyfP3si0Hpmbs6SiYTODfmDdpj1+3vlVbu7s2YBv89WlldkoVKpFMXQI3zzKH5kr56/sGQqaYVCxXz9YfP2DchDmgR0+Zg2m079R0hWoSCwDA9J3mP+we+SAfDXv/6VQp4Gg0ENKrA6WlpctLLCxlICPwH02K+4tw4DMGXR0RGpAQhvpFYhLZwBAGc14XasXRjU79+5Yx9+/JFtba9p77xz/0Or1S/t6y9/raFpIDhsjasuqzVbUgIhE2dtsIcJhCVEqYs6pyq7CewI8Jbm87KPrb1+qevj3WKPAXgjfTwQHNQQioEQPvOcLdwDbAh+2B9hRTIQJNAwHHasChgYOiGfDa01lANKNx8ZtbNk8h9CSqmPpJzpwhYhIFY3NhTU7c3Luh0d7dtl+0q2IaxVLD9gUrJplQsla9YuNVTkZ/X3+2w0NmJj46N2eLCr/YD1Go2N2MLCkuoYV5fHdra2LR4/1EDG2+NxpOstFFgELxY1oOGM4/6xpniWEBlqjZaNjE+Zr3/Q/vpv/s4efPudzS0uv2ETp7WWCT6k3uTeMSjGn5N3WMMIr1chYQD6gML8HhkFWBWhiAGUrjXqUgNJjdRqWRiroN4+sV+5TwDt3m5AbKT+m7aLMqEf6wgA2CuB+e3ODgGpnAvsKwxWXr96IQb/J59+ZgsLizpbYDbzxXsOwYB6h/OIz/mH/9V//Q4veWs76XcX/jbcgXcv+NvwlN9d41t7B/6f//E/bcNCpKCPjo0JUIINRTMAANBoXKo4xGtob2fX8rmCpuBT03PyZAuGB8X8hJ1YyCJtcmRLNAoUshTJSLFpWmECULTBHuln6tvZabmzYyWPI8/j51BEA5jiAQYTEr/O/d1dFaz4duLJBlBKochU3NXtlhQNaR/Ml8TZiRhKJNhT8MBOAaSl0Y1MTTsMrMaFWbtp9dyZGBVIGQFNPIQItdpWypwL+KNxo5AkaEjeh9ULa7YIQCLsKWA93j6BPfiKdVqHBUNBFZlI6vDNpCij8YTJxTXB4GKaTNNDIQkbDdAKnzQCqACfdrc31PwSqASYmkgc6/phOylIKjxksdi47gH3Al8uvFaHhkckK8VTjgKPIhZvLxiCHZ1ugY0ErDghIo7EscX/Wm1J5JET0XA5n/PCkWoByFadZoBGHEZDLp0S+AuogOwQ2SsyNHytaKxgWSGTQqIJKEVDQYQO3pwBv19yy8PDXbFZlhYXzFr4s6Uk46MgJVwEWRiMHPzUKOi3Njbs5VPCsIbs9//gn9ro3JJtP39iTx4/sk6323r9zn0RmPXGJ4uGorOLlGpA8ZbAUQAECtpGsy7m3fbmlqXO02LvIYu0jksLhvyScB8cOj5St2+/JwC6RchDuaSGoDscNnORqnBpheMjK+UdFiKJrKVyXhJUWHo875s3bpl/aNiKJDvjYYlvWD6nFHZAs3y+Yt2kxPoGbH1t066uOuRJyXCBcLF6DfZQWQEo9VrFAoEeiw4PWquNJ17DGuWKALzjoyPJyt+7/6HsDwilgeGLdxrPVIFA8bgd7G6ar89r/chvYdNEI9bZvtR7PDG/aK9ePBZQMDo1pYYOZg5hZ3jHAqARJHHVrAvkgSE4Pbtg4ekFa5QKWiv+0LBdFPK29uqF1j1SS9YXjQ4efXg58hxZK9bd43huEM4GZZXwLtYlrJGrlhVzaXv65JEAlvjxnkDHUChmIyOTalwoTiZmpmx0ckJ+gKwf1hoWA7C7GWDgHXhRLNrxaVxNE6xiGi48TH/+87+RlHZublGAOewgJHH8gwSXa+QZsNd9/+Ar29p8bbNzC9bb1yuPOvYH7kmHyyVwnabI1+ezXCEnJhSALP8OMLW4sGIDkagsBUqFnONddtmwjvaVbW+8VrN16/Z9MeJZJ93ePrFRTo4OHeZT68qODw+t3bq0Tz//whq1urxog6GYfDxJ2YahyB7Kfp7LZwTm0aQDnI9NTNnqKt6IWXv0/QMNsZZXVrVvwuaF/Z5J4rU5KOk3gMRZJmNzi9ctNDxsJ6enOgvYS6ORiN4ZgoqePnki3ztk8gwFFheXdX8Iodjd2hLj98bNW2KJ4ScKkBA/PpCa4O79D/QZNzbXBE5i+8C6R35/Ua5aKpORBJz1wsPe3dsVg4eUX1e3Rywx/j5J1LznSE4BvXmOgJwkrsMYunX7fQWYnZ7GbXFxRe/l+toreQjjuZpIJO3Rw++15wB4C0TH69HaYgEzzAHkRrYOog8oBSgCE5lwOwZYnEfsVTDfYcTirzc5Oa0hFmsBNuHAYFgACsMoAMFcJm/NK7NAaMhcbq8lzpICdvh8XC9nMgnbNPOw6hkSAF5wHa9ePhc7FMuRwEC/AJXZ2TkxutY21hXOJO9Bt8smpqcErOGxzfqMyCvxUsOaUrlgR0e7dg47XcCQM1Bq1JryRWSv1H3oD4h1Jq/uXNoCAdQhVXnwMsgEbAPAwg8QxheDH4Dkne1N7QU/sCbxFMfnFy/Bs/Mz+/57fGLdNhwdUYBhvlgUs3Z8HAanx65dv2537t7TnnDZrIm1i6enj4Rql8PSxGf2+CSu4Sb3j6HJ6Pi4xSIjAlzwwoTtyflGMBIMOgK9YEcOhiP2k//gty2bL9jhwbF+zfmFhB6QzwGAvALWAVS4b3jCMhhAlZDOZlUTNAFCfT4lZiNxBxBjf+fewebEcgElBAMt9slE4kRSfXwKHT/TIdklkMpeKWPD09ZA0Rm+OuFkDECrNdYgfrKDYiECHBdyGUueJfXuxyIRPXfY1AOBQYFspJwnzxI2GGYtu1SDYKNC/QLrv20tGx8bFdh8sLtl9WrJ2m2sWPrs7r17Ugox3GDIJq/iPr/t7u5KoXLV0W1XBNe4sJCoCWhiH47HjwRMbqyt69nPz83ZwsKCxaIRydcJ0+FsKhSyqi1539irN7c3tX/BGOf5M8BhSL+0tCxFDdfIesPHFwCNIax1ueS5TN3HHoPndHCwX+f3cGRI7wf3Ct/Kjdcbtra2Ln/r997/wLq6ey2Rwp6pJnsCvlCScO5xxjDEdYKs2mLmw1TmLOQZcJYTOsWexH7J0H9/b9cODvcUPkrwW6MOuNmj84nviyUUQB4gKlYO+FufHO1L2UC9KEasme3tAeZ1S8XDuoOAgNKFc4Lh2MjoqFQUidMz1clt2OKeLrt1+5Y++3kmbcnzU+3LWHgAOBPMCQ8hfnCoz4XnO7UmaxKAnoEBQXLDkWGRAgCgYUeOxMatSR9gLWvUL6QwwvZEg+o4dgq95vU4zGU8i9lzYcoT6tnd47def9AagIlZiBRl2Uzg1UvAEin1DOjx+mbADMgNw356alrPGDY4tSkAOIoYFAZHR0cC+2H/8s5gFcL7B+MdRjngPfsc5y+DBc4rnj/19ulZUszQxcVF1falctXGJ6b03HmGvBusRQUstdtiQm9urAv0BdCenpnV8AeglM8X8Pk0LIsfHtof/ot/+Q4veWs76XcX/jbcgXcv+NvwlN9d41t7Bw5/9b+2AfE44AFQkAkRokQjwb8TCLC9uS6GKOEyMLxg7QEOUUisXL9ul+1LK1VKFvAHJa+HKYXMGxAEaSvyOFgJACtniYQkvNMr18wItahXbPPFU7FTaWSRBVKcwdxh0ryzsy0wazAYtkw2I4k68mXYY4BUeJ8CIKRTZ0pJpThDPgg4CLjbHQhhZKeEe4AIpDbnZ8dWucjLh5FmExACNhdSGL4X1w4rgIIU36ByxfErpXloXDXlv0bDBFgF+AmYy/ehGYaNwaYJwxRWAg1LGHZlJ00mUsSWgBokkbBhshj0t9o2Nzuvv0f4Ds0STdPM7JR+FkEq/D8+rjB2ASORhNK40jTRTLc6OgVYIxW/bOBPF9IzI+QDgBqg0R8IqkHi2YkF2h+w4eGIPOdIdicAYWx0TN8b+ZHb4xYLACYLgDINAqD2DyFBPDOxl3r7VIiSBg1IC2OMxg0AFuYrE3Q8zwBDh4dCAnrr9QsbicUsFOq3s5M9sZb4O4BRgHewfymEl1ZXbWJuWaxEfEw7/UFrlYtizJ4nz8EVxYwD4Lm6bIsRDN2Fe0PBSwMFQ5S1KFBqYMBevnwuBhsyQIAJfh4gcGfnlc0vzFji+EgAXJ/PAbhIfAY8BpicGB+zdueVvOtgQY6OTFu/33kvaPxqF2Xb3VkX4wYWBQ385Pi0vDQJHqA5Z6AwunjNzNsvz61cOmfPnr+wtdfrYuYRSHR5iYECoQpdSoKGpdNhV/be7dvm7oLZcGFer9u6u8w6r5oWPzmwHQCoXp998NFn1tffb+kM4UFeebHSXOIF9+LJQ63D6zdvKhk3dxq389MTAeDhoYilsimlkHe63Bo2eAg9srYsM2D94M1VLRfUfMLCXbx2ywaCYSVm5wDQFpYUrgNLiQYJCwruNXLoGzfe0z5DQ1VFVt/AA3JATQiJ7jTQZ4kTBUiQHAswNzk1rUHE6xfPbP3VMxsaitof/Mf/mZ7r8cmh/BRHJqfRKDuhSzRmgKwERR3sWDx+oHRygEBSgBnS0HwBwNWadfniKkkYr8zEqUA8bBIYVMAYv37zjhKiM5mkwDzsPzLppOR7rCn5kfX1aa0zHKE59g/0yzcRMJLQlbmlFYvMrdplhjCLC61VGPj01WECVGAZlorad2B4wz7f29uxL3/5C/N6em1l9YYaweTJsaTwvDeLy0t2sLdj56msDUXHBb7QON//9HOBzd/++u8d+ejYmD38jsTvZ7Zy87ZAOljHPM/xiUmbmZ4Wiw727usXzwUSDQ3FbH7lmh0en9p5OiMbhohY2DPmCUbMOjx2lT2104MjeRcCJgCMXRRLjp/eCcD7rti1eBFy/wEVYJ/fvf+h/eiLn1gyfW57Ozt6tmEA1khUzWepUBIjCpCr2WjZYGjYCiX8ectimQF0Pn3y2B5+/532+Tt33xezEnACP1CxxMolyTxhmM/Nz5svMmqp+K6Smwnf4nwjiId7+uTpMzHdOetgF7EXAOigKMDeAHbh8uKynRwf2vrrlwKo8aIG3Ll79772cvZ0mHGcHextDLBYB9NzswLgATgBarhHR4dHAnL57DDcM9mSTcwsygeU7+Pt9WmQA1uZ84vf43tJ+tzVKZUD9jYMDgGwOaeuLusKhEM6ip8dQT4wTkluxvOR7yHGZ6BfvoIj0RF5uMJwQyYLOIXNCX7QWCVwDpdLKApgfu1aPpu1yckJu3fvngZjAACsX35frNN0RgBCIZsRizMUHtRnm5uHzdi2/d0dnbvcA1j+DCtgzDmDxZBAYew+dnd2bGN7U2tQg0OvR6nXS8vL+pkeD+dHWD6B5ydxu6g5igHY6wxd8NTGD7PH26u6AeYu5/TB/q5du35T6eEMQ/yDgwK2kZsz7CRsBauSzg6PzrDEaVJsXvYRbCUA1QC48e7Ncp4SWtUJS9kB0kYnppS4vbm5rgAW6hL2BNYE8uh2y5GyT09POUMsVDGuLkudnZrP32vHx4diycdGx+zBNw+kgBmfnNEZTYr6/MKSXb95S+sLb1KsUKizOHsBhbkWfj6APOAYtRNrrFgiSPJK7O1MJiuQFCUHQ0rAXtYS7xNgESB2u42SJG9lmK1tAHG/Xbt2zbK5c9UESwur2uPwSsaCA0uXeCJlyWxeHtsMTFhb46Ojei9evXhhG+sb2gfxLWagNzs3b/c++MD8vb06Txk0vHz1UgOi+bl53XdqI8ArhjTUczNz89bj6RYgig0RwFhkOGZbm2u6HwxeOQ9QHcDIffjtt5K2375zS/6+7IPUH+yRTTECL6ynb0DKnrX1Tfm4ssdxhnOmE8bDup+ZnrXJKcKaGEz4HV/VdlvBcHwxpJybmbXIyIhlk0n78z//M/v+22/s/XsfiPV4dnZuh7DJzWSxAquQwTasRfZ6wru4ZmxpGNSydgCUJ6dnVVsCfLq93TY2Mq7BNkxi3qFeb4/eUYDBRw8fa3AGYMj7wrsOUBgeHtJAEkUQTFJASvycYenvbe8owK2nu1sKgWb9wk5O4rKW6B/wiyUMUA3jG/sGhvV37t0XO5O1yuCeYRK2AZubry2+t2uTkzNavyhCePa8zxzH1M4NameX+81gviGZOcxrlwerp7pAS4YOnEWsa9buBB6p7Imtlnk9Lt0faoqx8XHZXWAbQB3He8YZR50wPjruWEbICgSrpAt79uyZnuvc3JyVLy4sV+R8g7GN13BL643BDzUwgyz2EJQS9B7Uc5FoREMxPtPLly9te3tLA+OPP/7EvvjiC1moNAmo6vHaP/nP/8t3eMlb20m/u/C34Q68e8Hfhqf87hrf2jtQePrv2kyXk+mkijkqyg8//UJNBU0rU2iSzmGeALBRfCHFpFhAEr53sC2ZK2Ag7BKKIQpz5GqAm3hdAuxISkg6/HDElpeuqWmnwSChPl/MKkm5Awk9LJxWW2m8+IrC6gN0JMWZwpUihkIWQAKTfnwekeBSwCF1Qebj7g9Yu3rhGNC3O/Szzs9O7WBvWwCfr79HJvIuV4fky4QYDA4MyteUhpdCiq+RsXGZ9zO13lhfs0LJ8Q7Fkwk2XmR4xLpJDG001MDCVgFEhCGFPB6Qj9/n+6gR6ewQIEOBmjo/ExAbGo5aNgXTyWu9oxN2mToRgxI2JbJJ7oc81fD8y+cFlgAwF0sl+Rkij3a7HS80WJGAuFsb22KvACYA+sF0YyoOi1I+mm0T+AOIowK7r1/gFT8jNjLikPaaFISEcBCQc6kGGNATQBGWBAxTgI5f/+oXek537n0g/7dsrqDCneeFVAmWIdUpjbK1CDfpdBpMr0esCzNCG7bsLHFsxVxBjDyaOAAw5N4EAhBIQigUITU0+8mTUz0rmvB2Z6dk81gX8Bzxr4S1yjMA4KVRHhudFDMZFg3m/TQKZ2entv56zYqFitat203IBZI+j42ORpSajFQzio8h2vfOTmuXMgLGkCHDwoB52ecbsNpFw5Ln5zazuGSeoVGzUspKyVM9i+4+vx1tb1lvr9/CK7fN8GJsmV3l05bO5Ow8nbNEMuv40boIbzozMF3WLJ65NKD4GY6MxWxpcU6MOHrgxYU5sZyK2YS1LitiUCEj/urLv9c9+uSzL+SFCawaDg+JkQubAaZU6uzMSvmcAJZ2s6lGYmgoIpbJ69fPrNXRts9+8z+0rkDIqmeEqu2L/QKgCjPk5s33NQQgFIOGCbYyKbnHx0cCP4aj+PwCfDYlpY/MLptVK/Ja3d7etMTJkWSBkhk3r5S4TRPo7e0RsxiWDO9XfzhsvSOTZrWKlc+c9wIZO0Ak7CIYmQRb0LAonRyGKWMFd7fCny7zOfvlz/7S/urP/0QNKM8ZeezS6nXta8NjU2YEmFwULHsaF+MJdhZ7F2sZVkilWLH3P/jIfIMDVsk4oU+w1gGYV967y4MyK2Ztf3vTTuJx6/H1as9igAF4Gx0Z133gHRUDHW/jdFKSfZgsYyOEoFzKNw/gGHaM29UNyUnhHoDpXHOlWLDd3S0xtPGtRUI4NTNrO9u79uLlS5uZn1dYDe8evpXdPR59Ru4/QCSywvCQ8y4CnnR2eyy+u6VGeXBgwB5+97W9ePIMCN7ev/+R/eR3/yPr8HRbtZC37l4H8AWkAFCqVSqS2yLBh/kvJhwM20BAgXgARmwyAAAPvvrSvvzFX1uvz2+R6KgY+x9/9rmAWVivnCdIvQFvYPzzvfCeBVBInp2/SRbutuYVrMO0JRNYr7gFoMK+hz2GXyDgEUA+AVykpfcGYHx3kaqmwcDXv/5KXoCE3ODRCZgE2LJNinAuL2Y9wA3eyrDoPG98R2HxMlBA0gkgjtcfzCOkpXwWwMrf/f0/EDuzWMxpEMLeyXOlWRd4hp9kb4/8Brd3d6yYL8lCAIax29tnlRrsfK8+l8CSLpcAYYB6/Gc5a0lQ5h/OD/zu+L7721t2tL9r+3uEfvTbb/zWP5JUlQ2cfbNQLIlxRygfID3vBkM6zh7YboR6gRbAyAuFwra29tp+8bO/05CNezgxMS0QAs/Sm7du2ez0jIZihBbCdMV7nHAUAESAHsDRbCYp+TZnBNLmuekZScVROiBnJjEaNi97GiAUA6WOLqw+erT/pNOOLUJeAHdZ5w0y9aHwoACbcilvL54/tuQx7LVZgVfr62u2vHpdAxZJaKsN1TGwmGEi44EJSw8f4R//5Kdi6AHscK5OzMzZwvJ1BYr5/AGx9Z8/fWE/+9nPHGbj/Jy9d+eOAKatjTUNSdqXV/JTxPIgfnSk8KB7H36koQpp1ywC7im+xhqIhkPW2dGWXB9wkucBwMx9+vJXP7cbN27Yb/z0N21jY1MJ3T94mcK6ZL/u7fVpgIUUnZAu1ioyevZY1ivnM8BmVwe1lkktwDm6ev26ZL27O3vabwGa2QtWr98Qw5R1It9d1EClvIC+brdZLntuLruye3fft6FwyDn3Ff50ZVtbG/Jb5v07OIxbuliy7b19rbVrK9f1Prx69UoBi/NzCxpwcDYOh8M6bx5+/8BevnouBjD+vhokAqIPDcmvEUD3+XOsOM40nOC9ZriMBQLs9OGhIYH/MC65NyiJAHa/ffDAHnz1a8nDe3u77Q//2T+T6ADQNDQ4oPMfQPjlq9cCvvG6z+ZKsnGYmpuxL37jp2KYP3/2VPJzbGqoJah7rri/XZ0WHgzZyNiI0tixdDo5ObFbN2/Zh599bsnDQ3v+/Ik8X5GZ44P94vkzsVhFMuhw2PNYOQHmAS7CEP74k0/EEKYW5ux7/OSxwoXwPYU4QF2D7zb7X66QV21NCB4WVwxeqA945tSKsD5hJ7OX9PRhvVAXiA5TFpDvycPHljnPKKGdoSDPhECr4eGwwuIIOc3lUlqn1E7Xr92wvd1de/H8uepoakf/gM8GQzwLVEAF3RfUHPu7e2J9r1y/JWb/3u6B/OUDg2H5yhOyRb3DkHpkdEyWLUeHcTs7T2vP53My6NGwPpvRPoMHKlYJsGepTvOZrELObty8KWCUdcF+5/hjR7QWYHkyhMWiB0CVfcyxXemT7dXm1qa8flFW4WE6Oz1nxXxRNSF7KDeTIR3DX342zwqwfXxiQv0OvqvYUfDFXs1Q46qBx3vM/tUf/c/v8JK3tpN+d+Fvwx1494K/DU/53TW+tXegtvVXbYoQmCUU1QA3gJ80agBnx6fHAtNgVLlhSA1FJFOBxXV6HLfT40NJ6WCA0OggeyORfSgcVdgEhRvG9LAgQ0PO9J9mAjYPRQeFCI00TSSgGQnYgDuOxAgfyIim+0gAAblgz9AgADLAKMRPks+NNLl/bFwMnWYhK7nPaeJUgEu9QiLvI/lu3f/wQ1taXbLB4IDkjoCkgEywD2hYYcsqCfs4Lmk6cldYIDT8AIcAsolkUlYACsO4urIJkrbxKKteWIrgD3kRdohdcnR4KAAZmRisMfz6ADa5h0zeLTxqVi7YzvMnVizlZNx/RuNUKUu6RMOCRxbNAIUyTAyYqrC4KAZJWWXifnwc1/0fHo7Z8sp1GwxFxKaFtUHYRCqdlkwOFlEkMqImE59PCkC+N4wcJEcwfcV4GhwUuwfmKHJI/jwp9epglFhasVAwqFCtzVcvJMmcmJiy/gEnDRymzXnqXOsBPHEg2C+GKDKx1lVdMj9HPjdm5XzK+b4Umd098mSj4d3e2pbUj2eC9yMNOk3N08ePJQXDi4xnQAN/996H1gfAVS/bzoun9uzJIxXoN26+pxCIVAaP2oaaHqRiSMi+/vprSXTxz0OGd1ErmaurbVeXNQtjddB2PAKXV28o3AcALzYSk4wSD1xkb7lM1sLBsJgMv/r7nym86/3379jB0a4Anlt3PjTzDSo0pxg/sPWNNbGNAQCwMqjVWnZ1hV8o7KmG2EqFMmzVLrFVYPPAsIXlOzY2aksL8zY6O2fm8ptZxZKvv7X48YZNv2E9bqy/tEzyzFau37DJhWVL7O9KZkezQGAVDfWXP/8729x4YWOjUzYSG1NACWxWwk5Wb9yU3QVNCB6dsLMrFyU1C0h4YfrAvOO+wFBEGgnQPD+/Yrfe9XY6BQAAIABJREFUu6t0dtb41PS8QFj8vmDCcZ9YD4BL3D/eH5rncqFoLut8Ezgzb8OxqDzYOt1dYmuwPyDpBmCEFQSaDDP00XcPxCrh+cJgxnYikz63s5OEmu3RkYk3icyAjadqYna2NjREmJ6dE1O1WMgKbJyYnpbPG3tGnzyPW/b8yVNbe/1UQ4tPf/RTu3P/A3PDjnN3WfxoXwDZ0tKqnk9PIGC5xLEYKzDHYAPB6AGQHorGzNvbq2RxwPixyUmBfXgmA96MRAGTxzRUIPABhjXDKN5bvOFgil/WHR9EmsKZmRmxt589fiBQeigataVrNwVYsP6ePX5kN2/ftY8/+5H2yKN4XGBRaGreaqmk9lKFt7hcdhw/tOP9XXnGYfmwv72t/Qo26OK1m+b29uhcIJyGfZ/3B+ALQKjX6xVocKp7C6DfJ0YjssxyMS9gCKAbcPG7b35tL58/lX8qA4WpqXmbmV8QC/ei1rD55RW7cfs9NZ6wwgDSlleuKSzO3F58UaxdLQusBuQkKRnf3e+/fSBm9N3792VtwTAKJinBIbzXsI1KZX5GVWAQ7wEBcrDMAKwAdThPGLj5ff3WvLrUkIc/i6KBPY89EFYgTG88hXkO3C9nf3SsUHjODASRwyaOj8WiF6uuXLKlxWX5qLLOAGz3d3aVWM1zm11cspnZJStf1G19fV1rHdAS30+ktID+iROC89ryhiR5Gpk80uznAk46xZDF6/uv//LPxWLCJ/GTz3/0Jgzuwm69d0fA4tbmhjyMGR4C6uL5R3ANFgPLS6u2ev2mBmq1RkNs4p2dLZubXbBgOKS9B0sYQgcL2bz1eD3yguSZt/Curl9aSOxrx9uVcDr8cecX5qyzoyXGMMnlMNIIbGQdsV8ibU8mUwomw2+VZPfUecb2D/atXHXsZWB88QwYzHFWw14k/CcaHdY+gsz4olwR8xY1CnUGEvNIbNSuXb+lNQNTkbMtNBS20bEJ7ePsB+xnnW6XQF/Ax+ZlhxVLVRsMwgjt01nz4MFXYvWPxmK2sDhvH370kQPUZbPaawC7mq1LK5cvFMDGr7k+gFwAGxiMPb3dkl4j9QeEJ5gwGsPyxuwv/uxP/oEhiiUE0mjk3ISK4ZMcGMQuolPDBc4DVB4w2hwwyGe9vj4NbhzvbseneH1tTSGJgP8EDB0dxQUUServdmtAy32lpsOnlv1zbHTESoWMtVsNGwoHLXV6ZF0dKCZm7SR+aGnuwcSkLEIY2BwdH1khW7DphWWbW76mew7rFKsWGKTcD66lfdW20ZER8/b16n3kmjlrGE6Q0g2pGuCq0byy9+7cExOWsxlgmDOQsz+dyWhIPcrZ6+uz1Nm5bCgAnBmKzMzMWjAQ1EDpZ3/7t7Jy+P1/8ntWrRTtL//iT+34eNeODs5seXXePv/RT231+i3ZcqDI+OUvfi77m48++VQSd8KOGJAAyDHYgkGJYon7TY2C/QH2OgxUsC+h/kMxw39naERNgJKJ84T3DtXO9s6aBYNDqlGWVq4p5AqAEkD19avXGuhiw6HvyUDM0y2gE1AZ5mOpWJbfLucI7yISeL4YXjPQ4p7zBdjNnoR/PT602u/8ft1fdhb2APZm3hn2ra6ODpuYGDF3V4csiwCS8S1lgMR9jo2Na19kX2EPZH2zx+LjGgwNaBi1tbZm7i6PlGLY/hwcx+3g6ET/zoCyfkk6W5dqVWy1GHYziGB40bjE2qUopjj2W5z3DIHoA1ivMHPdrk4xN+kPYFYzpAeU5NlwPxgGUIsxdFJf8iakzBn2MxAc04AimyXwyaXBIExRehMAzfR5WuxpgFr2dGp/gHCeBbUP6473C0Y/z4T3mT/Hv9MveN0uC/h75UP+L//b//4dXvLWdtLvLvxtuAPvXvC34Sm/u8a39g78zb/979o0RRTJhPFQoCAzu0Ay4sJIvluAoIqVZl3FIUU4E+XxsTHr83qtfdmUBIymhQKb1IOz42NJogBEmDgTalCvNlVIUPA53qJVsYSYPMO+Qca5vb4mAGhkJEYdJV8hAgAobAAlYUby+WAH0MjQNC4uLwsE4QuAgvAMCi6mzhRrgGDx40PbwqvvsiGQ1eXptNOTI3N14rsVE/ODRhQ5DZ6iTOspKPHtZOI+PjGjIjObzUruw32BfdUXComNdryzrlRqpEz8XBoYJFww/ZA+kWQPYIhslxvlYRp9eWmZ44TksRR8sLoAZ2kcYaLRfAOIwlxBKo/3EqEXrv6Qw4JTpC2JpB12Wc7b3//tX9m//7M/FVAci47b/NKqraxcF+sCcI7JeIa00JNT+bRNz86r8AUAAJwG5KbgJxEZCbUK/UuYJTmBpARDwPolsZlmnGLQR/CQt/cNG9Zlbk+vpbMwrloqnuXjeNW0q6uGpFb4bvZ43QKkYSf4/Xiadln6PGHb29uO9C0WkycT8sprN25ZVnL6CwUX0HjBvKOJg20BW4x7gnyRhhCWFWAdwAagFEnvFLP8Oa6ThmEwErFKoWAPvv7Kvvv2e/P1B9VcXjaqduPmNd172FisE293rxgap6fHb5LTR22YoAG/XwFLOdLPS0iFGwrLoHHc39sW+Nyl5nPKYqNTanoGh2K2f3hgjx8/USJ0cDBirRYhMzVzu3u1zqr1usJpkItT+PMFk4RkVe4NYAyMBJqz2elJ6/N2WPxw3UqlrEAU2GPI0QEAYIvAJPO6PWI9ZM7T8splPQEMYQdAIwFDA1kvABASX9gUNG3I9JFSniVP5OXG+weQwbsJ0IekGAsMQIjs+bldu/G+2Kh/97d/IasGWC6A0gCZo9NzZt4eO3z9TKwq5M/YagDCba+90hDmxu33JY+swCbNnGsgQCOF/yeNCLYS0Zk523r+0H71y59JJh2NjOjvRIYiGiIc7QHwRXRt6fOUI9Ws1wRIBUNhXSe2Fqyt508fa119+PnnAlBePnuuBjY2OiEJINYGNMZnp8ey6ZianbFSCcbcsfYmvBRp4JTiPjAgyTr3gnuIVBlGJXsCDDL2DxpL9jwaVAXwwJgbiomNCkDjhJ+RjB40j9urICmASgI4aGxr1bICiWCz53KE+DhAKQ0bcnjk099/82sBu9wDfI4HwmG7efueucNRS+2s2/bOphpinhNgbzqTFCj66MED29lat5HYhP4OYGyhWLQb79+xydkZ29re1NCAgLjW5aWYmJnzM1mTdPf6xfxlrREA1bioCvxhMINlA+8HMnWYZkhRSVq/fvO2wFc8p2lUO1xdYg6x78DenpyZVlq6GECxcTNPn/xli5m0pVI5e/Hsub149sxu3r5ln3z+qdYzw6p6tWHZTF5ML4Yx7OnsQTwX9vNimXCyuvZ5wBbOC/ZqfBG5/wBdADE8hybMf4GlhNS1dc9Z+4DhsJjYZwP9/XZt9YaePcAfXp+cJewf2GcAziDBZ20itQQkmZqa1h5SqpQtMjJmUzMLtrmzIVk7a5lzJpVMCaCElcSga3d7WxYry0tLYtrxe4SMsZ9ev7YqD9lff/WlPXv2RCFWi6urtr+/r+fW5/fL/453rpCH6d/QAPP4KG4721u2s7UjJcF779+1jz77kc4B2KKcrwwwOGYqpYqAxzADL9Leu1zyZCyWaza/fF3+nAxcOI4ILeSf8YlR7fPxo11r1mpieGbPUwKqpmdmBKICdgGc4JnLftnu6JJNA3J/ADyYdtxb7mlPj0cewa1m044Odq1SKdiPfvQTC/YHbWt3R0w5wDJA84mpaTs7TSqkC9Y1Fhx8Rs49WM6sBTxMuTaAUtbx0eGJlUoX8uPmvQN4Zgh7dLxvR/s7GkhwruBXuLK8bKOxUSuWKxoaELoCeIXXZjaTs6FIVOAjXqryaCd1nEDGGoBrUKAo/pO7e1tiIWqwIhmvyb7i4qIuYLXevBRYyPNmWMP9evXqpYBP7gtqFYbHnB2sV84/QCFCC2F+7u7uyQ+S62MgwxnKWmEIzjtAfYLPbBCgvFmzzo4r6+3usnw6aacnezY+GhMAyLuNzQF7DbUV7GZYiaFQ1MoXNXmn4hnJPs57zP178M03dmVtvcOw2fk8B/s7GhizD/J9eP/b5lKgFn67OYYRfT6xRmG6453K++r40Jesg3C0UkHeq4SccQ8ZvjB8iMVG9Odhsi4tzwuMf/T9N/IE//Djj2XVED86dlQi5paUO1fKm7+/T37KBCA9fvhQ95Gh1vLqsoYHfL/B0KDDDjbCNBsClPHfhMrf43Yp8IezkGeOZQzscOpAAEs+O3Jy6hOsB1BwALSl0ildKzYZMO4JXgMoBTXmjOZ9oLZJp9IW5e8HBmxne8f6+7E6cGvI6FgW9ej7UVezZqmPYezyfNmf6lWIClmxuqPDeLO6BPbz+3293ebqaNlFlSDIiA0OhcQqZtiIZZFqVQgCR3EFnBGiSi9wenxk1VrF5ueWbG5mQR68a683rI5MHg//xpVddXQqxR3gk30UNjkDMgZLXo9bIa2hoYhCODO5nGTx1FEMlhiuwA4GuB0bYQ0OWrVc0jvB+gK4pReIxqJWk+T/WCFO+NqjQqMmXkMBVCxbj88npn0D/+EWUaFtvUvYlOA3zqCJ9wHrEIaVDGIYcgHKUh/B+FXobDKpX5+fp+S9vXptVco3rFToof6Hf/PH7/CSt7aTfnfhb8MdePeCvw1P+d01vrV34Pi7/6uNb12r3en46GQKVihWLJMryM8wOjoqdhbgEyw5GFr4iAEqyAMv2G++bo+AE0CHyEjUXP1BATaNfFaSJYEtfT4VQJoMNy6d0IwUEq1uG5kYtbGRMRWYZ2fHmkD/4I3Gz4QlBchJ0za/vKzClikuQAcMxkqppAlzLDoq6R8SJCbpsEPwYkJqBhDG5BmQh3+Q8QHClUtZm5qcUtATjQIydxp3mifH+63bevsC1m6T/96hAJ/OPr9Zb0CJ2wdrLy1+eGCFXFaF/uziohpKfj4NN2ySar2m4COAOYpLmLIAZoThIK1Hcg8DD/ZEjfCkXhp1p7FkIg5jUt6IhHZU62JEatqNyX4bwmaHJIYwAJKJpArq7c1t293elbyeUKCB0KBNTE7L9B6pMQxFgAAKeAVVNOqS+9J8IOnDYw4TfZousSS83boW2KJ4x+VgUiGn7eiwHrdbbC8aIryibr5/z4JTC5ZYX5OEjYAplxumY6cCGypFkq5dkp4pobO7W4nleDNigUBR2tPrFXgBOH3VagqgG5uYtg6f36rpM/v+268lXfX5AhYZGVdzTZI7RvcU8zDmIkNRy+ZJBy8LgIAJRkFLuEniJC4mEkzogYEh8+BR53ZJfgsgSgKs1+218fEZFb2wnnnOyK5v3rotVjJgBwne3Ct+XcgC1iTF4FPoVDisBq9ab4pdXK9fKSTjqtWpNTU2MWvbO0d2fIIFhctOzxIGoQL5YPI8Ja9JfAhp+vDz8/f0iBFDQ0FBDpjf0apYo5a3fDZlwYGAraysCig5PT1SowgASgAD9hFHBwcKRQNwoYGG0Ye/bTaf0vDCCftqyt/NkXt26L4h72RgYj1ehScBCsJmA3SlEWEdn5+daW3jKwxoQDNBczYyMWk3b96RTJW1TsMK0MvwBDDR198vIAWmCSyZkYkphcawll0ej/wIx8cnbAAwE7+/alkgEeuHfcHthTVTF1sDxjosUMBy2MPFrNMo42mLvJchyutXzwUWLiyvqJFsd7YtV8gKjOD7AKbVLmrm6e4Tm4xBD6xIAGEaY6SIc7NzlsmdWz6fkUT8ql6z2HDMUpmU/Dqx87j93j3HbqOQ170Wu/ssIdCaNQgLh/0kk8qIzcU6vnf/YwuFInYJGFko2A73AGC6VHZkjP39YprhGYn3YywatUo5p3Tgn/7274hB/eLFEz37nl6f9QdD+j6EqoyNT1psfFwNOszRQfYgr9dODo6sWa1br7fXNtdeax+9+8HHYn7COp9bIhF4wM7TMKxr2hvHRkbkr0fj3Emy8GDM8nvb+hwdSGDNrIAMvd7U2sPjEW/fi2pZwXgkFiOLBqjEw42gKnz4GLrsH+4KpELSyX4KKODyDVgpdS5PvpcvXtmr12uWSeW1N/T1sY819K6wx7K+SOdm39Mww+d3wIN8Qe8/+wogmwLOYO/19WjA12lduh7AJO45gx8YdPw5Phfr1TEVobk3R4561RLzCm9jJKaceTDfCSkh+Zt3FBYyknPWJI03/qPIagFdYMXWmk2rNWsCRc5TKa1DBm0wFjl3uUak0chhAUuQX2sv7nYYmn1ej8DBk5NTm56f1xrfWF8XK3ZqZkZDjq+/+pX8lrEq+dGPf6LG/9tvv9b7OxSKWL16KZBtd29Hw8nrN27aR599JkuS9Vev3qgT3HZ8CCgS0t66u71ja6/W7aLRtuHRCXkWx2LD1mhWFeYSG4lYeHjQQoMB87g6bDAwoHtydLhn1XLZJgB4BoLyI987ONBAAvC6zDNwewVor29uirlKKBbDJt7vbOrcjo8OBFAjv+/v99vC3KIGL1gY7OzuCnjB3od7cngI69uv/w4oj2ehE5LTKaltr9/7JiiqIFabv39QNUPiDD/sTgV2dXd3WWwkasVcztZePZdF0N7etsPm9QcsOBCy0bFRJVUDxty89Z48yfnijOE+A6bBIkbeDUDO3gSINT0zLTYyoVC8I4CA1F7slYCO1GUMx/i8vMsM9fh/9hUAK5QTnJnURI51UEHsRCS+8wsLYiECbAOE8j1Rp7CeAUIBuwEw+VxTE+MWHQpZIn5gvh6XDQ8FrVbBe5sawC37GOoFrGsuCX3z9GjQTGL34f6hfHhh+iHtDgRCkkuTRL+wuGx9Ab+8WjmXGRIdxA9l1cOQ+zSRsnK5Jh9qBgBcC8Ny5NXsk3wBRCFjB7zq7Oi0+OG+QrWQz6Pi6Cdg6wdVjp7RSwuHg3Ztddm8XnzPnUBJhuftFjZA+PmaQDHCHgkjMupMeZg7vvDYL1GzYiczOzMtixwsH3jvGdhwXnZYy5q1inUSwkMdZaZwJwB2vjd+nexf4eFhrUFAbM74rfVNDcPw8fQFgpYvFDVc4FnpzBwdFyAM0DwQcEKD2BcYwhAKRH0AU5ehE+GN2BfB0sc3mOcM+AezkwERdTnnBPsZHvpuTRSu7PBwXwO9UNBvs9NT5u112NsEnOIN6gw+R+2DDz/RPXn86HuBqOyHH336qd3/5BOrFosaOu5u7Vo8fmq1ZsvypYpddbjMS+iov98u252Wy5ekSKBeZ49FOQLQPD09q6Edwzc+K/stZwx1NwQJnqmCtRh2Y2fhcQLB2NcAgmF40hckTuNaJwy9AF6HhmMCkQkCdHVDHOjUQLyOf+9lU7Y19ASc9+zRvAcMqgD7GXgxvDg+wXqjJjYo+wzfm6EELG0eNPYt/APbnGEXf+ff/m//+zu85K3tpN9d+NtwB9694G/DU353jW/tHUg+/5M2JuSFQtmqtZaVilVrd7isedVh7U6P2BYVMay8Mm0HKAEw6gDk6uqwjsuGXZGe3mhYtVqxUGhQhThAG8w+GKIUr7AEAFyzaUIKomJc0bwhiaHBpOGEVQOLkObx4oJiKyFg0h/w2/DwsIompuqE4wwSStOsW2prTSnFNBwwMQgMAcDDs2lmdsF8o5OOb+NF2Qy2C+zKDmgsZUttPLWnj78zT1eXJLG+8VnSaqyZT9uTR9/J5wxvw+npeesfGJTMHwN/PhMBR1wb4AcgFanPFPv488EspFkFmGSijWwToFFJxK22wEsAZUJHAFR6PLCokHcWFUpA053JkIyLfL0tQIyJOE1H20iF7ZBXIFL3wXBUTAdPr1fMtEoZkK4pmRXgASABjBgkgLA0KOwAomk2+JyhMGnJAKtNW1xYFLPh6HD/jQSJBOOAwqpSqTMbDg2LGYoHHYVxKpGwYiZrHa22ima8zTo9HpucWbClpetOevX+rgAYMUq73WKZXlSKAq1hELr7eq1VrTjNVgfNStuSpyfynAOsEMDd1aVgFQBtPKGQ31E0y6u2yyNAnMYOZujJyZGKZsKikInTBDkMMJofn+WLOd2D2MiYfBuvWiREO8E+eLqdnyf0GSl6kS1elKpO6NXCgiSMZ0jC8RgbGFCBD7A6GB60G+/fs26fz5K7m3Z0fChQn+dGI+RV0mrAxsenrcvVYy5Xj4ViY1YpXthB/MyyRYYDaQFBvkC/k35aqWj9CADF462M/PBK7E8+HA14t7vDQoE+a13CmC6oYeSaAQxJFqfAhxna10Mis0cMGIB0GhBAv+4ery1fW7WL+oWCavDJg1FSyufFOqIZFButWrJypWi1elX+Y6MTsLHbYj5fMuAArCG52NvjpBEnk7KIoMEhqCcYDtut23cFNiGT14Wak/7Mi09gF+CDAse6XHYUP7Tk6an1B52QtcmpSZuanBXzdg3vzUhUDHVAAUDHSqOuNR+LjlgycSLWJEOOs5O4wAvW1BF+p8WifFqRCsvTdThiJ4kjGwhjXzFtwXBEAAeMnmKhrPuPTJB1QwgDn6/euBBLHqYQFhLVi7L1erplI4BdAbLeXr9f+wHPEbbt8rUbNjEzb9tbG5bNpDRQgLEO04yBy8rqLdkXwJRyuQly61LiMfeEhot1Njk+oUEFLCkAUbxES8W0PgsBQZIZnp/L1oRn8eTxQ/MPBO3O/Y+t1eoQEM46Ze8CuGVwwB4FgLm3vWWuji4LBUMC/IeiESfgIxiwmbkFgQBH8X01fnhCIttGRstnJKDG3d2nYJ1MMqn7NDk9bdHhqJKJT05PxMAPT87YVbksH1SCq9gr8VzGwzEaG9XwCOYlkuvSRcHCoSExktk/AU4TyXM7S6SUWlyp1M3j7tE9Z2+6bF0KzOB8IK0ckJk1TjgNjCyWGyFgADKcQwB9AN0/hMfBVuOMAnRiT2F1Iu1k7/X1A0YCfsJsR9VQ0VnF96JpB+zGMoKBEMDM0FBIZ2UTJuBAQBYHrv4Bs+aFtasVBasBptCAwxLm7M3kcwJO2D+5Bp0h0RF53ME8hqUs64CrSytlMxrcMBAo5vIKI4R5inUMTEj2bwIHWTeb2xs2MBCye3fv6/7WahXzuJGGN+yiVtZ+WynVLJPEt7OkkKtXr55pUPDpj76wxaVlrcXZmQUBzY+/+05MfNiz+Biyt23tHth5vqwhHfYnPj97TYdsLdp2qRC6ZqNqy8uL1tluWTpxJl/KyHBUP597DIMa8PLkJGGVas0GQiH5+X7zzdeSwTLciEWiCm0bJDG832eJ47hNTk/ZrVu3zYP9S6EoyfRx/FRKCAZ+BOgcH5/oszGsQWEBOI4/K+84e9jYON83pXA9/IV9ff2SmB8eHGiowzUAQg8M9GswgV8i65u9BOsD/sH6gnqHdwuwKhgatJmZea019jt+FoNEgqFIRQc8w6KHdQdITX2D12Y2kxVQ2NHhsvDQsFjccSltHMYf5ymhWAC6AHwMtFBiwMDjPalJRu+XlBrG2g/SeeoO/G1hxfJ9Gex0cS/cbp0z/N1YdNgGAS4z51avFq3H02mX9YoUK8srSzY1PqXhM6AYf55hX7nCICwlH068zfks7AN9/QMWGMBSotP8wQHZDsFuhFF9eLRvG1ublkqfa/1w9mLJhCVHbGTCLtstu6hUBaBiXcKZASjG80MpwYAYli17Hax6zsShUFjrAzZ0PpuWFQ/vCAzRgQFqT4bxDnM0lcpa6jwr2xzUSgRhffL5JxYY8ItRjY85YC9gG0GLc3Oz9uMvvrDQJH67St7S4KN8TgjgqTEmx0dzb3fbUudJvResA5i6rBGAOf9AQGc41yIWOzUm7EtriwlN0jn+oLDT5+YWbH5xSVYZ+MCjxICpjzc7tTdnKrZHfDHoBvDc29nWXsk7Th2UyRccJmZPnwBjAG/OjZ5uj4UG+jVEwtKCe5UiVC06bN3dLtvaXtfZBNmAoC1A25XV6/b5Fz8RqH+0u6c6n33a198nSw2Xi+HFC3O5e2xwKGrFat08PX5rd7psk5DPLrferc3NLT0zzrKJ0REFjvFFL4Bn+ssXL3QeUedDJoBNHotEpCaJHxzIvgc7AgavMERXVlacfdzNO+2yk+NjO4mfimyhIElPtx3Fj6xSqWpYQPAm4X0Aovli0QE2qULYg1pXsmZir5idnbHl5RX9N95PDdAHAjrL2Rd4Pzkn+G/UgbBY2Yth4/7RH/2bd3jJW9tJv7vwt+EOvHvB34an/O4a39o78P3/90dtitnzZMrKVUJzItbdEzCXJGw91unqUcFKwweQR/ERHgrJu+cS6S7edq22WH4ASYTTKLndy697LBAgAZxwgAs7ODyww/0DgaE0DRRHV82a9XjwtOuyYj5v9WrZguFBC+NfGI1ab2DATg62BFQh28plHDAPqQ2MBAofPhuMUoopp5BxPBg9yPt7esXgoJEDIBofn7L+yIhZo26lPMXxiZ3ED9REAFASwqPPurejImpublHFsYrZSxLmqwJlAWrk71mDvVqSVxZgHYU/hSvgZhwv0OqFXTYu5Z/kQyrbvNLngOmAhBf2JODE8cmRjY2O2wcffmyFfNa++/pLe/LwG33/Ox98anc/+EjyuZ2tTYGzNKsEz/QFh4yo9fRZUgwfCkAYozDEOjs9YgPq37u6BBiTdg+7SHK8etX6+3vM5+O5ddnwSNTMF7RW+kxFoiOr3Bcwi8SJ6+fZEqoAEFMipbeQs66OLvmH0YjSCFEA9/sCKs7xDaxUywIcKHQBHvGs80VjZld1M4KV3J1WTp2Zx+UxT3DIcrub9qf/7/8tUPE3/9HvCJBC8geISaBHKuv4gU5PzdlAaFieqzDuhoeGbXhq1qzLbZXkiYp3fj6Awszc4puQkg6BgshGKYqR2Pb0+tWU470J+EkaK+w4X/+AjY9OqchGXgl4AUMqTBJun08AkcOKw0d2Sgzb89Spba6/krw2OjouzzCANa/XZ4Fw1JoXDb1XfM/Hj55apXZpo1OzVixfKIABXyy/H8+vLkfZWFTDAAAgAElEQVTmnk47AIinSw1eOAT7+soqbwYGvV7YPAN2cnQkOweCswgYgiUHCxlgiFAtLCCQBPNuwHygqWJNICC7AIAtlQVMAtiIGREMKrwJ5izNUr0OEFezdruhX9NUZbMphQV1dnn03sEugwXTPxy1KhLKCsAPoGzNpqbm9OwBQdUQNi+tswObjU59Tn79/OkTe/L4ewHYgLu337tr84sL5uvtlR8lDCfYZzQgNOSli7K9XH9lg9Gwra7cMHeX2y6rdauWSlZSUJtPjJh4fF9rBJAbFg/hEq9fPrfbdz+x2MS4VRpV+Z7C7EVq+1u/9Ts2sXzTLrHnqFS1tpHQ8RnxLcSeo6OzbYlE3FKsmWZTzCYsMgCT8LdlPcJYZx8gaCokn06XmilsDQCsvnvwje7d3Q8/s8GBIQ2MsAZAUjk4OCw/TPY63lsSoBkqFAppa7VJc45Kyk3iNoxgml7Yieyr/H3WMTYb4ak56wmP2cmzRwKMfAMOE/1wf1cM52vXrtsEDM46wWCOT3M2l9F6woqE/YxnyNAq0A9Dy2x/d9Ny6XNJNwPhYQuEhqw/GLbaxYUGUf1Tc/LMtWLO2nVneJY8Tdj6Gp6BLbHXAv5+qQXW1tYFqBCoAusvm0/rZ/G8feGwpRMJgYf4VJIO7fOHLHkOAzppKBvY50lGJlmb/dFhU5fF3gQJzRdLAlQApAAwaYABeAEtAVi6PU56Oe/Z2dmZvHhROtBg42cMGIHtAWt7bMxhNQLiwRrmZ8DkYg3TIAPWAG5ViiV7/OihpZNJ++DePZuenhS7lz3U3dVl7k5YUxml3AfDw9bFsLHH60hEXS6x0WD6ca5gMcBnu2w0rM+LZ56TZM9QgIAeDdr8A/LBc3d7BMLBKEQ+C3ubUBRYZySsw2w+OtoVcM35wbmGRQRyX3lKY2FzeanPcHpyrACToeGwffLpFwpNg+l6uLtn3T09Yv4iF09mS5bIFsRwBygpX5QFzMBKg8nOgBMWG8AVDHvADYZVs7OzAnsZ3AHu4QuOpBr/RiStMKFpPhhCwFjDMxBGHjYugNMwxMbm561RzFkqmdTP/IE5GRqM6H2mbunocjtDhRoy55bsbqRO6PU5Hs3Wsu3NNQ12AFo4p4Ihh4UPY/GHIBvAR5iPhBklzhj4TIvVXa2UbH3tleTjU3NzYsfDaIRJySCQs2R5eVWDleNEXHJv1hfgHINKAFj+LIMvgfdtE+uVvRI/UoBu3svM+bm+L6nsfI2NjdvswqKdnSfFzmMYBXOTz4zaBIVBPH5sg6Eh/fliPivvVRiqslOpOgoWfgbrDcCXPXViJKoa7OWzR9bv7xWYfdVEphx1Ah7bbUf50u1VLcf7Pzo+YyeJM3v06LG8TJk/8y7OLizLroHQO+q0jc0N+VYuLS7pGQDeA85jjwPQBEMY8JjnRBAPSiVUAgDB2AawVlinPB8NK/r6tGdUimUBZSwYhpqwkPn/xcU5W15essjwkMPsPE3ozIFpTggQTNAOV0uem1gW8B4U82UxNqlVGF7NzEzZf/JP/8Du3rurepJ33Nx9ZgbzsGnWrNoVITyNpp6fQLhyxbmvKBwGQ9ZqX2nvp0aG6cyQNo9ypVQUq1mqoTfPCYXPSSKh35uamhGzmboDcJ5BVygcsumpGT0rwHJ8lJG+A/rj+UziuoKbjk8EvvIFg/JC+2CXTYyN2rXlZYsMDVk+d265FKGMdX1f6iueA0Czw47ult8/qfWzM+wd+/by2WP5hGcz5/LEf//epzYUmbCe3oD19QescdWWh3xXd4+trW+JQZw8TytYi703ODAgBRS1ZL+/37oZwJ8k5XVNnQZ7HXCRc5d3ElEa9w5bA85CZP88a/ZOfJXZH7B4Yg+eGJ+UVQ79DAMzahqeJbUOvvuliwsx57Fw4u/yjBiqKmSws1M/PxgY0LtJbYwyiPcJFRs+/grHEnvYAeip4yFFIPWHUfzHf/w/vcNL3tpO+t2Fvw134N0L/jY85XfX+Nbegcr+n7cpsjO5vFmHxwIDw5bOFm1zc9+aV2a+/kF5idbqNQEXNJY00hQiMEVJHAawCIdCaqppzHt7PAJXFDxhbRVQ+VJexT0FBUAixauKWz9JqaSyNpW8i3zW63ZbrUFz3RKgurH2ynZ3NuVhBciqRnxgUJNgPAQphjY2XqvRB9gEsIIdBWsUiahSIwkm8vaYv69fBRMJ5qVywfp6vG8k9lXLpjMytYdhw4Q/GomKrUZQBoAHRTyp3dwDpWFm0pL18LlgNCFDy+UyAtOQmyPjpNHjMwByLd+6Z9bdZ1Yq2MbaSzW6g0OD8gWLHx0IPJuZmrGf/81f2qvnT/5hig5baGZ+Ud6agGwAUQdHBwoy8vUFNKUHHHj9+pU9fPi9gllmZhYli1X/rLoYiTOp2UUVgDSUAI6+gNeu31iRYT0yJppUwA41Xu2WHe5u20BwQMmegH8br1+q8A8NBOXZRfEdjY5abGKaNACDptRqNOwscSIQObK4wg216uG2wjpgOKxee8/cgHUNrATy1mzXNelHYlstV+zbr/7eXj17ZI3qhS0t37I7dz9SMSqQRMyFgu5tOpMVi2FifErrEcYigBdgBcE0jqyq23J5/lzJ8WPt84kpg+cZTQ+MwInxGTVYewf7lkvnxSajuCfAgiKe4pogKtib8odtXurP8+zxTISJuPbqhRVKOSW/IykNDoUU2jEygvzNbV1dbnMFhs26fVZPntrTx0+tq9NjwaGonecKChfhGQFisU55bgLNg0EBuedncesAvrxqWCQ6ZPPzs2r6drfXrdXC67BTLIv4UdxGJ6YtEAzLI2tyalYgG5JyQGTeGZp3knPzuaKVqzWF18Acw2gWWwoaXmwcOmBsdnC9FwZJrbcHhkvV4gfbCtMC5DMD1OwWW5k9goYRwFCNc5/PgqGQvX71UoMJ2F7Pnz8TuM2DKsJk6fYqIAfJIKADsliaoI8//VwsPp5FtxcPyJYYdIRa8fl2d7at1dG2oZGIlWplMa7Tp2c2PzNnNz763OqJQw1bXJ0t++7rX9re7qYk9oQ9XV62rZAv2eqN96xJcFZHW8EM2B4wFIGVjJQvmwWUujB/H+ymup0nz8zdjY/qlRo7mmhuGgDP2toLvc8EmfCe8i6UsxldC5sKNgAvnj3W/SHUiXU1PBQzt8erAUylipSXtF2zQhH2nusfWFbVaknDIIZNhMlwX2BbE2Z3crQv1jAg7PMnD7UnLV2/YZ//+Kc2FB0z6+q2wnlG8kGxg9tXAm1IkqYx5FnNAO70OfsUgFYDCXd3txhq3r4ea1827JyU8HJRMleUAdlkQsxNWW9gZdzZZTuEwhRKNoLFQSAkj1wPae9dLrOLkiWR7xZyNhQeltUEElEsJNwAj4WcVUo5sZQXF5bFCIKRjOS9wz9oh69fS47pdvns6OhUKgYGQ6wlgDvANPYhZIyyimiZGGycF7z7+LfC9AsEYOlfqYEFvO6wS/kms9cgbR0bmdD3ABAEONrZ3RFQCiAKW5ZmHWAKNj7S1sYlzPimfHgdZi8AH4AsliyAAG0xRYcGBsTtb9QuxHDsbLe1r3Z1e61wUdH+wgCBADP2LEn6ywVJxGH1MXQEfJftRydhTh3axwBDWc8w/fj8rCUCCLFpYS/nXOLPcb7gm3vjxnWx/srFkkAVgDdUCshX0+lzW3v9Sv6JsJn//Z/9iViqANgENcHIPSa8CG/M83N79vSZJbJFG4yNW2x8Qu84dgOA8bAhkccyYBwKsxf1CwCCvQ5oi3cvrPVO69S5q3dAAxTA0R4biUYEfMLSGwgGDPU04CrPbXpiyqbmZi19dmb/7v/8P1RL/ON//PsCzmAhCvRKJhWkwn4HIMIagIUPwD0+Nmmz8/OqUfDB3t/dEuuSEBcGr/hcYgfDHkQtsbW1iVuN1puCFdttrVtAG8AiBpqcOchyGUpR11Aj1OsNpYQDvsLS5JkwWAF4Zl0CXsHi4zNzFpWLRUmef/BM5Uxm3cJEYx2xdjhT2Z94prAtsV/hzNC76AGw65IHNQAdYVWAaEiCR2IRMZ1p6PB1BVgCAGKICSgEwAnwzNps1iu2vbFmvr4eGwj4rFHD17hfg148v9kDDvb3nH3dF7TB6JgAOELz+vxBc3l6rFS+kJIFcJ4AO9YYAy0sTHg5h4JByfABBwG3sGBhMEcoIbVavX4phjdFHSqXQqkkdQ3KDMBufFsBmfGOZj9mcAx79Tx5ahflgsViUaXLE2IFiM7PLpcqDhO8A595huamEMnYyLDOGWyGDg/iGsjxXhwcbCtk6uatm/bP/4t/brfv3bPLWklWUZ19nH0MAvHCdEnV45iFIPPn352ay+zyzf/z+xRiP/w3pnN1s4uCAGdCk1jkqeMTAbZ4sLKnwP7m+fPFOY4KhpqLc4R3iSGAq7NL9R9Mc+431k/ce9iQBMhxv+dlzdBtJ/t7Vr+oWMDf55wlnS3LpZKq7aMjo/LljB/GtXcwGIENTsAi58rUzLT2nWa9ZlnY0+0O+aKjECAYjvyB3gD75JKFo6PW6sSiqmqniTMFnLKWS/ICn7Fbt25ZIpGwQqVi80sr8pLdBDDvcslayt/n17NlWCA2cAaQ1pRbwDrEusXX59U7f1GvOsNV9pJMzpKnZ6oRqL0gBMCgph4hLJIaA+9m7iG1hGxrMlnzdLs1LGAQy7MnCJV7LNuUK1i2TYW2UeNDxIBpTs3FOYx3LOGS//pf/6t3eMlb20m/u/C34Q68e8Hfhqf87hrf2jvQSj1oJ46PbG1tTX5Gq6vvWyqds0ePnuGWZn4/Hj9XAgRgjwBcdXvcAmlgDNAcA2L6+yiwoiqWLgg1qiNDJE3a44QZMBW+aokVwK8diXNT4KnP61FAC40+ICSNMEbp9XrFnjz8VvLQ0HBYLCBYO6ViXkUXYS1Mj5GSwl6FIYpfICw4gE0FfsDyoNFbfy2Z0vj4pKQ5qVRGEqVatSIfxdU791UoX1UqKnQA2GA8nSSOJaOkAIKBSLFM8x2IxMw8WAqYXWWSAmxhXVH0Iefm788vLNuHn/1YDdPjh9+qUeQv0JgQIgFzBRAEs3q+/8zsvEA/2ED8HQphWEg0SSPj4+bq67UG4AfsgmrZjuPH8mKF/ej3DUhap4m2t1fSQ+RooUjESrmipd6EO1DoUfDxXEmJDw0GrcfnEYOEkCnAhWIuKwYlvqIwHHiGsHOQz9P0+kn0zqbt9YtnAg9o0kmNnpielQxPpv/dHoE4BHFpDbi9AhIE9IaRaHktnTqz2eUl8/Z67dnT7/XnP7j3iQ2FI5LtI48mOABGxPzisppTN8E11rLuQMiuKiX5yQFc0BDiQwtTK3F2omYiFA7bFGE+LpfCWGhaAUdhjg4PE8zkVZOB1A+ZXKWKx5iT8grTDWCSwBvsBqqVquwSSOmWJxyy0VDIwsGQmgS3yy3Pt0Ty2GoNEuHHbCgSE7ABw4NEeYK4ysULpcLSkCHJv+rosi4XTWNAhTpBMEgJsQIAVMGflEad5pEGmVCUfB4pZ0uhEvi/8p7AJoRhCGiIjDcwGHZkXdW6ro9GiveTJh0wEmBITfhFVcARDdjY+LhAZJqgSrGg926gv8+ikZCVy7DXWrYwO6d39uwsLlDD70fK5oDTMCXGxsfUBgJ2saaR8PO+ABqls6QYt8UiPT87lwwUdm6n2227O7sWHhzSugAYQvIOk4qmHaAbsBEQmgaaZGgaNiw8gkODYuYi67+qN63VbFgY/9hQ0NKpY7HPPS7AZUKCCgJOYeLms3mLjU3JgxRQ9jydsufPHgnMuP/BJwolq5Rr8p7s4zN2uZxE6WZd7BH2KlhryOnwdiNYgbUVHgyLDcdaA3RnQERiOs0V6x3AjH0Uee7c/JKk6XiTnZyeCbBhgNJud6n5wmuY+4FEG0Z+vpDR/guAAEtwfGRc9iBYHLB/bqy/EpABjVNgoccrAIegJIYKNIMvXjwVoyY6ApDQUkASafF8Lva2Xl+PHe7vKBGdIdf07IzNTE/bZb1m33z5C71vrMWZmTmLxKLWQj7+huG7t7tnxVLR5peu2czssoLD5OsmD+Re0mKM1Jhk/NAOD/ZtdGTUouMT1sWAzNtjVitalaTqVML2DnYV0IcXXrlStb29IxuOjNni0k07OIiLMeofGJTXJu+d/N1abcmqAdi5aYAhBHclzs4E5vJsw6FBsXwPDgCmyjY9M2np9Jnt7WzZj774ifZg0q8BtmDm0jgreGdwyBaXVuUR/OTxIwE3c/OLkkhjE5HKOCnfjp2Kw4BC1s0+0YuE+00IHU33+OiYQMnd3U2lurP+ATTY7wElYdU5z+P/Z+89nxvP8/y+D0GAAAGCSARIMIGZbHZgh+kJOzcze2m1qyrZJeskn6ySS35uyyrZ0qn0wPYTP7aeuMouVdkPJEuWrqSTfLe3l3Z3ZndmJ3Rms7uZcwAIgkQiQWTX6/3rPv0RJKu6pqe7SfzCN33en3eo29DwoILhBvr71SyCrQqoRGOOOVuR361fcnn+jGYeyAF7G/s2+yDrjXxWuzy28ua1vXzx2G7dXLD/4nf+hiPBrgMGxvQ96+trb0N6vFrbAZoASQEYaKQV80UBUXibnhWK1uH1W3xwVCxfmLywcQFBaY4MDw+pCcW9cCEE+gFMDiaTYl0z3rBtOTvJie0Ki8/v91k83if2H+xYAC78O1nnuL9PPvnEpu49sLO9Lfvqi5/b9s6WhUJRMcnf+YYT4AibE7CDPQffTSfI51LMfM4FsOAALb/3ve9ZOIjFAA2ptlQuzO/08aGNY6MRjdnTp4/VQGH9BmwaSA7bxfml5WkaEhbWqDsNMrdbUntAKtZw0uAnJqe0h25ub1rmOKPAGFi9gPIAP45vaFV7CeeOYv5MjWPASRpu7B8EjWHXwDPgmeGBzHthPwKoxdZIjeZAj9QBjPdXr19rDWEPgOnG3EcWH+zp0fum4SkbpO5u7amMKd4DwVUA5zTb+mJhnQ/wnuSsNj3j+KM/efyt9n9AKOTnHe4uW7j3QNfw/MWiGII0OeotTXedS7h25gSWSoNJ7DRqasgCjjG2aFqXSoBv6xaK0rCjYR6wmbkbOisCqjGOYTLynBZfLuo8NpgcFBBG45y1FosX5hhnF/woWZsBFUcGk1p39/b2FNbF85ienhJ7mXEHQxYP9KP9I505+CwCsRqNS6tU8jY+lrIf/pUf2L0H9yw1njJ3d1DNXxpOKHQMeykX4CjAJzvgO4D03e85+5m1G2VZPXXQGK9XrFI8c4KZuv1ai2Gmwzo8PExbbyRiM9M3NLY4c7DO0ACGRU3DnrMt59/B5JA+E4/qFuteMCT2c/oIG4oD7R80Ze7evmN9kZCdZI4UaHlZKdmLJ9/KI5z1ABbql1/+wrF1YL73BG1kjGZzWw0UGPXyLcX2BiVNs2G9WAT4euzN62X79ttvrd7qsPc++kSWHzREo4mkmMo0ygDbkaZvb6w7Z/2hQbt55675AkFbXl6V0os/5/NQMcF6xvucMzBe4liN0HQaH4edHVC4YaVaEYudM2Kr0VIwJ3YbeEJzbua8imSe9YlGRKXq5CFgEYIvLQA7zUnIAjCZCcUjjJJxyhdrCj+PcxO2OoDeWZprsT41dJgrrHOEQf3dv/t3rvGSK1tJX9/4VXgC1xP8Krzl63u8sk/g3/0fv9fmgE7BMjd/x0ZTk7a5tWV7uwcqNmP9CUmAFp8/E2tsYnLC7r93X6yDN6+WVGhxeFAHvpBXtx5QDPZJbyioDjVgESCIDvedMHN6nENJiaKoah3turVbDR1o86c5Ozk5EoCH71HhNKdD2fd+7TOBCnwOqY9I9AgV4gAM0wlPKpgDsKXwrbv34H27++BDa9brlstm7PXrJflw0vGFldXbG7UEEjJAvkBAICKLHXJ1pIsc0E9PTnSIpsjENJ2iMTGSMgvHrH1yZKfZI/37Zq2uApBDFt6LSn+lyIxwiLtQ8UMRBSsKAG5rc1NFKxI9JDowbA42VyXBHp+YlpT/6aPv5HGFx9Lw6JhNTs9IeoqPIowOpK0UBBx+V5bf2MbKqg0Op2xoJCUeAsAY6ejv0rUBojLpQ4EgsPk4XNJdHxwatEBfxAqZQ9vaXhcIPDw8KsAQ5gLsgkzm0B5/+5XCGVKjYwpnGsC4PpfV+4BVl8vnxC4gXXd8fEqytZ2tTYvE+wQskhjt8wZkeUAhB6CO3xmhWfjZIS89Oji00bEJe//jz8wdjlt5Z81+8bM/U9gL74G/GyasotOl4CXYT3h6ck+psQnzRvrscO2Nra+tOEyDHr+KVA67HKrx/YNdQ6HFWATIdRiOJPz2CBgE+I+GY7azR8roiSM5JJDL44Ck2AjAUKB4WFtZluxrbCwlH1gKSwYR4AuswURyUAUyHoOT03MCWp8+eSoZJe/N4/Za9vRUgByMTiR7AOTMDySZAHCkwyKh9Hq6NNaQm80quMullO7N9RWxfgG5KWIoJilA8eRDZkhwg5NoXhbwTtoy4xrQDkYZRYLCBXp7BeZQYHndbvljVvEcdLssCFMojA8b4StPrSJvsTnNB5fLax6vX+nOZ4UzFWcUmbx/NUIAwyjozh2WHmsJbFTmG+sLMkmSaHMnp2KLUfDAuIaxA2MY/0DGDwDW+ua6QDKASKRveKjxTpFMp4ZHxEYnwRoQNBTEx7FkBwebYor6uz1iDRG89asvv5DX28ef/KYlp+atUa1IDg/YwFh/+eK5wJR4YsguyjQvHE9irp01yufrkocaRSdpzqOjYwIYYODic0aRxBdsN2TCR0cH+j6StUmkx5sYhtWt23cF2sta47wigI9wke2tbVkdxPsHZXfAWHVCqJBGmmw2CAMB2OuL9DmMsXpdjSnCnigiAREGBodtYnxGoU0wkHmOXEelUrZQJKTniMScxgDjIRAMqNBDJps9SYvRBGiEXB//uXIxb/XLquVzJ3awtyuAvnxeEDP6R//Z37QbN27b4uKiisiR1JRFogl5osJUt1DMWqdZa9Yb5ok7DFp9wX49y6nJgR1LDQuSQsGOjg+tISanT0nLeNR5vb1iZLk6vbIzQYoJyCUvRQC5Eh6lm5r72BLwPvFOhR2L1ysyb+wnABcA3QnQ6+nxW7NVE5iXSCTF7mb9Zs8CrGafAvxjLgLu8cz4xf8DYAJz8OcAozTOUCXInqTZFHjA/QBahwA5SwWbHB+3sfnblllftq9+8bmdIeH2dUuKz7oCuDw6mlLDA+agUs2rNc3d8dSY9pCnjx/pGYst1mwr6C8YDmuus5Zh6aI1zdetPZGAK/ba/oF+NW/W19bs6aNv5Uv7gx/9SHsgDTCtNaGQACexd6s1sUP5rD/54x/b82dP7N79D+x3/tbvCsw+v7y0k3zJfvbFLwXiwJjF25fnDggFA4t7gXnNs5CdASqFclnsM+Y6stiR4SGtN4AlspjYXBe4//DhB/bpZ5/ItgP1CA3Pm3cX7AKp8cGB1BgkVMPC5J5fPHtiP/nJjwXYjE/OCbxk77x1a0EMOM4egCAAvRfnBKRwViFFut+mpyYdn+5LPIK77Sx/4njB1h0P266ubtva3lbjBuYl63ThrKBmGWsuYDtrHd8L2Epz4CSbE+ALa3x6bk7NHOY+z4d7Z9xwHTQ9pqdndYag4YDvKPsWrDSYuvx7rnEomdTY8/m7xd7mnmGC4r0Jwz6ZHLY7Dz+03Y01+8mf/MS2d3b0Z8Mjg+YXoNoSKJnJHGsc4b1LeBTWMKnREa1hNDumpidtY21FliBjqZQaA4xN1iqalihgYAJjEUKTm/nJXAcIX11ftzZS9E6PrFIIOwQ4AmhiveAMNzw8KK9q1hGAWM5wJ6enAu9p1CoRHGNJhaBxNuvWMyGwibmlQDasJTxezUGANJquAFN4swLesrfzfmkkMC85c7E+w3znOcvPsnJhkRjnuogC1liDo5E+/TyAtIGBuOVyGavXaZK3LJnoM293l5QBhM/1RRNS6bi9AXP5eh1AtN3Q2c5hjfLFacwBQ3U4aNctn94Ro7+XZiFp662m5U6OFUDJ2o2dBqx0LBg++ujX1ER4/vSZwDjOWiOpUTVkaMxwjrp3976IArDZj3OnlpqY0D0yB2H808RLxhM2Oz1liVjUll48sdOTjN25eUs+oiuvFsVQp4H1+NG3AhB/60d/TXYF7D/4eOK7jcwc0F3hqQMDuiv2cEIAaUJVGw3bP8zIExXPdPycaX4X8d5tty01NqZzDGxT9irWVs5MyP3LFxcCHllz+ertIfTLay7rcMIDL8pqOPI+qS2oF/b3du3kNKvG3L2Fewr729ndtdWVVc0dzuKp1Li8rJdevbJ6q+2QJHzdFuuL6+zDmR2iBFYGrLlYLPH+ozRcsel4G9aFpJ9nDmFha9s5G/IZWEeh1IBt/vf/+//2Gi+5spX09Y1fhSdwPcGvwlu+vscr+wTWvv6DNoXT8vJrHa4++/Xf0qHzzZvXKqYA5PjzlVdLkqyRuBjqDerMxwGagyjACJ1dDn8U17AbCd7hoIHUCpAEIHJtbUVSV3zXItE+ASavXj61wmlGcp3JySl7/4MPBXK8Wnpq6cM9c0Pvsg4dwgBCAaCQriKxw3/L7emUDxXMUmRX+NTh08VhLamk74Qk3rAOSerc3d0RQIAMcXBgyGoNOsIVHbZgnIbCMXv+/Ik64hx6Ac/wPE0MDpmFouruq/vfYXZxvG9b66vyUcWHCwCCQr1SLkr2SIDI6ptXuk++gYMfASKY8cOE6HS5JcFZuHdfB0QO8Qt3H9irxWf26sUzAcvBUK8lR8YEKEb7ByQ/h8Z4srNhK6tvdOBD1khoDMA24QTIKGGoneNBeXYmMBH5NEb7gW6/5IBIiFeWl+ThOXvjpmPWH47owA2gQNq3/PbOy5LSw0BDBolUlGLO7XF86jq5N4/bsrtbYo3wswnZITBpf39XLIuh0TEVwcj0uJAMF9QAACAASURBVC4OlgQ8wVQBPEJayYGZZHaACe4FYJUkVcIhYC599cvPVdSPpyaULo9ci3cD6ISMj/HBs0dGFopG9c5hECBz5fl8/dUv7JD/n5hWaAzsKYpavBojkbilVYjkBXSUYJi5OsUyhZmIFx0gMJ6W3HNRyeGEoNQsDwuwemlb6+v6d9/7+FNJBPEYpRCD0YUUEDklckaAPoo4/p/AE6SXhfK5xeMUGB1WLBdVWPM8+GxIKJNTszp0n2QpgGsqIilMOcTTjAj4AwJweN+HR0cqnPw9vfq3sCJJCQfM49nKw6vHCaeASQ3Qq2RaM+tPJAToiS3VBmA7tY2VN/Z68ZmNjo3Yg/fu2/DQoB0d7to3v/qFnqHX022RcNySQ8N25849AeDtTpe5ekJmbxNdHTSvYu3qhRXyRTs6TquAB6SA3ZQ/gzXZUjFM2AXvEuCCgiN9mLZ8oSRwuYxvIzPJ5bLjY8AsAswSmg8AuTwPv89jXZ1tq5TPrKfHY4V8xr796qcWjgTt088+UzG7t7fzNuV30MYn5uysWBRziGYAQS3M1YtKzaanb0mODEB5koVl1xAjlEAl1hj8TPHEA/RR0ERPULLicGJAjYSGPBnrAt4AFBj7h0cH8u+jkTD91scR8CcQConth1S0JxS1eg3QpWUdnW4VlYDirLmAExTYpHljZ9fV6RHjfHho1MIDCauV8ra5tWrZkxOrlAHUzjTufN4esR6Rfs/cmBYLToycTre1OzoEmBSLeSsXCzY0MijwOJvLWOWiZD3d3dbRdsJLWL8LJyeWiA+IDYgMvVQh8KWutRYgtgIDHpDA5bF09liyYNYNmmNSG1ycK3hraGTERkcnBHTAtgP0AogARIHpDvCCFyJSV283IXUeW15es/29A3nr0TyChcTwiukZhQTisW7iGcm9w0ymsGW+rK6t2Tl+qJ2wdbNKdQdUHpscs6GRYesJBK1ULgusZr1kLVFwVDAoliRF8PT0jFMod3SIMalU4khYwCz2EBTh/DvC1tg3YToiaQV0nJ4aV8jJ1tamncG+rFQ0XgB9mA8AVIAfAMGEl8kmot6wgeSAQF/Ybnj7AoyyPpyenNrKyoplc6eyaWCtgFUG8CDfvvSR2ISkccMOBQgECKLReLCHn2VecnbsamBG0iwZGxuXLUCW788eC7hhPWJtYR2GsYuigr0GALo31m/m9knmDHAI4MoYzedyApnG8GQFYDw9FTAqyTINLTyk220Bs/wd604kTFL9oAV7AlKYwKgGkIQhSuMBED93nBHLmTWXphhBgwBunAW2tp33Zu0O+/a7b8T0Yq8JcE5we3R9vDP2L/Y7Bg7jAaXLyOiQszYG8CX3yOYHNiUgOs0mPoNxeJrPOwnTxydij9dl5dES8J5IDNqN+XmBdcjjYduy58Gq5POQya+urur6aMKy/sVjMYGQNE5ZX5irBI4BYrWsKRAzGorY5DRM0z6NZ5oWyNNZS4rFc+3xH37v13SOAAxeXQO0rQnYovnJM6dpiLQXux2adTTfAMxoDmNFwdrCuY7njWoGBnMkFFLjjb0b9jVj4LJWtU4PQUc+AcyEx4WxpvH67PKyJquiNmz43KmAUsfD3K8mEmshDQkaeGJzujutB3sE3qPA/5yFY32aPwRsARTLr9RHOv2pPFIZm/VmXefTs5NT+bbDRoQhyheM20qlqjXgXQOQ90czmDMB9k4A3Xxfoi9m3373la2tLTt+qi2TkoWzH/fFMwiFeiw1NmT9/TGzFsGLVakXaNivr607liflC7ElaYpgkwOgi7wfgJg5zFxFfSQl06nDkpYdRKVik2PjNjU5aSuvl+TRyfybmJqQkkmgbe1S69ryyoptbm3b4f6heb3datzQQD4vOfs6vzoJDnO5pEy5efumRWMRNTYY490onPr6LOj3Wa1ato5WyzZWlq1xeaEQqmRyRGz1x48f2Ucff9+Gx8etWmuKuQ6wzdmUMzdex4w/zrRr62t6pv2Dg9blDVg6c2xPnz83n7/Hbt6+K0Y1yjM8UbWedvuVE0Bd8G5MMpZgMqMo4r3wrPiiOcpmD+ECiwetf2d4bOelVIK5jIqlP5nUOo3aiv2QOYR1F3Ma31KIDbKI6g1Zp8frMI8DQakOAPMZN4xLgFrmDJ8D4/tgf1eNW1Qu/OBqg6byufYHLDNoJOAlPDkxackE+17T/vH/+A+v8ZIrW0lf3/hVeALXE/wqvOXre7yyT+Cf/ZP/pg0gQrFOIXDn3j0xjgAdORhQbML6JNAD2ROHLNihHPLp8nMQwPQfhgmF02mWQrysAzagC53kTpfLdrfxHvPa+OSkDj4cRgBTj7NHhkeer9sroIfgCwCOXJaAm4b19Q/ocJvLHsu7R+yNE5gF+AY27dbCXZucmlEhTwHycvGpkyiOd1y5JDBhaDRloyPj1tvXL0ZgPn0oSRRfx9m0lYpnkiomh0bs+7/5Q0lvDg/2VMQMDI+aRRNm9UurZvZtZWVJIQwczPA3m56cttt3FsQIQjZLZx5wip8HixMJP0y8gf4hJVtz3CPc5Onj72x3a0OAw8jouM3MzNv7H35soaFxa5xmBEDy7AHXAJAojPHKxNtSVlVmtr6+rNARkkkp8jhMAhTA9FlaeiGA8s7CfQEVj7/9leSFv/bpr9udBx/Y8f62JMIEPcUSCRVbgMEcTs0ftGr20LY3Cdw4FfCBtJJiniK7L95vQyPjdnlxbunjIwFVMGSUhoxRff5MIBvhDivLr3XPYgKenOjvAK/E9Gy3rU2KOMB1vN9cPtiEpNfv21EmLaAdAAeA9hQmw5vXCnkZT41Lqu0JhK15WVLQkqSmPUEB+Mgvz0mub7VkX+Ck11Oot+UNBdMFH0ceZKtFmAKy5UsVerxzJc43WyoAYGvG+wbE2oCNA7CDbB6ZHUwFAGSuGRYWvmawgM5yeOEWLDU+oYAJJHoBAn7chBH16IAO6HZyeqJD9vk51hMeC/QGxcoAELy4RFJ/KUZDon9QgACMJPyuKJ75O4oUns/Q4KDm4/FxTqAu74NijOcOkxrgF0AOth8FGl51gGoAFbA0mIcww3Qf+Zy1SKGG0ZlN2+qrl7b08jvr8nRKqv3++x/bD3/0V1Vw8D5Jd99YW9M13b1/30LRsIpq2MwU547sv8dSqTGxK2DDugNBsy6fgs0ABy7LF5bNZC2dSev6nbAlRwJKwXlJKFm7Q3YCF9VLNTNgteJTJ2YLxThM7EbN/F63+ZCVuwgyg9kDUztosRgSe7eStmGUP3v6WAXpBx99Zl3eHivkz+zwaE9gK55/pBxHo/0WCcHEAuA6EogNmwgQDYlrbyTsNCjwML04V/L62uqqAGg8OQkmoqCamp4S0xgGOEAkUvq15WWN+Zu3bgncxNvQ5wvYaaFoRwcZy2ROlCyM5J31AfYKrCwsCbh+ij9Y3vncmQLsFDQXi4iVT4gUASQwYQgSIWRoZHhM6diA8cwJgD2lpl9WNUZgNRdLZwJ8AfvPzwu28nrRPO4O+60f/MhO0of28tlTR6qJP+pZyY4BZEp58/k8zhwPRS0YjoltDEOMYC+AssPDQzWrWMdZt58/fWzxRNx+7bNfN39PSMUp7xOAHhC8clHVPIMte3FRlRxzY2PD5uZv28j4pIp8xgISdV/ArxAe1hIAPcYT4CSfA+DJXwEw8QWrDjCCsJQ6jPPUmHV6mDdpAYeALYAwNHTEaqzVJMFknnAQxqOQNRbGJKDEHdb9dlNAL4C1pJ6+bs1FnrNfv3drbbx184bm7OryG6uUS04SdSRiHhd+nCeaI+yZsP4U1letypcO8ABZ52hqRM/naG9PFgeASDQQGC+AxoB/7Kt4EcL44/ewS1kPAerfPYMW7DlYzISL1OtWLp5ZV5fLJiYmxGYnVO3hR98TS5u5uLODBJwGH1YWJdvd35etCI03wC5ku+wZxfMLSXQB2RhDQ8lB+UbSVAUgGhoa0rqXPwPsq2tvZF2H+UfYDD+U5Os7d+6IMXhwsGc7m+v28sUT+Vf/+m/8pmxbNrdg0aXVtBkZHROIjdQZIAMAnWulqdId8Au4BBQBDAXswkMQYIqzzsjIuI2MAgJVtFZx1sgcHUlafO/eA7FSAWRpKA0NjgrAI01+/taC3tXuzq7W9Wq9JWYccwiQkD2LMwrWEQD94VBY44W9mP2RZ+HsO6zJMNmDCn8DIOXfAegBrsFUy+dzajDjawiAD5DOGMOGJBKNaAxvbG/b7Oy8ff83f1NzAsAVexevv1vXKblzuaxmxuzMjGWPs/bmzSs1IWHjLb5a0nscGx+3UdjAYk9mnOApJaN3iqkMo45FR42oYK9j9QD4FomYq9XWc9dagh0BdhNtc8KjrK19krWJhiqycBrpNBX1/9gAEHCoYE4UDlEbGBq2UDAshiDyd/zeOdvRtGbfkV/0SVbvAOsUPotnAujGOhLG+9sIyenSWs1ejf0AjQ1k38srb9SQ+ezXv2/J/ri9eb0on1IaUuyxrBmV8wudbwlcK5dyFouG7P6D+2pMotRgDPE+8ZfsDUXkY0noGM+SRiTnHa6FPY21CJyPd4HdE/siZ1NA15HBQQW5xfuiNpBMaA3a2uZceK53wtwFwKZp9ebNim2sOd7x2FaIpcgzlw9mztyAit1+2bu4ujrN66fR2bbjo0M1bgkYjMfYm7rt9DgjaySa+QR28RyZx5yDHnz0ic4lz5+9kEc0ifHaZ/0BNScBa2n+MF+wRHJ78dYnwK5sLZzO21ht9Vqt0VIyO3MDlj5saOxXAEYB52ks9UZCkr1zVkSFJQusRkNgKGdSmgWsGQDNNE2W37zROghISlgWtlysc4RZMWaxY+AcAFDLmow6Zm//UA1qcgfSGax3OnSegJjR5fYIAGdsKOyp1VDt4DSj6jo7yZfY7ZZ/PWONxrfURIS2teFI0IRz2z/5vX90jZdc2Ur6+savwhO4nuBX4S1f3+OVfQK5pc/bSMwzmSPr8rp1EOPQSeEOUw+GwO07d+RlBhMN6SFAKcXd5saausHhvrgOBQTKALxwiIPJmTvNWXr/UAc2fNEE3gyN6tAGAEEhCoYGMwRJDMUlzCuABUI1RkdHdDCBbcpnA4ZRsHJAOdjfk18cskGKV8BDusBIgY7SRwJPZ+bmbWhwWIAth1FkiQA4J5mspD63bt+znnjMLsswWo/s9ZIjlZ2/dVcS964QrICm5Q527NXSor1cfKxCk1ABPDNhM5G2iYSPAo9CCMkbhQ2gDWAIf4YvIMVZPD5ow+PTdrCzZZ//7M/szasX1uPvUbLmwsJ9m527rSIJufG3v/qlniVMSe6ZwxiHYgrc5PCoE9qRTat4p8N9kjtWMcYhUmmnu7s66BNkgQ8aBTTsEKSiDx5+KClf6bwg5gVMBCwEbt64bZHUpOSsF/sbjmVAs6F3c1k+14EUoIWCmMKS5+3v7bHl5Zd2lDlSgQTogIQRhiygqNvttUBPr0VCEbFHugCQHLRcIEajcGp1GChI+bJpI9qcsXJyllPyKkAdsi0AYdgyvi6vpQ8OzO1y2TChJs2GitZMGgC9qTFCIUghCqDGWEaiT6FHoQJbhTGRTh/KWw4pLr846GYzxwIqpmdnBbiSMAxzMxCLWaWQV5ELkAAYAtMNgAdQijAQAByk8BSlzTaJ63iv+lSMAmJSPAF0IAtmrFCgARbwPe5Owsyi+nn4Y1J44KNL0AAACcFh3MtxBiCnqeuGuQZIh2wMcPfuvfsqKmGawbaAjcy/o9gH9GEjBxgA1EQyjHQZ0KN2WRODjTF9lN6301xaia6M6VSK0I8usVyz6SN7+vhbW11ZsqnpG3b79l0bINQrCGPZbH9v2169fC4gByZM7iwjYIgmCd6LNC1gcxB2BcgLmINcmKRimEw3btxS8b2+sab7Aghkjp5fOD6nsA39waDCY1otJNSwrl3m7sQnrEcsEVgv1UrJXJ1NsxaAdcgioYAFut0WGUqawRzNHtrSq2d2fl7UHI3H+vUzYMUDQKjIj+M3B6vHbfVmW0nwMGn1/NwusZrX1t7Y+TnSSnxh82+TlLtUBPOzANOQaMIiRr7djey62XgLzOPp2tI6BSCD3zDvCvB37vY9pUa/Xnotli+AfGJwUGscXwD7jGGmD0DCRalkvYTThcNWb1xqTlXrFUfm3XJAZHzxYJFOTE2rSXVMU6M/JuY7wOVoakrv8OXLp+br7rI79xaskKN5kbOA3yemHHYU+6+e29e//IX19oQsOTBkx4eHdl4u2PSNWd033on4ByoNOtgrxhRSyHfhPoBYFMLMPUBCfJGR1sP8hF2Gx2LuhCAcv52XCD1xW7NushLY3z+wX331ld1//wO7++C+1jXAt0arZp1dnbLzkF+pq1OMVMaDI0sOaj4B/imsrNmUqgBQ4snTpwJvmXeEI+G3SGGMVzV/pvRh2Ti4Je3mfWG9QegPthQ0EPuT/dYb6tG9A5rBCueLtb+zo9PmZmZtIDVumd0te/7kkUA15gVAFywpGiqAGro2Ar5Yw9in5OFcU+MNkAxQiYARxh5rGw0IgEEkp3WYoW+98LDRcDyie/UZNF5gRrJfM3ZozABUKeTnAlCmrD2d/ZgGI3sB6/rYxITUDAAiANoARVwT4DAA1enZmQLYGD8E3rC/EtD1jtHPHsg7wIcWP0p8iXmeALwAGvLfhclfBqA+EXDDHkDjNZnst3CwV6qAP/3j/yAW6/ytm5pvgNm//cO/au+//6EYhcuvXlut2pCPI2stfpsdsLHPHYALyWu7w/EC5J3ynLl3mlWAYMcnGYU2AfSzV2yurkhZgJcpgA+e6J9+8hs2PDqiZpmzrnvFQOasUL68tCKhP4WCnjF/h50KTDWaTQC+YgEHCGKBUd2nZwXAj6UMrPbpqRmtuTCXxShstW18YlLvi5/DmGTNBgxi3LKWM78HR4ZtcnrWhidnbGdj1X7ykz/WdRAuBhDI9+KXDKuUgEuFANbqUrPwObDyFTZTq2leMEcA8nlXwXBIliQKEWw1xfyGEQv7m3UDgJlxRkMz2I39ieNjyjNl/WPdLyok7FxgEcoCzjOs0Z5Ol85k3X6f1i3mCT+LsU9jkKZUd1e3GsvMKe6dRhQsVN65QtG8HjvJntja+qqun+bg5WVDKh/YmXhWcv2RCOGbXdbUoaUtAI0zXE8wYN2+LgWdoTDBj3djY91WlletjCIhntC59OzsxDo6uK62jQwNWiQalg1Ko1qXNJ3nR9OJhhBntcRAUs8BH1fOZiifeA/MK94N3rCcqTh38R4H++MWDPgETq6vvVEYZTgatsSAExg1Oj4uD2H2c/ahfN5RU8CEz52cCUTGmom1M32ccWwZ0kfy1IX1TmPd5cIb18/Ryva2161cPLX+WJ+a3Pvbm/bs8Td2Z+GB4617emapiVkrnV/Y4uKSJYdTFghF5fkbiw/I25y1z7HDB1TssO6Az7rZf10eAakEtLLuohoAfKzVmmKLs7eyPgKMwvDm/TZadYvEUCZF9V4568LaRLEAY5m1ipA8mKJ8P3OcMwZjGXsLmq+MNcB1ZPSEj/ELpJK1mvBNPIVhDS+vrqv5HA7DtG5ZjUwEV6fsZtibOd/2dPtlDYA1D5Y4BFMxbxljp4WCzq4k1zPGfN091uawJ9/5Lvtf/qd/eo2XXNlK+vrGr8ITuJ7gV+EtX9/jlX0CX//+/96GOYHMvdXmcBKVgTngJIcEQNJyuWBeDhb9g5I1cmBmYQCUQdIJcw4ZHF3rWKRPgCmenhwIAaj6Yv1KEQa4ArCjUFXgDub99YrYA3iJUvDAhuEAC6iCXBx2KX51gAYc6vBCBPxKDg0JlNreWFPhwKFHMpmjAwv2hi3aF1exCZAEiPXm9ZKS6KuVqiR08zfv2v2HH5ovErLyaUYSeA5pSHVhNtHR39rasG+//soyh/sWDAXlwcahbGxySknIyNCQhCN9HBkesWAEqeulGKyF4pkKMIpXimD8nkbHJu3Bex8JDIHhAOtVuaQuk1QQNinn9gxm+Pu7YlLgI0rC/fj0rBgdHHDHp2Ykcwc4/eLnfyF2z3sPP1RRQQETx2Tf47XM9prtH+wqzZjCA1asc+AMi3EJ6M0hPtY/aIY/n9fxeyxsvrHH335pZ3iEVipiO/LuAcEohNZXllXkAZSH4nEBqO0mbKOCGENdWAu43KRaOYEDPMwmnmDIoN7+vlm3RuXCiscZ83a6xH7DwxT2HOyDxGBSXXkKKn7BFumPJ62DFO7TM4XH8NwJj6EAgymGB9zS4jNZI3zv0+/bzOy8AksuinmxJigM9/Z3BfRS2CO5r9Xa1hOMCmSHhcPY5Rl5/X4ltgMC3Ly9YLfu3LPOcMxAaJrI0/C/azQkrYRRg9RuaDglwO7w4FAH8IC/V9dCEAIHa5oNudyxrBji/TGx/GACHh2m9f57eoM6eMPGwTeXIuMsd2Y7uzsCEup1x1MRtnG9Bvh6pvcDiIv0GV9Nnj9jFHCD+wCY4d74bJihFMMA8NlsWiwYbBv4L+AMklQS67s8Luvxe61QcEJVANxhPCLzhjkOsLW7uaXijfc5P39bbBbYv1hWdHW5LTUxLnkd3mg725sCq/FngyHV6fLo+SpIo1xUcAbzFN/auRvI1JsCMDLpYysWy5pXI2NTYibJYqBYtnyxKIZM/uzcYtGEQn5c1tZ8JBnZ7Wra4f6W7e+t2+TUqN29u2ChWFipwYSHASayflDMcI08h8mJKQtFI3aSObbl5WXJCJODYyquHRZ8U0EdXT6PRcMRed/2+H0qqs/ySPR7bHhkzElWr1ftPJ+33V08LV0KIiOQB/AcMHBqZl7PYnXlpQAbLET29w+tVmuZL9AjyX40ltB0gYlCUJnAvbesQ9ZDgpWqF2XzujvhnNnFRUG2EjAnAQZhnSbigwJB9nZ2VUiPjA5bcnBQ9icAw+Xzqk1O31SReXC4Kw/WsYmUFYqnAsHnb95SWBkF6PHhvr189kyNA9LYaQxwDeFor5WK52LE9SX6BXa7vV4BRu0OlwBRANls7ljsLZpvf/Bv/5X8fz/5jR+atxuv6UtLpSat0ehQ8BiAdLF4IW88mLQwr3b39m1/b0dja2w8JbY39gW37t6yaF9EtgcArhTd8rdzuTTvHSuGqNihMDZ5hu/k6CvLKyqMWaIYi7DkYA0B8DDXAMGZv3j7sf8MDRPcxvU5nrOoBAJBPEfdKuKZjzz71GjKJm7c0Dp8sPLGNjbX1QfCG491mlAphYVEYwIuKdB1fciRfXgd48/bKaYg8450ZkAfwGn+DsAmXyIs70Qhbo51gHNcJwiOdQxwC1CVuURY1NzcvACEtbV1MeoBx7t9HvN1kexMgFzInj17YgeHRzYwNCRACf/cXJa9Agl2UMxzgJB3YYvgAYwD9n+YX6xFsN9Yj3gmMOnY5wn2YY99J1eHEUlSvUKC+vsFcEnWfbirlHeAmv3dLbs1f1NMMN4zDDLeBWsNypPNtQ2tgSg6HEl6j4BtzjOE5GE5gc81a6E8Pv092pNhoLF/ReNxMfGxa2COEngkz9xm02qVigDL7fUNAd+w6Hm3Pi/+iUnNx95wyOKDw2rywdDjXAIIBDBMAwwrAEA81i2APK4LawOAR7H8ARe7uzW3AOkB2mE/Ak7yd+xPMOsZnDDgFOZ34STNMw7meDapSXv89ZdqWpVpkh0dqQFLgB7r0dFRWjYA2AsALjJGYCy+k+hjYQIjjpczOJRUw/Xp4ye2vb2p58O7AZA9JezsNG/haJ/mlAKOaMCGw1bKF7SW07hkzekn6MjVIfsW3hefiQ8kbE8vzEWPR0oj1iDsi5ByA9rvbO/Ih5y5GOjusaGBQc1JfFS5rqHBpM4Jd+/d03M8OjzQGEfKv729bcfZE3v25IVsFIaHU3oXzDXeOfYcyaGkmoDYExHCCWO/Wbu0keGkEsm1NqUztvLmjROQ5u60vb1tq16Wzet1GezqifEJgW9rKysWDfcJLOZ8AkuUtcXl9uj8ibWOWLPyOA7KDog1BQ9ZbH6YI6hv+iJhC/d0y1Ig0d+n8QdTn2sLxSI2Pjape8Qbs1Ztyevc2p22v8u9sz565YvKuwbAOzp2vEgBzCemJrXmcOaYnJiw0ZFhOy+eWSmfk9x8NJWyUE+PvVlaVIDZRaVqyZFRm5yZ1xqxubUj+5Zao22BYMTiCZ6/E4gKG5hGb7ON9zTJ7DWxLv3YBfkd8J95h89/pUJzELWZ01BHDcJawR6KRVD6BJuflp55oj+hswCS+J5uPHyd76PmYL/m/IIVAg0xWK88W/7e2+XW97TaBGftyP+W5jPM1lL5XNY8KKBOcnkFqyGfb7NrNhx/bFfbsVtgruMLSmOFdfjGzZu6puxJzhaXljS+c7m8vVldFSjaajStWQcc9dv/8y/+r2u85MpW0tc3fhWewPUEvwpv+foer+wTePHj/7NNR97xuepUujugHhJ2aEPF86K61zBpCAQJIxHu6BAjhwRXOtccNCLRuEBSpNqPvvlaBxi89fASmhif0kE+XzhTqALfS6EZCBCUQdf40pqEKxFQEfCrMKDAokiBRQqjicPm7Ny82A8AOP7ekMJdvv7yc/lDUSARSAGwCsg3M3fTOn0Bu6QQsw4BvosvnsoDD0YezIGp2XlLDMTt5OxYB1hkpXTJ8fiDffTlL35uy69fiC1KuARsL3yvYJZF+2I2OTEtRggoJgCLvPrCEaWfN5s1JeTizQrw4cg4L8Q+HRub0nNafPbYqufn5nG5bG7+lg2OjL6VSbsFhpXOizpAwjhQYni5pCT3m7cWBIzu7GyJhdUPqBnv198DUiEfAxAGIIYFBChGca8iPxC0y3JR4VPIujp7omadHr1T63QLyGnmszr8E+5E4cOh9qJ8ITYCzw0mqjwRz8uS0QFGUjgzFjp4HsGIPDiNYAR8JPE95DP4M4Aca1v9LGtvlp5bCyBkcNAi68WtmAAAIABJREFUAwP6zNVVh3kXTw6IKYVnExJwwmMoBM8LJXXlAV9hZZ7jb+X22MTUnAKn/vAPft/WV5fsg49/wz7+5Ps2NDwqVhGMJliipEnzLCkgJqbnLN6XtEq1rsJaSeb4M1ar1huJ6t89fvSNAJAbt+7avYcf2PT0nMYuz0RzAJZzF2BrU0nUyaFRKxXK8puDLQFbCPYVASCAaXjqwSorFs/EFkHu+d3X39rIaEqSXwBs5Pkw7GBW4rFIsQiDEJYs8meAFMBOinOYDPKeI4RDwUBN6/L5xESiWII5wn0DUFCI8pkwdmBkAWB2wOBArlwum8/fJWZUs16RX+HgcNKmppi7TjI6oF1Rsv2s5vH25qbYMuUC/rBIJgkTatnthTv2/ocfObK5OuzlE7F+dre37RlBENWak0I9NGw3btyw1NiokmJhZsC8YizBagZgwMcQpiQAczqdtWarw5KjYwIKCQoK9pIm7XY87ghpIx05zvhkSa9aqXBiJyeHNjDQZ/NzN2yQ8JB8wYwE8/5RhfpYpWy5DOyac7GH1tfXlSzNmkaITJA5Yi4VZKVyXkx4bEVIuefnZzP7Sm6HwQcTG4sK1gJA6P2DHa0b+PEFugMaSxSKo6kJcwdCmhtnxxnb3Fq3QE9IzGSX22vHpznLHufUWOhwuW1kZEyMHjUgfDE7z25YBp/KC+bDpQX93QJJwgP9ZrWakpIB05hu2IX48R8sFCUNhj3z5vULAVLx5IiVK1U7PDiQhJspWqucWzpzoH+Hjx6/ABhgRdUv62JTFQjIKhXF+qNIDUWiKjphTAEIKIC5yyMFAbJK7hlABpCH4hngFi86iuhy5VKsali45dKlFfNYcPBz/eaGjV1vOYy2VsuePPrOVleWJXeOxaPWPxCT5x7zi3vAW89JombNdKwYmBP8P+8H+xLYSPw8pL2HRxkVyAAR+AJyfYxLxjPzjQYdgMrezo6YjIR8Ie/ki/U2FO41j9etZ0mgy+DwsM3P3zR/JGbNStleL73UmgOQw89EVQG489H3PrbUSEr7zenJmT199tgO02kbHh42D1LSUEgAAXMHliHXjmfk4f6eLdy5J+sZGh94WBIABxjmOAe0BW6y58HCBMQktZw1qz8xqPvh52HXwb6EhBdgiuAnGkvYrTDWYfO/8zwm1RqmJU0k1ntAavZL3j9rDwwtzgfMD1LSmYuANADLss/oMLGaATdgOKIg4Dr4LJo4WrtqVYFFueyRhXoDAooIWgr0kMRes2atKoAVsLs7gF90UHvqySHWPg0F1PHlsIxP9c4Ycx3uTgGXDmjrlt0AjTHGaXJkxLycEep1PTsYZ9gDKRjt4lxWMYCwAJQAmgryAfAtFLUvAZhEseFxu8XEpJHlhF01tS8jcWf9R40BmI6MG4CRf0NjCfClo01oV5d+LoAw7EF8plnX+Rk0kPHi5vzDvs7YB+zH7xnmMw1EwnQAbGnesSezT7JHA8wCfgLM0ejFM3h6elpp2VjfAJa/84IlFIaGL4AfMvxHj74VaArAx1gjvAvrEgBRgCDmBo3dYr5gvYEeGx0ZFSh6olT3tBqPrAuwhPk5fBbNk2gkZKMjIxqj70IysUhgzMjH+fLSsSMJIu0OmqsDmbmzbsHk5L4IY2RMcW9dPsd7kvmcOUrbo8ePJYvGT5yGFk0kxqICmdwuSyScID7WZiT47WZNoYH4jHf7Anah0D+PmibseZeXZcufHms/bNQvtcbiIcozePr4sSwIaAKhZnGUHXWNA4BBWO34arLnTkxOaS9lDnz51S/lpRnk2ZQLFvB7rS8adkLSWnVrNGs2OTWhZpSC+t6GP66s4ElbUmOLdbJUwpP7TGswcx3glDE5PDospujB0b4d0gDO5WxkZNAG+3m/KbsoFxU0StgXz57mKD9za3tLVgKQBbDe2NreU9Bqd09YsvP9g0OxLNsdzKmInhmNOSTvAKCs+cxz5gzrEGOSNT2Tztrm5paAemt12M72ruY/84JzUKFwqv1f3s74prdaAtphl8MM5efw3Fl3o7Go7pmgJxpeqAG0DjYuNUYARrknwv5yp1mde2moYYni7aZxkbft7V07v6hal8+v0LvqxbkNJYdsdJhxiY9pyzq7utR4wRt8eXVFoY4cKmjysd5d1mt6t/V6S+cS1qJ/+X//82u85MpW0tc3fhWewPUEvwpv+foer+wTOHn+R206rByKVpdfqyCenptVF5bDyCVG8MUzAZrq/gYCAlIANSYn52xgZMzOCxe2svLalhYXZW6OXA0wDlYbByMOPjfmb9vcjXnJr+ns4q+G75nHbRaLBM3T2aHDsxJ8WwRvlGzvYMeymbTYBiOplM3O37EOf9BqJ1mBVoBy6fSBE8KTSDiyQ3xHSUO9rArUBKSis729vSGwEf8jKFmbm5sqHrx+r/l6APpiFg6RCl+xX3z+M1t+tSg2C4UeB3eCLe4/fN/WV98oAXR6dk6SH1h+HHgpWGHYDI+mxIjByB4g5ChzaB6Pz9IHh/bi2VN78P7H8vUEbKOA2Vp9Y6uvX6rYIhgECRzgWE8koiKCAyL+R/HRCTEqL7lmPCbPyyo6YJBG3npZisULO9TlskrRSeuk2JV/ZLDXrIuCFrl6pw53+i9fVBcULARGic35FsTUDwAo7TJzd5sc6dkRijAM8jL8P85lrYz0stqwAgxUX7f8QXnO3YlhhyWKJxR+kQCjrabVLyu2t7tlzx7/ymqk1Pf2igkzNTvnSMULp7a3v22xeMLmbi6oyAakhuF4epyzzOGRNWo1m7lxS16f+Awi3YZhiCXAj//jv7OXz7+x4ZFJAfgEIt2+90DsGbwxkblvb20JnL698J7F+gYFAMEy4fZgFI+MT6gY+eZXX+qwjwckEm4YP6S8Tk7MyucSTzuk3/iVUdSFQ326TXmSwtokddrl0iF7b3dHYwo/QFjYyBq5PsBTvPqYMx0etxhLhF5Q3CCjZvxzCAfIR0LW2emxRq3hFGzVqn5xXbxbin5AFl4b8xpQ6OBg307fJih7vB6xdQBmRwdHxJAEbJVHKsFHrRouYLZB6Nabl/b++x/ZX/udv2nd8ZRCJQhHSm+s25//6R/r+ST7h5UGTzFIU4LhBdONghOWBdYXgKHICvHtPM2dSjoI+zk5OCyPyk5XS4wfJW27OgXgMwcmJ2fEvCgpcKQl6V06m1WiLcm2BHD4ekIKraLoAzCgKnNsIoLWaF5at48CCVlkt5JgYwMDYjIh975x87Z1EJxF0NFlWaFbsERIx3619Moeffedpcan7fbtBzY2PiWwjdAYninemdVa2SqVovWFQwLYv/rlz8UGf/jB92x6Zk4+xIDgAK3Fs7zmFu80OTBo+UJe601qckYAN8xRxg1AS63RNE9XQGAoSdnhRNKxmeAfuDrtopAXu+gSqfNZxjL72+aVLULL+hJ9sj+ATc5zRrKYGp1QkMQBYDtA9wBMH9dbb8ABASAw3G7euq0iE+sExunqm9e2+PyJ1jcsPbA7wW+NNZr3lD061joHm53xOzN3yx588JHDysG2Y88Bign6YR2FzQPQAHueADeky4VSQWsmoNsXX3xuvi6/DQyPWag3plA1ZPNnZ0XJtPP5U1t6+ULz872HDw26+NlZ1txdgNUNAeosUKgPYPWUS6zDJVkyHKePxSIEvJCNSTeejVXNFdiVWupaLa3DAFo0O06OMwLDkJAzptiXhodHNJ8p2mF2MlbVwHMhDSXULm7d/SPWOMtIvYDKAvCKNYT96A//v38v5nlqLCU28cTkjNjeBaTNBLP09dnw8Ohb0KdDACCg1ebWhq6RfXhzfV2/x9ojNTZhGzsbalAg/+S6BoeGJbVnronx2DYFz7CG0MRgLMCozpwc6/5ogALQhCIxsbolVQa81LwDLO2xOnvyZUWgBgAb4xcgSqwqwv96e/9Sls/8ByAE8GHdgyVI+BRNDjXrolG9H+5l6c2ymm68P4K72o26+X1urTU0ZxSulEnLRxNAnHmCHQ8AIo0ckqK73F16RocH+wKMsF/gObD+KOjJ49Y7Y43kOgF2se9xmG51eSTip9sT9MvSg0WRvRdAlzWWtQswBlk95w7OPi4PYXB5W1lbsQHUIVgQKIjHp30dMBCgijnIZzMneVZ8DyxIAGiAK+ZS4TQnD2QsVRi7zBUAUPYD1gqBfcdprR3IhwkU4h5QGshz2eWyyakpXSf+oPw7WHb8eSKREBOQscAcYp5zznr4/gdikXbJn/tUjWdYxYx/BXaRLn5woEYiXq2c+wC3CKrMnRUUeiTpeU+PNasOi4/nzLmG74fpyr7Ec+OMgtyfBni4NyhmYEqeuI7VAOsp38NY1/tCfVFvKsALNicJ9ZytZudmdbZbWX4loCoSjtr6+qrt7G7qfRK6iawfpiPrBg0awH0Ac9YGgHACmQiCk6/rCU0MMP62mkE0fYpnji0OICrAOH7aHS4C//xiVdJYuDE7L9CWoL21tVV79eqV7Wzt2PSNeXnr5vKO7Yfebamo/wISXlYu9b74fPyH8fJlvCcH4lJErW+s2DdffynAdmFhwVodjtSdJgz73ePHj62YL0mNgoVMNnsq9Q7vACsXGMmbGxt2/+FDe/DwoTVR4XDPAsqLVsyfWiLeZ5HeXp3TUSLhGT7Qn5BFBushqgvS5gH6+YxqHSXBsh2fnFj/4Ii1rFNeoyIOyCarW80YrH2QvLPvMG4BrjljcK4+OjyyFy9eai/q8nTbwd6BlF48Y+xG4omYwrawMeD8d5w5No/bpYYI74AxxD0yXhkr7NOyW1I4U1DBolgZ7O/v6Pump6ekBvvpT/9McwQ1FffEGU2EDuuUNQDj+Zzr6PIo/G5qcspikah9/vOf2eLSohoSqCnwwaXZnOHsUSgI3A4SgnhZVegi+wy+ov/zP/3H13jJla2kr2/8KjyB6wl+Fd7y9T1e2Sfw83/1v7bZ+AkmKZzl5DGIBw8FFow9Dih7B7tir91/+IEKWiRn0fiA+UMRO9jatZ/++U8luUE6QwAIrDMKe2R9MCnFDCmWbWh0ROwcWA54cwHUkQp9a37ewv1xa1YuLH9Ggji+lSXbpgjsaKtIRFbGAfxdwUrXmIMzctzM4Z5YoXSnOWQDTtJFRkLNF8DH9NScWKswAQFiYbpxIIrG+8QowqNzbeWNvXm1JOYdRQmfC4uDwgJGG/cOOLW9ua5CNDU+qW47h7SzwqnkxUogdnE4hdnj+BRSUMBwe/XypQ0Op2xsbNph9QFatRp2mj2y508fyfsJOX58YNCiALn9SRWlyKj7B1PmjfabNQAua3aep8DJmre72wZGU2awzS5LVjnLCUD0dHZaNNFvBlDWbrxlgVIgvJWs819W9/qllRQsVdT74PCnwAfYrj6/9SB/DYTN3F36Vv49wCnMBkADDoqRWMJ6+xLWbtRkk0CBDfjMvwcUdJnDHJO0yecTkxfkLL27aauvFq2Qy9rw6KiNjIxas92wGNctYM1JJMXLs3p+YcFA0GKRhIJYCN7Z2lyX3BxpNd5j41PTYmJReCLLJQSEQzsFIAEtG+srtvx6UeAWlgtztxZseGhcMlt88vb2d2T7gEyKfw8ogEwRcAFea7A3ojTj3d0dy6aPbe7WHTGQTvOnAhsACGFteNw+C/iD8llk7CMNppDGO5RCTl6u5aJAT9ic9+89lOT6+bNnNjY1aTMzc7axtWHreF5hK9FsqAibmZwRY4xrxfeKuTA+SWJ41TLZzFtfK7/knAAWgISMs3eBW8gUebd49SG7BRjDm61Vbwpgw0Yh0MP8rtrG2rKtLi/JauLWnQX763/9bwmQeP16SUAEwBkg8QmS/3TaZubmBOzxeQBEvHyxzt2kyHY5ATvVmv3i889t+fVrFZTMDZiqWEcQfEGgGmzEm/N3ZPNwdAgrZc/6k8P2yWe/IQAD+wCPgH23HewfWK1Vt/5h0qZrAnZhw+HBxzUkEjHz93gtn89a8Sxns3NzNnvzjhkNis0129hYlf+d1+1Rynb2JK2xe2PutqTIv/j5zyWt+/CjTySppOFAKNOjx99YqXBmM3Mzkhz2Bv3m7/GreOcLiThzcPn1klhMo2NjAkyYAwDGSy+fa3zef+9DCwfDYo7DumN8KSAEdmHbCfsSkzGXFZOO9Y8xxdrHfM2fnShEKhIMwF9V8wOGC+zLX335hcYJDOM7d99TY0Nsw2LJNjdWbW9nw2bm5+3GnXvm9/c6AG04YlO37qiBoWK5VJAFCoU0TFMkpaQkM5bxgfN6vAJaAPviA/0KFaOYxVZj4f4DSdEJ/AFMYc0FnAT4IBCGd8W9haP4OY5r7CLN5r1SXHZ2ejWPkH8DQrDWnZ7lBKQSIsWaCyM5HO4Vi4s1d2R41Hb3duTXRxIxNggw9GDxYxPS3z9kjTp2JScKKsHjGiYU6zzMTdhuSGrfeTfKB7ZatbGxCQEaWHQQgoNUlXcCcLi1s6mAjU8//dQSk7Mq1HMbbwQC0WTgeTEXjo4ObHNj3UrnZZuYmNTnw7oDgOgNx7SfCGigOCdopzes4CnYorybbCaja4GdCysNpiWF+eTstCTzAC2A8cxvgF+aR50dyHzxPAVcdwkohdn+4sVzgbwKfqlU1CjifSCRn799W/cP2xamIs+O94piIZWaECgKEw3ZL+OQcB7WIgLT+OztrU0Bw6lUSmBMMU+AmwkEhfVKg4jnwfdKCswcbjR15kC62h+PWbNWkRUFidiXlbLUDCSfw/pkrZPnJSnel1WF2jA2AWmxF8HSh/06EAgK2GY9ouEHwMhazdyEnSYArmViMLfZn1ptScB5xviYw15mrwIQJdyKPWLh7j2bmJrSzy6US7I98Pm7tS3CRmVtZ7+SjFmNK7eeI2OXZgobPucqwD0aPrD0YBA369ik9Nn7H3yoa1hefeMwmrG9YI99KzcGtGFNZZ+B8U+jgXtbX1vTOsqezRpeLOb17jlrAe7xbmCm8rxppjEmKtVLpdPz8MIhx0f3HXAHmx1Lkv39fa2rqGM8vm6BqYUS1hgtNaoAgmgiAAI7gVEdevY0PthzXrx4IZAamwnHDmFP1wALGpAPtihjhnvgsyvn5zon5QiK6/aJqY0nNkoFAMMf/9Ef2t2FBfv4o4/1/piD7KWRSEgNWO4B2TxrKaoRWIR7+wdSBQGcDw0PyS8WdQVKJEcpAasZpmhbwBpnP9YP/Ek5e6JeAsj1B3ySgs9Oz6nBSngo8noYoYuLL7W2wppGOs/vaQos3HsgprXOv29tdqKRiFiJQ0MjspF6+eK5jQwPiTFM2n2sLyJgPJUatVi8T/MV8Jbr78CcpdUhVQlNikS/k7DO2vXlL7/Qusa6GO9PWJR51GzKiicWiYg1yf4a7AmY39tlvcGQyAk0QQkughn6/MVTMTlhytL4SA4PCwRtIoX3B6yvf9AqVSfgkDXvOHsswHmgf0Bhf7zLjfV1zbnxSVj7Z1JbAK7zmmmUNWoEXValfGJ8XFTKCmykcUPThEYJygtIBdQfBEaynwPuxuN9em/cF/NRTdDesBj3rLebm6vm7uwQqMn+urm5brM35uzOwj0xyrHfgSmeSGJ7UtXYotHOWYb5TuOPn0kNwdrF9aNUSww4Pv5nxaIVFeba0h6FIgqWND+TBsQ/+gf/3TVecmUr6esbvwpP4HqCX4W3fH2PV/YJ/L//2z9o37x9xwaTSRUCHO5higIecbBGLktgQ39yQOALRRrsh3A0LvbAn/zkT6x22bKp6TkVvhzitza31JXmEIVfFiAiiBLsDlhaBHcgE0sAxPq6bGQwqcMm0mYSlykkK5WyWGNIYJy0+w55N3HY5MBCcaWiqlyyrfVlHZImpmcllefwDtpXOS/Z4pPvJO0DvKGopLhBypscGJbXlT7DH7CD/R2NgcGhEfP6e826A2JknWfpop+JwcI1c3ATK6jHkQW9M3vvBARqNmx7bVmMmMmpaQVgFEtleY45ITCd5gn1mXW4xbQz2CidZs3jPT1nnj33R/cdkAnA5+GHn9jwrfsOcxMWJ4iKWCwdji8nMvda1WrFnBVOKdLfhvd4PGZ4/DWqDvMTf9AOl9VLBRXZ1hOSVLh+URII7pKcqYle9j95fSJD9MGeIsGloZ9TyefENGNjQL7v6Uvqvv6ScQoawvvGn7EGKArq63J+ebr081sUraRp6Web7S5+bStvXgkUpUhJp/esf3DIhkZGbW9323Y21hTaxQMKhxM2NJQSWEvBqW7/yant7+44oMlJVuE7Dz78SOARYwcwm8ISIHt3Z8tuL9wXSJ47wwct8ZeMYQoQwB2KCli5MHEAPWZvzKt4hOHU2xMWeMN98U5JGMYbF+CYopcAAq4zl86qkOW9wVplzFKg4hWHPy9zgVRm5KP4iwE24rmGtA/wDIYLxTlBWviPkmDL98OKEZuwBYuNsIGmvle/3sqOSVam8Ea6i3ccBQXsGJLKYciS/kwaa9dbL98gicy5Ezs62pefL+AFYxfWGxI1/OmQu/N88JIlsfr506c2NDikYgTmCwUkfz43P69GCAVEOBY1dzBk5gsoOGf90Vf2+V/8uZi1gDkUdAAIFFBI0LFK2KEJ0m7b4PCgPp93CrjAv4VJhm8xgDZzBBA4x9y0pgChra0tgRUUrRTQJMaSCoxPIkVttXYh4AxPY94rhS/BUMPTs5oL+1vrYrQN0sAolQQcUXxiXcD6xJwj8KIr1Gvty7IYih287+KxrS69sKXFp5p/hJYhoSR4zLGtINkdth2MFv/bcCu32Lwba6tiQ5XLF/b0ySObnpm3+dt3ZcFA6A8NkenZG2LiHO7tCnggLE7j+qJkXjf9jqrCrwBTurq9ljvJqEEAq3Z7a9t2d7bFHkPqy9hh3g6POKnfeN6GInFZdgBm8G4o+ij4mGNrK6tae5HaHuztO2C42y3w4e7dB/oeAFaYOjSkCHMjWAVvaQpHnhlSbCYF4wVmPQB4Nud4chZKOTuvkPLba4FASA0WGNKRcMKCwbDWaxjBWJWw71DwipkWQD4bddZln9cBHNfXFEYDew6ggGcGG1Pp165OSx+m7cmjx/arr35hE5OzGoN4nQKKAsjAQiTABwADoBfQD+YdIWxIy+Ubi59nqShAM5vLytsPsPTu+x+K2frtT39sf/pHf2itBp/ZYTdv37bf+u2/Ij/s5TevbGtz8621RIdAI38g5Eg3aXCwZne4BOoAHDInaFbyTpu1hsIJkREDxDEP7j94T9LNw8yhDQ4NiU31DhSl0O+TbHpMacuhvridF4v23aNHksxH+xICKmBqMZ7Gx8dU3BOwCIBEga+AKJfLwrGYwOJIrE/hhodKrT4TI7xRrYmxj4wZoI7rBnhhTrM2KchHIGNZyhIY0wA8jKm79x9YIjkgsAcwgv0Hxlw0FLSuTrbIssCjQMCnZt0+Y6tcFuCLbznfh3ctbHxUKQDHAkARMRSdRiXAL8F4AETMJXmOolJQoIpHoX/sF6FQRAA/67/UGjHH65x74r/IwQE9WetHU2NvvZmrNjN/QwILmNcwzwFQ+B4CnQBZacoyHodHRhQ+xecPDeHh6/ipsj7RfPD7vGo8sT7BOjymkeDHPsive+HdANYDhEpGDTCqMBj8lgGGGxYJI3sf0Fqz8mbZzrAq6XBpTyUVHg9VGLA0PmBM7h8eaoxyz7I40HmqrPnJZ3Keg9lKI6dSq2pNw14GT1RsPGgMqGF5eqa5+M7vkefHe8AzFLCJcyIWP7xLGLr4WfJMCMhh3HCP7N+MNxqSuZOc5iM/gzMWYDHjjX0c2Tz+m5VySY1PzmO37jiBfPiRst6y7/KuaTAwzvAm1Xk0QIq40yBQc539Dw9mD+BxRComPN83Nja1jrGm4Ec9NT2h8Qlzm710dW3VLoplPbfkUEpBPYxt1EUT09MCgJ8vvhTIOHeDtdsvwI7/0kgDhI6Go3awt+f4/nYQAlWw3jBhVQ47HZsg1jDAZca7WOSlkhoisinxdFkue6q1lWA/GLnp47QsI2BsA3ZOTE6qgUTTY35+XqSHjdUVy2aPtSfxvliXR0aGLRQJa23iPpD8c/6g0YCf++lZQXJ5XwCFWK/2XgLRYEnmsjk9X+y2YHG+IyywP3EeYkwB1BKsydkBb+jLSs32dve1/mBv09cXle8nAZHsv+wNrAWzMzP20YcfarzSbKQ57TQyWlKZ1fHgDYY0L/hi7dtYW5G9CbYa2KpwjQcHB7azuydbKcDmmdkbNj0zIxsJOpDxWFzNLtbFqekZ6+9P2P7BvmNr4fVq7h8cpbVmcC5UqFjbdLavXNZsYmJaz/J3/8Z/fo2XXNlK+vrGr8ITuJ7gV+EtX9/jlX0C/+Kf/Q9tfO9gDShdtdtJFeagChMHKRFdZOSKeHHxb4OJfitmj+yLz39qudOy9fUNKyiFLzrzsCs54MGw4cDGIRtGmrfLI8AKdJSDLYfMeB8gU4+KWkBOZOZgfoB0e3sbdnySlmQGiThhBwTlcLDHQxIJHJ6h5VJeCdfLy0s6LBICMz4+aQt3HyhVfnX5jRKyYYjGEwM2kBy0oaExFXd4rHGN/D7QGxIjhIIfsK0DQLE7aPntVVkKID3jEA0Imsez7mjPRkbGLZoYsPXVZYF3gBQU0jA5AHF4ri3rEFALOADQieytpzdsd+88EKvy1eITeSkBPNONDkVjMrF3hxIOkCkAru2wNM15zkKYATDrF2YNvBvNGuWSimJXIOjI4fn3pBC1ncJWnp4cgiW/BbgEpAQ4xQe1aVYuOOApABbfD54BiMmfXZatLiuAkiSXXZH4Wwk8lR3yNEBQPov/d3xV8VbT32EfcFG2eg0WoNc6JVEl+vdCIC5M4NevXsqb8fbCgl1clOzxN19aJBQWs4XiHu9Yny8gI3+sG2AGffXF5xbrG7CbC+/Z+tqqwDMkqz6lTPfYzI0bCjwAQEDuKO8nBQxdqAiDpYh3FmzC2CyRAAAgAElEQVROmJr4h1JgIvM9r1TE/MymMyrGYH70hvvEvuQQDlsYoKXZ4VL6KrgvjC+sILhHPFfxbKOABaxXyn310ikUw1HJ4igAOwl9qlZUfAKgHaUzApQAlblG2M4AMI2aIz+ECURxB2BJ4ct8Gxwa1ZzASw4QjMATZGwwM/F8pSHRbjYkP6VYCgV7nWCN85L19UXk10VBQ/o3oBNAwqulRfnp8ZoAB2D0UKxcVM5taHBE1wQzieAx2IoPP/xIMlDJdH1egVGwjdcIH2g0lUxPIbq7vas0X66XYJ5OD8/dkay2W3UFI3S48EHk/5uSNTJclf5N+nurJaaSGF2xuJUuypY5yQiYo0CHgaKk8QBp9i4xPgEhzy8cBjQyfAosfCkJngBoJ6gHMBYv3nCkV6AX9/X4u+/sJJOzKGn0/f2SOeMDFx8j6KRhW69fikFUKpza4osnYtP1KvjIb6mxMUm+Abl455n0vgAAGC4w6ABKAHguzi8tEooIoKJJABNf9gttEwMdX1sCnmCfEYrDeztKHwhcQOrZF+m1Zv1SPQhsI1irYVJSRMMGw4szAjt6c0NhSIwxUrhh8ABI/vKXX4gJBot9cvaGTUzMGjgYhd7yyqqtr6/JX01st/09i4Rj2gcK+VONLQB0mLAwgaZm5mxsYlIpvFhSJOJJMUcFJsEkj4Q0hil8ZU0wlLRWu2bl86LmKyALMlvCw2DfZLM5sdGwK2HdJaGafQEwFHYnQF8iFldjgCYCnwMLE5kk4AXM7OdPn4mRjP80azBp6TBOAWAJ23B5u6zL36114vQkJ6CceUfoEGBLqLfX6kihfU5wCXsIgJQT8OFVkwQGaSw5ZD/7yR/av//9f62Qovvv3ZdvbLw/bg/ee/iX0ncYcjSUxGjEuuH4xNzubo1lGmKBUNBmZuccf0ZYngTLVS7EuOd5sBbGY31aq7hP5lr21GEg8j5p+jTrDbt9a0F7ayAUVrH/4sWiPg9vRYBqfHqZS4BbTTM7kL1DTSAjAWqsT44fKennbruQZ2a343FZddZxgBv2Mq/HLUUCgBDzEC9KACqYyigGuA8KCdhXT58+kZXE9z7+xP7Of/33FPyytLRoF4C0kbD2z1qlLOVEwN9loZ6AJPJOSBR2O3k7TqetWC45ye61lnW6uy2TObajDJYoNHI69TwArAAEuWYAPVjKbE+yJqHB6gEI7NY98u9oIjCmUJvwvQo7izDeIzp/HGUyUjdcVC8FvtIEIOgHQByADU9GJPtPHz/SmSKaSGg/wSpBPqFdXueZ+nvkj4zyIN4X1TqHjB5QFakx6gX2MD6TJhmNY55rNpdz3o2vW9eOJyZNtXaTE0Zb/55nBQA2MNAvgOfrX30lVu/U1LTAcQBXQPCtnW0Bhrt7e1pLF+7eVROaprQYpX0OU1oeoJULNUpoVmCNAoDOfAEwYv3imSJlZ3zBSGWNPNjfFxuU58l+C/sP1ipSbX7mO3YyPuh4cGOZg40Kaw6NPKTngJKs1QC67D2MAa6VsxI/B4CPZ4c3tnwk63WNTUB5mnLsQQ7bckzXiwKH8QGrE6CWZwbr0Of16Dwpmx+e+8WF1CVLiy+sVr+04eGk5iRNoJeLz217Z9cOD47M3x1U45amJue8QrmsphANU54Tax3nDcBm9nf2X0BQFBqyGmD/JxCPcxjqAdQUbrft7u5L+QMwh80BZ1j8hAEt8b/Ea5X5xfkMj91w2FlXAXzZCJgjmWMnqIjGJPeK8oIzrhfbkFhMHtN/8ed/Jhb/3PwNnfNZE+UjDYidywnIBLjGcxY/1O093kefnZ7lFbzGWYtmqItwolZD+zKNFW837H5IA34B4PG+fjUwAHV5ZrV6UwxRmgM0arHGcM6GXWraEq4JmP/Zp5/aD37w21pjaE5i7YD9FvsoAZicdWHYB0IhsY4ZV7DamUfssTSh2YdyZw6TFBCXdwOTd3xi/O07qcm3nJ/FmkYzR8FvNCuwSrnAC76k0D8YppzRmX80PljDsWUAaGU/+Hv/1X95jZdc2Ur6+savwhO4nuBX4S1f3+OVfQI//w//vA1QgOwNcACgD1CUg+wlEiv8laIhm56esZ54TJHo1XzOVlZfOcxNF8Uk6Yw+O5E8sseGR8dsdXXZNjc3lL4O6Aigc5LNKB08NZ6yH/zghzrI/9lP/ki+nBR3MEb4Owop2AUjExNKL2+16tYpppnfYR46yKvDkGSFAnhr1khFcP7MDSMJhKouALBZcWR9FADI02C8pfeP5AdHmm4FOZ5kbiSVH+ugyoEHv6C+aNxiwyk7Pz2Wn97J8ZElBvolCeQAd1mrC6jjEOULhcROrRcJpjArnJ2K4UfqOwfHl4sv9HxuzN+xTn+vlY7T8qgK9SetcLhtr16/tL6BAZu+cds6PN2S9jq+n6S149/Jzb5lhjomkQ4wenEmCT1AMB6HCmogpKHdVqIo90IR1tUTcQKP5K311jsU0AswVL/4DHLvidwkFf5t2BKfo2fKn+MD2nKeM9cCElOvOSxSgFTCk/RSMOM8t2Yxb7XqpYA4rgNZHIEVKyvLCkEiXGZsfNIuaxWBfBTFHgK1OpDMF1REkQr/+tWSLo8gJIId+LzBwVFbXVvT4Xh4JKW0dwBtgHKKomgibhOwWD0eSWkJNWGccVB++uhbFcYzs7dU2AJE8w75HP57++49qzZqYj5S1JyXKgKqsVnAHw+ACFC7UmsohRV2AsUYxSDABOyo/GlBB2WAKgEoXV1O8WMOyMiYQ3LL9ZLAjh8rw7uzk0K+05EhGjLLMz2zVhMgBrm7E37DWCX9FJx7dHRc43t5eUWsnd5QWBJYisKNjQ1Jwr7/2fc11pnjsEQpwro8EIxLKiaYz7DDKGIo8vOFU81pCneNtHbLJqenrT+RtIPDPTFWKbgolhhvc7M3VBCvri2LVTQ5NWMjE9N2WSrb8ptl297clr8fzBUKXphwLjfBUA64AijLPbqsIRknPsKAvu1WQ8wZiiGAcRgqK8vL9nJxUUypGXkeJ8SU4t1SvFAcU4ASvMO4yqQPxIYCLEbuWTmvaDwwdmBzEY5DYYkPGaAaYClrGkx4mjAA9VhrwDz1B7wWjIatkDsWO7Kb8BrmV5dHDPqL0rltbW84rPXxKd3D2vqyPHabjZreDZ7H0XDMka9eXMpyhLV1JDVmrxZfWhGAdiD5l/7AFND8guFcLOQ1DgC6sByJRcMqKhlfXAMNKUCK7779RjLi/sFRJ6BMTSTYaimr1iqyLqGJU6kSWJWRZH/h/geWSAxZtd6yYulcSbyAlYxnx2PTGZcUspmDfTXRWAL47KGRlD4HCXYoGtX4g2FK4cs6BYheVCp4U9JlWHMXFQKD2jZ367aaHWLmHB8r7AimEkA86zTBOqxRzK3d7S2NtzsLC/LD7Q0FNZY73G5r1ev2+NG3YjvxvQCNhPcc7h39pa8vgBmgaCyR0N5RJVgl1CuwmGaWE1jmU8OAz6Wxh70FoAxrRmdHp/Yn/EhvLdyz7nCfff3FT+0P/u2/UTL63OyM/e7f/tsKYXn65Dv50DFnAXMAW/GDZJ29f/d9SbbXVtbs5eJLrVGAT4CUveGoffDhR2LHpd8yvpkjAFUAnqxJfBE61iBwppf0+ajAj/HRcbHUttY37NnTJ1qrAGg8XuTdsL4TCpv56qsvrdFu2cDgoBhmFP4wT2leOqFEDfky8wyZ/0jVYZfxPgH4GIPNWl0JzYxN/EcBbrFqAPjH9gILhcP9fTU0mPd8wVoGsOAZMo5CoaD1oLDAqqWjaV1ulwVRkbDnNLH8YMshsfpSvxiLgJuEUGXSJIZX7Dh3YueVc4Gakqu73fLFVCO3N2zdPT3mUaPGL6sG1kjnqy3wEsm0tV2yVmC88wu2HwCozx9wPAOrFbH0tnZ2JKfHn5P3sPzqpfwMP/n0MwHxsGHZT1CfLL5cVBOD62d8A/BxDawB/DmqHCTLDuDXEBjL9bB+yW7l6EiNJSleKjDBHZCPv2MvgX0LeM+41zMP9ern44dIY+/f/Ot/KWAHb3EnsKatpnB/MmmZbM6OczmdI7BygE1NQ2pyfELgKk2psbGULD2wELn/4IGA2levX+nzAcC7PHi+m7wjh4eHBLYBArMPA4SnM2kpexYW7trY6Kj2VhQMqAlYHxkHaYL/LlFQRMTopUkZjsbUQEPVA7AKGIZnOSA/41VW5oW8AjbxemWtwaObdWZmdkaWRQcHhwLDaZSxto+Ojmn/YA6+fPlSCoHUyJDGAPsAa9vo2Lj889nLsV+Audo/ELep6WlbW1vR2B8eHdd+fX5xaUeZtOwF2HdgIgJgAqLLS7jbL59w3h7gNExOmLxYQ7BO0lxhHUBlQjOCvQlgnvFzVijq/MZaQ3OW+cV18/xY+7gO1ioYyzSUabgCoDJWGJN4lPb0BOQNzD4NgxeZPeOoow1Lk+bRhq2vb9jRcVZKEP4dFh8wmKenppwgtFrdsTypVtWsJYDuXBL+CzUBsGlA1s99hUK9+rNyuaCwK26cM5/k+ey3pXMxTKvVuuXzJa2x6UzGAv5uWQTwrnzdpLx7JfHHO5b1liR4gHzeOc+ZuT+eSmnv/Pq777QO0zAjxIx9m2Y14wg1Wu4UVnpVTFeaDts77HeXInygnmHfxvoAQD+F/3+V/IOqJZNJMU/fNTR2dvbsJJfTeZ9xWbl01iFYs9FITGvK7/3Dv3+Nl1zZSvr6xq/CE7ie4FfhLV/f45V9AmuLv2zjZyhvr2bbWvWa1TjseNwW6PYpPCdztGcej8vu3luQB9PaxrISIUeHU7Z/dGz7e8fquiNpwSOTwxfeU3SbYZ0hl4JtACCaOdyn7reZmVkl8z5+/CsbG5+2vnifdbo77OFHHyrF8+SUn3lhQ8mkDYyMOOE8gHfvvC9BhAQIvgVH+S2g3rsvSbTxz2y/ZUN2ml2cW2bttT159I0FAr12+85diw4kzZC9ArBelK14uKP7oIjgMLR/uK8iLzU6Zn2Do/qMSwzqCzklghK009HhsABheXUlBs2qF1Y5ywoXVGHZIACnbT5fj3X2DQrUPU87UnzkruelvLndLh08kU9GRyfM/IB+777+U1p7q1Y1FyFHrZaVC3kdsl3dfmuXTq14lnX8y7zdVi4APDTM6ydd3iUAgMO2+YJivcoL9B3rVEFLfBasU8BOnuPb1HlVo01rF3M6RHf3OhLoVvFEkiWvP2QGeIu8HjCU7/3/2Xuv3kjzLM3vhPcMw6D3Pr0r111d1T3d1TM903Z2R6vB6lKXutCFLiRdCAIESZBWwEISsIBWEgQsBKwgrbDSzPRMj+mpdmUyqyozKy2T3pPBIBnBiGAwvBF+z8scfQhmAtmZlU0GX/N35zmPKROEAHjXUqefAypgG96bjANJMTtdMS37+octNTkrJmr9cMtyR4difgDwFHLH1sJ7Mxi2ar1h29vb8gUrlkqWSPbZ+PScknvp/MPGgxG2vbGhd0HBCquDQC3YbLCaA9GILT/+yjZWV1VYABLAKAYshEG6tb0u6T4S5Vv33tGYe/rwSzvKHMrXFXk+DLbzs4qK5/1MxkKRuI3PzKmwV6AELDavR9cA6ANwQAAU3qMUjRQM44TIFIrW7sJW8MubCp9UJMLRWELs19cp0fIzpPh1daxZh51WtUgopCAZmMpNMUJhujoJyxzu1zaQ1Dppw/INrNUsu79vMzOzNjc/J6Y2oJYDMhSs3SrLww+QluIB4AopKsAvQQdT09N6viFACxfTpGwnuSOHAe72K8QCWapYKtGIuWIp23/1QqA3YC9JxRQMPbGkBQOwdEmZvwg+CYRUECJJBnBstWqywMA/cKC/V72OZrOGqlAghSP3qwhkgg1LcdWsw2T1CIzotDpijznedB0bGhwSWPfx3//C/vLn/7eepd8f0pwul8rmDwA0JpVCm+xFXlizRqsmkPWDD75joyPjAgMARkanJq1czDuhQICQ0ah16zUrC1jNCoDguTIOaJZQYAIMkE4OqI/lAEwYnm+6H//VI2tWG/LO5fNha5EoTYIz/sOEHAHE7G5vadxg1UGRyLxm/WVehUJ+CxMMR7CbfOKCYgy7I3F7cv93trG+YXfeek+AMZ51PCfYUiyf07NzAuXPFGyCD+2JUng7Ha/CZjy+sOVOSyoAYUHhM4tPKcDBwNCAwImjzL6Ym4mehK2sLtv27o4Al9m5BQKFxdgBLILdx/fC3qFxwdhBEQCjmqId2TredDBqsZCIxhN6z9lsVpYTrD0nF8Uzz0traqclqwD8JvlvQIGr15B/z0iiylyASYn8E89hfJkTiZRYYtVqQzLicu3citWyiuzh4WF5d9KogZFLCjzPigYC18tzwpPU63ZLbv+N979l/lDUHj18ZK8WX6qIJ6m8Xinb7du3LBGP2clxRo0Exkgs4RTpAFOAhLDLYLjnj53QuEqtJlYi/tvhKOn1fjG9AXBhHb/2ZoRxBlAE06+3v1fznj2cIp5rIF6L8Q2LkKZEZv9A8lRC6lAFwGhnjK6urkku3js44CS+4wcKmx3QoV53WNnpXjWR5KNdqwowZH/kt+S+rbaaXLDEFSiEVyz+soQeNRs2OjIi8PXo8EANO9YixjagL/YEbEnafi4C97z8vduyaDhg4YBPcmbk5Cw8jCFArr09x4uS8XJWIWitaIUzQEckDQ4DVMC1B+C+ISBTTDlUH4QrhULaH/g3wCGapIDhPC+kyIFQWEFc7A2xZErSWgCoeCppXhLNPR41PmBjHmePrVVr2MHurgAuwmkAV2DWAbjDomafBQREWswzBfxC7g7IBTBIQ2B6ZtrxQK5VxW7EegglBqB05mBfVgk9yZSaVQCVqA94njRd8TFnL4ahCYD57jvvaJ3B/kBesPWm7pXxAlAMkNMgpK7VskqjabVmS2n1gFdYfvREI2qs8rPnpmf09flCwd5++x0BfJ999pkYfqxv6oMG/RfydqwD8lYtnwuY4uwzPz+vNRgA7fAwo7kIYC1A9bxsZm2ti9oHZWfQ0RHEsaY4vwgM5P1ztHA8YVO9sPT8YpnHglH5MEtCfkLqN0Fb/HyvmgIE8OArDSBMABEBagvzVw2A66svH6hplk4m1bSi2YJSBOuVd959165eu6pGbbvbttXlRbGQAbQJkGTfhfXY6nTN7fPJA7x0VtI6hncxa5vDsA2Lxck5CCUG1lTjo6OaJ4tLi2p8xOIpNV4BzEkrZ6wztjmvMY9Y9wFJuX+ek8DVSMT6+/t0HmDd4//n57FusWbyLglvgqnJuo2FAEx/gFpAZCTznBOxbyIki3mJwubp14909hodHjY/bEm3R/MXsJXGMYA66/Hu/oHGBf7bPFesAHhnnH1ocAwOD9nQ8IBAWZ5JrdKwzOGx1WpN9dRpLPO5vE++hrMMTWXOoNQBzHnYvz00epIJjV32VuY9RAtUApzRCR2sNZt2sHeg5gBNl/fe+6aS7B88uC9QnutC1cB8rtTOrUbAJ0oqfkvBQ7PuTOoOxn04GpLdCGOKX4xLZPI8+529fbHoI6GolcrnsoaB1c18/8/+4//oDV5yaSvpNzd+GZ7Amwl+Gd7ym3u8tE/gl3/+r7swOCmyy4WiRcJBpS52mnUxXM4KefO4OrZwdVaspuLpsR0e7UtKSEJy6bRsq+vb8sDjwIvBOCwn5GGwGwAKAMP4egKWABS2t9ZVGODDRnGD7IWDOgfYwZFhHZDoNpP2HBkgYVnpQxcMRTwxaw44ClgHugoQigl7q2luf+D/TzYHVwKkI0fovGRnxYKkgZtrKzY4PGZTk9PmJygFP89uV6yEk+MjHaC4XqTGHNwl5/RwkI+Yt29IvpyN04wVT09kFQCAwWG6UDy1Z08fO/5r7ZYVzwo2t3BNhQFJm6Nj0zZ3854jZYeB2W5a47xsfvwJ8SzFc7PVFGuJzjwSUi9+qGJokvR+wdiEKmnI1DEQbJid5ayU3VUxjmwKyS0FkAKVBHA2rdsgLdVtFope+I5WVAhy+EaCzfVyiAbA8nBQBkyGScpv0LZWw+pnBYHEhfyJPX54X4zaKzfuWk8yrYKewsNJJz5XYdVH0FK7JZBnf2dbTOErV65bKATbAb8pUkyb5hao3DVfT8x5X0j0AfsKOTs9OVG6eiyREqgB3gorAt+uZLJPTLcTghVSKUm9YTFNjE/pOmFiIc9dX1vRWPvgw+86zN9CTod7+Z8RGBIKSvpKeMiTxw/FzBibmLaR0SkxNGFoAOBRtFBUc90c5g/2D8UI8QZIQi+reKAgA5wAROIzrxDkM78gCX0mcyhQAdCHwhGfyAiS3FZX/p88Tz0ThcrwWY40nmeZSHBYN4tFkJdR7LsuZJFV29vPqoB6zTBBKk3yOuAeRQTMEuYT/mcU3ASUAGjA8HK5Wub1dMzvd4Kvei/YLcxHBcTkcpqbSFBfg71IHGFbNpV0D8O0beWzc73LUtnxqeT9Ig9c39yQdHpmbl7puMwthiRMNoUlaGzjuweAg9dn0AJ+j7XxxW1U5TGMpPGQJPhqTcx1JSZrnp7rM0muBWilmCUwBRAY0DGzvydJMWP7yaMv9DxhHcLIBBwiuAcQiCILsB6QCOAH4I4xgOXGj3/yMzUZ8H8EHIYp5A8AtNQdS4GuY7OANQLPRAFWeLYq9Mqjdw04C0gAqAagjDyfQAqC5mQJ7PdpLH7x4L4tLS3ajVt3BHwADqTTfSqKkSQ6qcENFbkkikOZBizmWiOxiEXjUUv39inYzpsestz2pn11/zMbHBm1wYFReT867NGubW3AYO1Yb39aP4t5XiiVrVIBMA5bgFCaDmwkfKG9AvMBXbAzQFHAOPf7vVZHSry3q34K4A8AG+AYTETk80g9KcwB9ZA6KiV4f1fvYn1t3aqVuhjRy6+WLZVO2cjEpMYbDByeJcwlZK3542MBKCQi50+OFECCdJpnd/XGVYH26fSAwGVAkL/9m1/IN5WmF77QsIkowgGHaGjwnvuGhs3l99j23rYtvnop32ekxbXzioAegAxCgyicAQlfPPta8vmbt+/Yd773kd7tk8dP7CR3Kl9gxuTKq5cCqQBUbt68qX/HpxBmHyAjQAjABc+zXKlYwBuS3J+1gvGHfJwAo/krVzUfX0vAYW4yl/F+zJ2QkOyTtFoBaqWC9lrk+deuXBEAgg1EPJ6yflKv83lJtGneAbYe5/Oar6w/sUTCPCE8txnKXV0D45kxJ8l9BCC2RwA/gLrsRiKE7RFwlxQYfnKUFeAvL+B0n1iCzG/k0AAv8koNh2XFQxAeYDX7P01QAlBQj7B3RUJ+Jc2jcOg0a9ZqVK3LPklDrtN1WHswNDdpjO3qXlpdv3nDCete7NVMMK4DMJbPBIiTNyvQOIz4QEjhSqxlMPgG0v0C7wDRCEWUr2e0R8ASsm68xwlOanU61vV4rXjOeWdN5wH2diIDUbrwDmHzwqpjbYdxKVuD/gE1W/C15DnyXJD/crboTeOXSTBQTo0agFTGMT6RhKhxrnAaCV2BodwH4wZmIwAOz5B3wLmH8YlNx/joiHx+sZQgqA4gVentXscblaRvZPh7B/vaa/KlknmxHmq3xajlHaEegLVHIzXoDwg8BtBFus76CqCL8oAzHkAavznjseexDjDvGLtjY2NSHTn+mY6vL/fC9zMHaFQxPwjAA4TGroXntLuzL8CXMwxgPIxY1lnev1LoLxqOjVrNMnuHsrVhXgFkYRVAIx+gE5k45wHeKd6kKAt6Ygk9X9Q/fb29Ala3NtfEKGeMERZEg4EzKHsHyywBbazlND0BOw8OMubxBjSW+FrCRFEqsKbHoiSivw4PMzXOuCYaejQCYHVSVKMqYF1jnT3DA5d1xlz6fsBLwGAAPkA3nhvPmv2OtReiAWOcfYR1lPMLCe8D/QNqtr58+UJjkAaPGOaHGdvb2bWB/n41LQD/aV4CFjYabXmhMy6Z46hyIDDQ/MGTmr2Q4CPOFygraPKicqo38cmtKKX9rFCwCE35bkcWA+x3fYODGi+MV64p3Tegcw1WHdVqU/M4mz1Ww4zrJEiJz2t1YD6bVEKwTgXQx7DUImCtKmsW1ibUIo43tFvnWtQhvD/2GcY484Yxxj5ME51xE4vHLIMqq9ux6ekpjVEav8wznfPlLUsjp679WDYFcdQXYY25YvFM1w0LnblMYxdAtdnpqEn/z/7L//wNXnJpK+k3N34ZnsCbCX4Z3vKbe7y0T+CTv/q3XYrteA/m7V5rN/A88lq7BaCCV8+BjOWv37hhnW7LXr742tZWVnQwI9X72vW3bGl1zb64f1+Mu+GhURseHdPhlRALHeZ8PnWbAT12tjbEXuDwT1EFqAfDkuAYDiXIXwixcEIy1uzKtSs2D6stGjZD8lOHVdAw6zTNKnSm87a09FJyVCUBk8QLsBKNWiFHOrJzSILhxKH50YPP5QWK7AmwyR8OWLPT1GGO4oeuMNIYcBoOjRzei+WSDfYP2ShMRoKA3B47Wnthp6c5GxsZt3q1rsMshzMO4DBNOEjCfvGHHGYK8suDzKHFe5LWN+gE3ehwj98nIU6djrXyhwqygi0GAOdTGmpUIBqfEYhesDspO+hykzhfKVqjghTWd+EJGrTOhdQ4nEw7LFC+jlAnmKE+J9Cpe35q52en8njjoEnRxDOKAfgSkkQIT9spkCmk/D0JaBv6PCTwi8+fyAg/NTBiU/NXBagcZ08EUMEicBg6HnlCIcEE2An1phzbAygCZSSoZi4AWgpWRxfpgK/cG8Bi7liFH75TAI8He4eWTDkeixjz816ROsPg4J0B0FHEULThjwdz4ugwI4YF/o+n+WPb3doSuIckrNluWiZ7IDuI3sk5O89mlWJ+dJyX6X8o1CO/NFhz25vbAl3DsagD3sN8ovgtnOpAzcGfIoQxQNGDAT+gHEDZ+Ni4JIoMKkAxihnkr1xHKNxjxUJZ7wEwmlAM+XEpwRXLA//2p5gAACAASURBVIeVh/Qb0BLwHx/eodFhG+ofttN8wc5KFfmXAlzhvRhPpDRuYPUg4+PnkRiLHQGH/bMyhVlJkmsCzhjnR9mMGEuTExMqiJywmqA8LPE5hRkEewVWL3JBGHUUFvho4QvKfSOBjid65e2HzxgFKEUJ44e/ww6C5YJ0G6ktdggwuHgPAGiA1bCSYOECnFJFwhDhs5GnRoMRK57mHLCCokzJu1jgBsWgpAgi1Zj1pa8/LWYx8xGJ3Gef/FZ+pgQqDI2MKTyDICbmMJ8BWAfoBCsH2Tnp2Hi9/uinf2y37t4xl9ctv19ASMB7AEGxoOXFy9SDHVhTQ4C1gM9hfPMLUJ05zHglpX5nd0uedRSXIPzFi/ATrAnkG8k63GlfpDf79M7kvUvytIJ18JbtSjLKj8CzzS3D37bWtlt33zFvatCq2Ywtvlo0f8jxi9xcX5XVBMFTAGkU9xuba5KGJlN9Fu9NWzSeskazax0Sys1t4VCP5iByQzx9KXZhpjH2eR7FHIzJroppx9/vTKxovFC5NgHqPp9dv35TAC9yWIAYmL6AMPEEIFLU1jacNGKkjRSqYvkiI2427PysqCTiu7duSkadyx/q348zB2KFU6yenVe0fhOCJBmtP2D185qaXMh6SWbn2eGre1Y8F4sKL+KRccfShbHAWCXZmj+Zc4C3sLG4N0BxZPOV8rk8QYeGB+3ZsyeSafJs8XLk62E+Mh7xeuQZS57drMuflr0Q71cAY3yJAVrx6mT9RZ4JM5BwMwBN+fCGg1qHKLYB1bB3IZ0alipSdI8/YOfYQ7Q6Am1Y92A8YjHBZwMMED6CpyBNgqmpWYF5T588tUg0bgPDQ3rPLYLbmi3teayzgMeALgp/YY2Cke4F7Dc72N1SMrrP7xbzb3R02GYnZ8RaxyuT9Z75DXuLMbK9tWGnJ8d2mN3XfgBA5/PQpAlZKBwwN0A1bLbelAA1/GRJleedY/cCKME8xsMbBnM2m7fM0YmVzqvm8YWsSXZfo6UxxngBCMXDAZ9AZz+uqwFWq1QuwoNC5pUtjImByZmFPd/D8+oQtGSW6olJYs0vQLv0wID5/EFr0ujodBWwspfJyp8VUBOgHZXC8AgqAuaAwxTn58/MLQioxEaCxi/yc1iusOuwFGCswSwV47UD470u1QNJ4fy3w4hMCSwC2MbagbWS9QSgRiCZi2Rtx/uR9fV12jthRoBfHpcDTDHWAMjZmxjvzD+uF8Ymnpy8f5iACq7BNsjtEoglaX7T8dHlubC+A+AxLgC1aYRp/Bi+rMjCuUJz5szpqf4O+x+7Fs6NsGvZM/k/ePawxtmreBfIutnLYCHS55bXbbut9Z35w33QEGV8wtZkbLNXAAzC3OeMx2fyvOTZDbO7VLTBwSExJEVqJlDL69M5MdWLhRBnmqrmHJ+PlQpzmoaBLHwA9vCrrdcv5jMgYdUSKSeAkHuCyb29vSX2KOArwC7XRGOd34wjNYQqZa1NnIlZJzpuj7l9TggVXqH4mQNw8v/RqOceUDIAOnNGBVzmfvm5KFv4bMYB7wRCAeF366trtra2ovcN0Mnazbkjgh+w26V7S8UTei88P94LXrYECgHi03giiA/vatZ73iMKKt4qUvR4krHuWA88efTIXj59brdu3bLh4UE13WA0o2xgzaLpxlmEc7SATKyJLlil+Okzzji3AEATAMVF0XgkxI3PopH0WgnGWOc8ys+lfmC95wxAeBXXDXiq9avb0VoKiC1bhmZD5yCanqhcOCewVtOswCaGdTR3khdDVmuBl+YdfuRI+EN6z05jGesAhyAxNDgsMLyFVYvHo9DNf/HP/9s3eMmlraTf3PhleAJvJvhleMtv7vHSPoFXn3/c5TAlT6G1JSuX8/bhh9+yublZi8TCCvwBGL1z754OfnStt7YIHHmgA9LMwg3z4qHp9ttAetBOC3lJTFSQAuoBpnEAOjuT3xxMNQ5PHFZI6d3d3bd1PMWaLbt+47aYXhjWU9xxMDrNHatQGZsYEgi6s7FsAT8FQ8ryxweSm3MAXVi4KsCBww4/E8YF4EQE1p3HqwCAl8+f6qA9PT2rgAiKi6GRYWu0YU+6VJhzGMJPioIdRuzW9qY+85sf/J4lB8cvpOEeO9lYtGdffyWPUb/Hb3skW4bDCiQgtIlD2cHhnu3vbgtcQl6LP9jAwJCKUbc/aN0m8iEKqJIYh8Eo3oZleZbRJgdg8AAYwtaDOQrCQNpKvSaGCyBNu3pm+ey+OvuOnJjvJ3ghrC/n4E9AQO44a2OTkzasa3PM/PFqihCO5I/Y2f6m4z2Z6JUkn9T581xOh/ygzy9ZEP8/oDZ+TUGuH9ZDo27HpyU7zBzZyNikjY1OqSiKpvsdNirUCJk/nVq9mLO9vS07yZEcjh8sbJGq5KR4vOKdxnsDFAaEGR4ek6Ssel6z4mlBUudUekB+nvwdDzpS22ElUAQ7hTyywoSCSHjvBF/xzvHtwr8WdtkH3/6OTYyN2xdffGLxdMpu331LHle7u3tKHY5EsHo4ttUVUleLlkjCoksoNR0GLkUVhQVjRt6FKgR9KlIBKgC2uGmKOEJDsFsAGNrf31Pho5CwyrkAuGLp3JJJmBshSXMBtHjRp7msGCQEmxWLORWWMHaQR/IMGfM3btyRT+nq4ooO8PI6BSjwBy09OKzmAoxrpJgE7RBiMz09o8T1tbVlFVcc7mF8nZ+d6b4A6bgtChHAZGA2iv2jw6zt7e8rjTnVlxZoBTPD5/E5wU/FknnkoUlqtCPhI7yFOQEDkSKdIpUCbWxkVCAcTLTBvj6NW9LEATXCsYRCpiSdxEONtPKLYgpmD2w00pSvzi+IfQbjW15moDXdtiTlAIVOOE5IrDYApGdPnsnPDuk/94gPbShKgejcK8UYYzwcgiUS0rv56gsklXX76KPv2+j4qIBWj7urIozCmyKsCIBTrwikp8jn32nsZDNZc3VdNjI2qnlCoBFALr6gjO/N9TWBP3vbG2LDDg4Oi62CnE9gaIiE6aiACMkbLyTzzBOZ6XYIj2IMOmBFowYw0rb3vvmBffi93zdvol+2BWubW2LO4u9IgYz0GvAdyWs8lrIz7D/OimLNIoN0efwCRWGkhWmCuDx6dxSxnWZLKcVrq8tiD924fs2alZIdZfbECoQpReEt1lijLsYNLCqsAFiLnPA+WMoNAYDxeK+ATMJi8IPEVw+ABQaf5JR4QHc7Sh6PhAN2dWFW7PSzYk4ySjdxXP6AHR0fS846MTEl5g5+gzAWYUVRcCvfzedIbAFVxqembH9nz/YIu2HeFQtae2hyALSwbjB2mM8kVwNeIId9+uSxfe97H9kP//hP7Cx3JHZTtQEgiR+lS0Fc7KUOm6suf19AbNZaUqUBMQg1AczGq05sZAMwYE1h/UIiGpckX96lCjCqWebgQA0yAAaAGFhKjI0oAIKbRGkS1osKHYzTQEByC7vqojFIoyMeS6rRcFooaU3jfeCriX/g7mFGex9MLQp/mOUACQova7csFglbMonHbo/Vq+cK8+Kao1FnjYC9C4i79GrRJicn7f33v2ULCwtixL189sRy7PPbG5I0w8B9HQ7GXhX2+SxIwxTvv0hYzQgxkBs1WZ3AfmzCQGw2lXB+nC/a+ta+nddpRPidpOhuV8+KZgpzpw044vNrbRPrlURtPqfhNDG8Lo+aAjQ8eA5qrEV7LBL0C9z3efhNgxNQj6AlJ0ivjK1B3ZGY7+8fWo1wqnDMWuYRw5fzQqlclE0Q7529aHB4RHsTkl/eGeu8y2Djm1iFnFV4b1wf+xeAEWOQfZcmH3OWtZS1RmtAwK81lbHE3g6Iw/kEkHN8bEJSbZjKgK805rxur9QrAFOwOAGkYcQy9gB6OFthV0Jji22aseKkjztBdsiE+cUaQxNNa/4FU5WmD9fb6rYVJsU9cR7is9i/X0ucxSYN+BRux5oFcImVCD+HJjY9Jdh2sNd5BoSHYSuBhzP+k4wNmpA8B1LQOVtxHZyrAOu4Z1i8/Bz5R4ZhopJEntOeIz9on/cfLDiSiYRNTU0LLMaXtFpz/FK1h1dh5jbV9MZbmYYa+wPPHm9jgGD8JwH3AGQ5C3Ed3C/PlPWVxuHR0bFsKGhMwJ7kWbIu8dn6XoUYxax4dn6xBp44AG0iqWZdbzol1iTWGFgt8LMZ56TWAwiuLC2p6XLt6jUx61l/HE9SvFWLOkMwHmhKMEc4P3BGdN5lQ/MaJjF/opziPq7fvC7glrA/1jH2bd7T9s6OgMFgNCrA0R8I28jYmOYWlkY0YVZXlnX/jB9AS7w/ModHUoUB1HLucZQDrB0R7Sfs2bxHQHDmrkIJRZJwGhFSpHg8YmHCcmWPXrhyRZL5w8NDAcIAm+zVzAf+TuAU+/fgYL9CM6VaatT1fpkrnLXHx8etf7BfgC8+uih0YP2q+RIGdGeNLKjBSdOMMcDZkNoFf1iaGpwvhkdHRF7AU5V15H/47/6rN3jJpa2k39z4ZXgCbyb4ZXjLb+7x0j6Bhx//RRcvNoApip3MwY6dHO3b1asLNjQyYIsvnsqrCBAJZiBADlIzSXXCUfP5OUBU5BMEkIkHI4dYigh8DDkEASrA2EICj38hHmgwwzjMnpwW7NHjp/JjGhwYVAeawy9FCj5BsLEWnz91AKJ03AJ+WDXI1/FBNCueZO3ocF8p1YAxFD8c1DmYwgqYv/uONc7P7e//8v+VhG9mekZ+jpNTU9bbPyg/1K+++kzXArOKggUJGyARUk/SzwlTunX7bfvg+z+0QHrwgsFYs8zmilIsq0hfkYAFgiokYePg8fTk64fy5kKKCdvO4/fb3OyChVL9DqhBgrzLY53TYzs+yjhpws26DQ2PWmJkwpGrI5VHmousn2MXUnYKcJgw+J62GlY63LcXL57q3QE0yf+tJ2lXrt2SLQDBGxzOKXhHx8fMh2cqcnquoVqxrhLLq2I0EhSQSsESIe1zXZ19ZKOSUPYNWDrZqyAIpOgw/obGp6xveELMr3A0bhYfdOT8rapZA1/aupVyAF4bVirkJYsjGAQ/UNJDSejM7mfsOEeaeNfGRickBeUADat0fOaKWQQmXcvqSGWXl21tedUCwYhduXpNTIrTwokKAkBnWANcM++DwKLM3r6SQfnZsL4owHw+lxVzOQEfFETZ46z19w/Z5MyCgAx+d7puq1WbVj6v2ebWhvlJj/fDLjiz0bFRHYQpCAAAKLAk5yw60lXGAM+PcYjElbFMsQzzWUwQpR13xVg4OcpJZkpxiySacQdYghQNuwGYWUi0ufbjbEZFKWOXoUDYyWB6xKzjVvH86uUri8Ti5vEFbGNr22BgJPvSduPGTYFVMN3wqgVsBHio4p9YKKjQohgD4CVdlfcN4MU8ZPwi35T3nj8g64cjitVgSOFK+BZSqHA/gDX4bVL8w6qiiOReKXKR6vGLdQNfwZGRIfMA/Ndqtru9Yy9ePJcsk6IY+SQeeoBQpXJZPwOwsttsS2rIb1iKPCckvTw75J5I2CkmkfgB3MM84nkD7Hz2u98oQGF0bFwFGSwXikCkfwo+S6ctnkxaJBiSNyCFNXOWtUtripnWLVjyxVJe8loKYe4ZGwLYJHjAYRPAfcAYpFDTN0oeGhQjPhgKCMCAMc4aKR9FIDKk912Sxc/EHmNuQTEHBMcWoi52NkRqlxiYyIrxW9P/dhoWjQZsaCBtv/+HP7T3vvOReSJJe/HF5/bwy4fW2z8kEHByckqgCMU1kmm/12/xWI9lDvcE/MVTfRYIkeBelHVFemBI7B1YkYwZClSKRLG/vF5ZbqQSMRsdHlSxLa+2nrgKSDGBz89sa2tL70DNqgrhIHEBn4SzYEGxtLJs6b5BMSsBhQj5UUI3zCufx/GW292RV+i3P/iWlc9O7fhwX/c6NTEt4PboKCemJk0T9ick8jBSAf5YyymEsSxQsrTLZdeu39SYWVp5JfCFZw7INDYxJkCVwp6fC7AAeAxjitArgnB+9OOfWt/AgHxdAWcAfWCgs//AvuXeWX+6MOaPcyrQAaZQEjCOkdMz13jfBLitLL+04REnxZp1BMYXstlsNiNQl8/n+tifACia7Y5tbG5a6axsUzNzYrzm8gWBLTQ0CLBhnF6/fl1gCPMOwOj0tGCZfUfKrOaRxptZrdWyKpYv4YhSyLEqKBeLAqSZq/t7+xfANKnvAOp+67SbduXKgkAmngtNG5irNHDwE/3kN79Ss/PDD74thukXn39iTx5/KbAbpQVsVgAsxnCrWrHikWOHgEqEwYXPqgJ2YmGtgcwVUrGLxbK1ux7bOziy1Y1tO681BOBjBSA2cYewpZregUB8j8exOAFwvQAf2RewfhBDFMDejwdvxJGKY9fhc6nx6rGO7ot7hElJUyEcjpk/HDWXzzm3rKyu2ebuvtVbNIf8TpOr6ngz4osJAxUlCKwz2Lg097ouEr9DGpPMF0D8dF//P8jJGXP9A4NisqE44P3D3oSByPrN2ITVB6MUf0sA0pu3bjkp6w0sQdICDgFEaSAxZ7l+5iONaph3AGFvvf2Wvffee2L1EhTJmgqb9nWQn5MWP+8AR6sr8ryFVZo9zGiujo2OCnzG7gYvUphzAK+AgYCD/DyaRKxX8o8/OVGDm+A8/DrZN5nvr8Es0t1Z8wGwYEXj/wtIxjrM2MfDkfMYc469jutkXcGzmrMW7EvARsYN/x9AHus88xKWN4A6jSzmEnOfpiSqB6+P/bCt63CaxCGddXqSSX2mI8V2wGE8tjn3wNgWINttWw/NhrjDAOW+uT7Onaz1qBXoB49i2dFpS6HAnsIg39vbEyMWNQdBPTR2eTbcP+OC9wu4SMATaxBAHmsi6zCAI2frbqsj5m2tfi65PBYdyysruoaPvvc9NeCxLDjOHtriq1eWzx/LKoh3kTnct6AvYIN9/QqfY/wrGOoi2I17ktdyrab1mOs9zhPQCRPb1NBiXsXx3TSXPHSx+oBhz3vQNVbxKmWf7GrfocEvID6RVNMjd5oXsxJyguwmgk5jiDMQf4pV6qdWaGrsMr7m5ucFqrMv8/5PcuzFDZ01eKfUC1g2AYQD4rJH87MItgQAd+oXGLgB29s/kI8yDTrWX1i9NLQr5zBzUfJw/quIAYqKiHe4vrbpAPRuzg51ncHRt6BI+z/+t3/5Bi+5tJX0mxu/DE/gzQS/DG/5zT1e2ifw1//X/9IlpTcWQZpKmDhpq01bW1m0jY0lpZXOzOKnOKbDxPNnT9QNxeuqNzVgm1t7treXtWCYwz8YW0dBGbChOHgCtgC00YmGHdI3PGj18pk9ffLIdra3re3yWDyVtl7kNS3kmCSPNnWgBgGgwOOgaN2WedwdSybC1uk2rHxWsFDQZ32phHxJXz1/KimQGBkEK1RrKtJgGa6vr9iX9z+zG7du2/zcFVtefKkDDEmwtWbDBqdmJJ093N6yiYlpHUZXVhbNF/DJ725jdVns1Q9/8BOxTprnRQsRntRqWG5zTanUWxsbks8hyeUQx4EaOefXD7+wiakZu/PWu46E9IQk9LbF4kmBD0qFx/e03bJmvaZ7AIjyhUI68CL7BljjwOd4NpV0+ObwqOIFv08CjaiG8V06L1nzvCxvKguTviwKjMDPdil3IVuDVVm38/KZhYIRSw6NOVJ2vBPPzlS0uaMJM5ilR1l9D+CN29y2s7sh+eLs9Kz1DQxLshgZGDPz95iVC5Y/yMq7E+BQ7M8yXpV1FUAECnAwBQjbW1uWhUA4SKIv5vptHVQpOvL5Ez07DtUkTNOVp6jriWKJ0FBIC7xM+V4FQ3pGAGewggA5AdJg2HGglQzK7xeLFIYQBVN/X9q2Nlcdz7tUnzzVkNvDDv0Hb72epJ2ewqwsivEKo4ECkMKYYgAmCcxGmMzyYAQG9nmtXDpTOACFLUUR18aYGRkeEesimz3Ue4MhwjiR5166346PnaRdwBKKnOHBIbF38A1dWnquEJ2R4WGNAwKFYOtub21ayE8S74l9/ulnKriDoahlj4+t1mipWCVUSl/fxH/NI2ka10mhz2dRGFAswrTkecdjMRUeXCMFnsNSo8CpyVMP9jLFOSwKvM5YEwAz+FwKQRh7MHLlcQdAjbQNMLPtJDsjGQdouXn9hg3AhsW7cm/XVtbW5MHm9QfNGwiIkQFDh3GNBBW5o9jDxaKNDgGqwNZwZLawrGh2wBrBEw4bANYbmNBYgRBe9Plnn6hAHR+ZcPxLu12xrwgiYs7xHMYnJm0QIBe2WjjkeP4pgdrxa4N5ijcjcxhvOwo2xgDJ6CtLL8WKSfUOCvADHMPzlut3CjSH9Sr/O9bISMQmxydUtBHMkj3JXjQzYOd1HDDU44DkFIAwlGHaI7nG71kJ3zSV/AA+MGq6Nj46bD/5R39s73z4kXkCUSviFZjJ2nm1qbA2kn+ZWxS6E6MTapbATsNTWbLsgRH5ThbOKiqsYTgiYQcA4SBIEcg7YFHhv0+Pj+zwYMcSPc67hyFLMNXClWvm8XvVLJI/YrttKytrKsRZ82D8UFS63ayvB3Z4BGM8KEY/YRww5yjCB4cG7evHD+3+Z7+26akp+4Pvf2TXrswrkRxJNX8mkv1WPq9qL/n1xx/byspL+/A737Mf/uinArZZC8SGDAT1G8kvACa/OkDRHkBSrwps5p/AiMq52EI0ZlzhuLWqJdteWVGhnurrt26zITYzoDxjH/YSrFj2GvYUAKvV9U2xOmkIwNCGSc26xT3ibcj3KVAkFrGjk0N79vRrJXFPT82IoU3TiGs5PDjQPgqbj7AiwuUIY2NNmZ27al89fGT3P//cfvDDP1Kzi72NdzQ8PKR7gnUKAM5+cf3GLWvKW5lAppIaeEjL84TzRaJi3TOGsWphDwJ0YZ8Qi7HbFiu0025IxYA/JNYeXz14YGvLa/LW/d5HHylQZfHlM7v/6Seaq3/4ox8K5P3bX/xcTYKA12/jk2NaEwCd5U0Nc4ztHrA/7AQdWadlw4ODNj4+al63y9aWV2x/P2MnJ6e2uLximcyxuQNh87GHev0CQ1mfWacB9gCeAVUAoADUYCvzmZxPAAolV75gWSNdj2NxEAsK4H/toU6QJGsE6xVM3Wg0YcOTM9ZDaGSzZbs7B/bk+Utb30WhgZy35tiC4I3cAST1CNQDGJyYnrXePu65o/+P9ZG96dq1G2KH846YA1wT4BvSZ9iZrDEzMzNaj2FC00SE8f6aoV+pEWTj1jrE+yaskr2UfZLGNGMMUB7GMw1GANGNtXWbmJiQFJ/zzdTEmBje7E08MxiqYvQDILKOJ5wGEUoBznas02IcysO1K9YxYNfYKEnhbdvd21WTh5/Hf9MQ4DO5BjGQGxXNi/6+PjGbAX4VgNVsGcAoY1B5j16P5gAAH6w/eWc2G3Z0fCigXwzL8rljB7K5qeb7u+++p7G5u7ev/2Y9Zx8CuAQg5V1wjmJsMgZgFeZPT+T/zr+x7jDe3V6vFTlHBELW05PUfEE6z3mEPZ/GLnYcgPUw5tk/hoaGHWC62XAYhvW6wH0sGjjDsVfyXGFsAroBWNLQYk7D+uTzaaRyb6yVO7s7spfgTEPzlBArvIlvXL9hS69e2e9+82uxFPH6hU0PaMhaxBrCXERWzl7Hc1xfX7P1tTWdXfASZR/i/EHzhHWJcbG6uqIGx4B8peNqBLLmAP6iPHn0+JEshWhmwaDlXfalUhYNhS3d3y/1kWw7XLCAixcAMYz5kFipqFA4d7P3bmxsKD/g1p27NjA8fGHHE9W6C4uUccvX0YADeBWjuNWymelpKbB4Xig+NtY2REDgZy4vL1/YCWAH0BWYzXxC1cM81jmw7ig7Usm4rDYIg40ne/XsdnZ2pGDAhoj9iWZ2oVhSg9MB+H2yX+Fzcyc5Wa2EYlE7PTvTPv7//Ot/9QYvubSV9JsbvwxP4M0Evwxv+c09Xton8PC3f9GFLUZxB8jocnVsanLchqcmbX91SWAMpvAkVHNoePH8qS0tvRJTD8bEwvW7NjE5r0IEhg5gyvDQiIAEDhEUdxzIKDYBqCbGxwQ2ULQRBFIonNlO5kAHfwAWuuHIuji8yFOQrn8qaePjQ5Y7zlgul7XzSlGBRgtzcyqaTg737OTkSMAUDJCdrU0xAgFwOHT2p/Fmy9n2xqZM0vPHR+r+wyicmJmzial5HWAP9naVhsuhdHh81KqVM1tdWZQ8lcPzN97/UEEhMCq4P8z4Xy0+l6TqyvVbNjt7xXyJtLUr51YmmbjleGsB1CmBFK+0/oF/8NZbW1m2drNuE1PTkv/AjNMzI9ghlTYLOAdPVQcKkupYtUQisSPZoegIJ1JmJL3ju1m/OOjDbkM6d8BzOZFvmMIzABqQ4ZYKls3ui6VLoaE46G7XovGkGACEnHDAA8Q5zeXUZYe16kv2y+tz/dkDczWqNjE1p6IfuXaj1rBkIu3I/btOB5+DJz54Z6cn9sWD39rRcUbpzLPTcxo7MAc49O/vHpgvFLbBoSEBARQbHEYpmNfWV+T/R2DQ5PiUFQp5FSewVWGdDQ6PmieWtBaBH0gaARGOMpKH8tgoMmA7Am4BgQACwyQkWGhl8aX82kZGxgU+UZwB2lHoceifnJ6VlEqAQjgqgBRAFYk9skjkY+0uvm81ycLktWUmyRlegEgykddxzzABP/v0E0khYd5wrxRRgIdI3Rj/FFtTUxPmw/u107TCLizPXTG9lDbfbqjASqZ7zWDjlgpWOavY0yfP7MnXTxUyhf9rItlrvQNDuh+eUf/AkAoSgWdej8B/QFFYIIBEktHVkKieSi5LQwBQdn7+isbizu6BCs5i6UwASum8IkYaQPX0zJRAbu6FgU2xp5CfKKFZXsffrU5wjsNgAuAFyKMRgHwYBgZFBqwugktipPg2W2KmMLYCoZCd5gq6ftgyyIGTqaSYaFyvQnLOCWpq2/7+jq5lenbKQpGg3tVR9sB+xK2JQwAAIABJREFU/ud/ZkvPv7ahgRH9G6AMDEfmEMCjhr/LNFZjMI5CQT0bikcCX+gnkAq/tPjSfvk3f2X72xtip0/OXLU7996x+YVrArh5dryHFy9eCBDls2H2OGERXYFoUIZYDwDLAb/PyhTHjuQeSTfhWnwfrFwHTPE68t9wRGBA9fxMzxCQFKYewXceFzYMfhsYSNlPf/Yz+/D7f2i+UNwWnzy2X/zi7ywcS9vU3LwYsICEsINyR8c2PDhgu+sbCgq6c/cti8QSkpADpvOOYbziT0kyOy+XAh/gm+KU8RINh63drNmX939njx5+KXB64cpVJW2HohT4Po0l1AOsP4ODI/IE/Pzzz8UQB2xgrsmqBBbS/p6YfmPjEwrNODw6tE8/+Y2tLr+werVs3//uR/beu+/a2OiwBQKOhJZmxYvnL+3RVw+dOdJqSg77ne9+T3/Kv9YL+E8wVVtNCRQR7C8BP2EkSEgdD0rmIoAxz5tGHFJS5iWS9b/727+2UvFUjTECj0Y0f30C+hlzw0NjYo3zvfVGy45zp3qPgDw0ECjwAX8HBgfs5rXr+r6VtSUV9YMjQ7a7sy3f4A8++Lb2YgKjpCzwB+zli+dq8ExMTgmozhwcCtRDYj48Pi723PLyoj386kubnZu1hfl5zTXA1F5CqRi7r17Ja4/1cnR8Qs0h1jXAZ57PYRbQNKJ1HoAGpcBr9jVAHbYK2SOk4LCDYV66xYzeWGUPfKXwxKPDI8sXWhZwu+y73/+GQNnJ6SmBGKXTvG2sr6p5CEhBcxSLglalbNWzkuwHlFLt8Vi6r9fiPWFL9sQUqHZeLAhMARBdWl62k3zeOq6gpOpNAto8AYcFiW909dx8Aa8sMfRvCsJx/HxpknAeUZJ0OKp1FZZ5q1WzaCRk8WhEzbLeZMx8JF0H/Nrb5fNZgZHZsHAkLuZ0PN1r/lDUDk+K9uDLR/b06QtJ1bVfu/D9dZLIafBgG+H2+gQyTUyOiT3KvBD7t1y2k3xR8xLAD2CR5wMbEHApxbwZGtK/sQbMTE/pe2km0ngslIoCRAFk2X9gRLKWdlodrTuMc9ii7FHMR9jyTpCiw5icGBuxgb609ad7bWJqSpJlrFFWVi8aAPgKR6MCNV+zavk71wmAdFoqWm96QHMJuxHAaNYm9h3OMk7IXEfg7mtpOXsy66DAqnDYDg7YS49tUEE8rIllNX98Ulb0qdmA3czxUVZrfjgSlAoBUHV4bNzc3oDAMFjuyKEX5q84ti3nZTEnCbziOXDW4V2yJvPf/DxYwNg9cNZMIYeuOGFGG1tbdnxyLIsjrhFmJQxovo8zFcqAaE9Uft6Hh/iNB7VXMse4BxiFYiwamH9DVimcQ7gP/Cxp+lcIjvM5yhu+x1FQNHX2gqAAoMuaC8jKZ/EsacQB8D5//lw/CyC8XDmzmZkpvaNXL1/aO2+9Y3/yJ39ifUMTZh2n8c0zrNYq8gTn3EnzkLZW5awsD/xSoaAxB3OYsxcMeJQMvEcYymJJXzRK8EN+7bVPY3h0cNgmJqfFvs3ncja3sCAQnzF3dIw3rUvM28p5TfdHHUGjjGd+kj+149yJni/jH69wniPNGM7kzDuaGgDynDm4X74XxjvPAcspQqFQJvALNjx7N2dE1lR+3tWrV21mZlrzg2fEuGFt4xdNV2yLRJzH//0Mn1uvrpegra2dXTFaAVRZn9gf47GEGt2bW1vmD4VsaHxMbNj/6Z//szd4yaWtpN/c+GV4Am8m+GV4y2/u8dI+gZdf/KormRlJkgQVdTl446nXI6ZEpeJ4C8LooJDmIDg1OSsWAj5JpE8SjMRBRcnKbo9YKQ67yu0kL7sdlhcswdGJcdvb2lRKMFKmcDyuRG8kpccneGASOsGB22Ft4UM2MNBngwNpazarCnPI5490jeNjo7a3s24n2YxNjI/b2OSsVcsl+Y7S8UcOLClTsSyGI6AFB3YlyvckLJ5Mi0nQ6phdv3nXrCflBPvUz6xdgS3QNZfPbx1YWZ2OefGR2tuyj3/5V3ZeKYvZJ/lNMCQZGvcD0wpw9Mb1W3aSPxGogK8oByiYgzCefvubTwUapXtD9gd/8BPJgCTPbDYEgsAiGp+asatXb+nvHNCTAwPWqtfs4f1PbGtj1cbGJmxudl5hD4AvScKQoknLrjxXwi1sVRgeSkbFh7HTtoPDjA6neFqm0n06AAIYETACUxKbAQCZodExcxHARPiEl4Oj92J+tKya3bRPfv13Cqq4efu2mChffPHA8kektUespydlsUiP8y6reDslVHCNjI8K2Ib1CJjOs3j73fdtcuqKnZ6WxJw5giVZr4lJAuMBABdAgmIBMCN/kpMsncLlrbfelRfjV18+0CF17so1gabZ40ONTYoYAphGJyf1Tvc2NyXLBwxlfME6ZlyXciSkRizVm3aK3npdTJf+wSEVj7v7uxoSnY7LZmbmbXhi0l49f6HDMiAHyfSMBT6Mn4mZPxI0rpODPUUsgAogL2C8wmRaLUn3AXRgWV29dt0mb90TCJpZWbKdbRLA2yqg3G6S3p2ApT75LsYF+u/uIkVuy4+uUq1bvd6yw4yTNo8MD0ZgrdbU+IDtIKn0cVYAAKyQSqUsjz7GCMXB3Tv3bKCfQKeOrhPgmQKAcYTX42mxZKelkgWDETGUKOgcKbhXLDK+loIGcIYCGqk9Y4976MGHq16z88rZRXhJW9YZgJu8X/wd+XqYyQBmgKqAG4AFMNpgcvAbtghzd3x0zEngLTkWD3isURAlehMCbWKJqE1OTShQ5tXiC1tZWrR2vSYWGMnCqVjcvEYS7bnBsKKogRFHOAns0larbo16RX8CkPHMv/n+B5qnsN3Svf1i1LlDETFiaUa06g3L5/L22aefyZsMuSy+uhsba2LqhmCWt0il9YkJRvp1peLIEZm/zHPmviOVd7xBHek28nmeS9CRv2IHodnoBDs5AFXHAr6WRcMu+/HPfmw/+NFPzR9N2/bqum1sH1gwnLS2yyumJ+8AT2jYfod7u7a6uGjX5q7aN7/5LcsXSnZaKCo4Bm/PwinhMD6xER2fzkOnCTHQr7ARMeGjEYuGA2KtAmgTBAI7CE/YSCwmhinFJs0pgFFACSTCsORfLb4UyMV4456ZS9wrz4avg8EGq/Bgb8eajarAoKHBfiWQ02DAm48mAL62/+v//K/sP/1v/kcbC7ns5t0pu33nnmwqSFenMTM8OirmGNYtjCOKbQWKEO6lBG48gGHjdwXsJnp6NN+Qr2NDgocuQX/Ly0v6E/9L7CVgNPWxD4QjesfTswv27nvvS9L+6aefitUEqDI17XgJs8ZvrK8L9MAiBlsBrCsowAFh8bpmL+AauXZ8AvELBpz53W9+q8bTD3/8U3vn3ff0vFfXVm0/k5H8F99Bwj64dhjn2DoQHkcz8snXj/UZDgA7ouYCa/e1a9fln/nq1aKAgXbXpWRrLGxo8qT7h8RmBXRTSKDXq3fB+g0brZA7lSwXq5K93V379He/EuDaPzhg169dE6ut2aorfEnWIEi+C3mtn9mDPauela1MoJW5rFjE+/XQvAQ2Tk3Z22/fs1goaPnsoRpzskAolKzRJj7May5vwDpuArpy8sFkDtNEc3td8pqGiSyAFDAyhgVAUx7MsMfYKwBEscDotutmnYZ5XB3rCYflwwogi08t/rE0SgDtSYQ/r9XFDEyk+21yZs6iyUHbO8Sj+IWtr6/b8uq6GnxuT8C8/pAAF8C5QCQsywX2wZnZGetJ4I3JWhCxSq1hR1lHycDe4IQyEY4XV/AcKdvsI6wRAJasGazhviCAPgFJedlR0NVhDxLbus4a5tg3cN/s+wBeAIlSAsTjNj8/L9AXtc74uBM0B/hOY9qxK+9ehNN4nTCbCPYvzrrEOCYECLk3EmqsAbBLec1w5RqY44QO8m+Au4DzrLnsbew/rIfMOfbd/v5BgZGOFUyv1rpTAv28bo3t46NDgaEoAFBL0DhVGOBJ3k7xzHQBwHYErgLMptL9AqCjNJIAH2ULxNmCRp1P+6EaVa2mQpf4mcwz9i7mIvYATiaes08oEK7dFhA8NDSoeb13sGcT46MaL9wn3tY0SVkjFAYZDmuOD6T7xE4l5AobKMnNIRAUC5Y9ysnzHck4TTLsZeTxKbUUjFnHnooGPoDo66YB75P75Vwk+XswoAYNjQXmP5YZPHPsVWgU//o3v7KV5Vf6TK4LxRfPEJ9r7I52trbsywf3dWb7zu99x0ZHRx0PVLfLspmMAFiavAAC995+1/7xv/unalD/xZ//mf3mV7+y27fuOCze3l6F7z16/FDjgYYCjHzO95yXUavwHrh/QsgisR6thTz3/oF+7eOMNdZIfh4ALmF72EXweXhxMz8Yo6y7KCdoKnKe5pwIKYJ75vNRxMAA5nsnJya1n2xtbshehecHeIo1CHs5v8qVc7t+7Yb1ptL24MED2YVof3ajUvOq3qERRRgTZ4+V1VXbzWTMG0K1M2T/+7/8F2/wkktbSb+58cvwBN5M8Mvwlt/c46V9Ar/+y/+zCwiJLIkCm/AKDngCjOSzFZLciEMrB0RAJlhZSGsoUPAdpIsNMMiBEvCPQ9xhZl/MjImxCQFRZ6VTu3r1iuQr9+9/YrXzirrmkWiP2BPLS690eB8ZG9eBFK8mpHl0c5EYvvfNb1h6asasUrBqqSBgbWt7VaEkMFHGhscErOAF54b11mlbdm9HbIPpmQXb2d60rx996eT7VCtiUlDsUQA2mx1J3QHFsod7FvR5LZlKCNDtdls6dCrl2eOxRq0iRgsyHg5VS8uL6oxzePrkN39jV67dtbvvvKcCGcCL4unGzXsCXZ4+/soeP3ootkQqRUomYFHE6rWyFfI56xsclPyHomhjc0Pefffeek+Mv+fPHtnzp49td2tD9/CNb31b1/vk8SNbXV60uYWb9t2PfiBPTq7NG0vIa5RilU4/h8lIuMeGp2eJpXaYLJ7QxbgHYnFbJbdp2e0NGxqftGB6XOwCwJ5u9VxSPfwrkY3yXA4y2zokRkIxW1tft+xBVsAZTMtapa5iBe9Zgpu6hrdj3En4PCvb3v6OZQ8ydu3Gbeu6vLa4tKJiGRYuabyMMw7teMrJGyra46TIFou2ublmy4svVNxNTc3Y9OycI8numpiQ4XhC1gMUJHTtKQYpeDhEI8dH2gsDkKIbJvHyi5eStF2/eVOgE0xjJHMvXjyTNPWb739bQCJeVQC+3Y5b7AXALEJOAI8pYCQRK5UkpXKkb127duOmkpj/9m9+oQAjij6KKg7msL0mxicslExb46ygwJbs4YHGBO8LawRCoyhyRkZGJZHmJmELAYbyeQA3vcm02KyAcPmTU0nmkWQ2Wh0xJ5lbjBO8Bk+OSFEl7COhYhwmNOxHsSDNJS8u2CQA6BSBgFTjk1MKHTg5zluYxNwELJqaQjDw34xEQ1orGLOABrBdeVeAyRTt+CbyrAFEaWIAhDI3K+cl3a/GKnLidsdOTk8lR2MOBMTeaqhgAqTO5U71MxhfMEp5p4BUrWZbdhuwV9xet+3ub5u5u3bnzm3b2t6wL+5/bsV8zqzdNHJyfUhCCTDzOIn3FLouDz6tfjWDYj0AFxHriUc1DpAd3n3rnt4dc4lnLjC2WLL+sXHz+ENWPz1V44O0ZQLJMocZ++L+A3v8+Gu9A4JXAO0BiGEPAnbKP69ac/wZ4Sm7PHof2DbABuReAINfhxrx9e06X9vWdQEsOeFKLXN16hYJda2nx2s/+skP7Qc//pl5Q3F7+PkD+/r5ioUiaQsEohaMRpTsDbAFI64/nbLt1VXLH+dsdnbBYvGE7e7t2fMXL8TmpPhfWl4VkMqYYMzMzk6LwU8IH2PlrHBq8WjYhkZGFarz+PFXNgDTW3MDQA3WslvsOtg5gKI0P2DDUmyeFQj0qzrrKcxDt0dgFQxmbDPisaiFw0ErlwpqjMGIhW3IWoL/6eDAsIB42GqAibAwf/GLv1CID4021gWCo1hPaCIhyefvAHWa77lTscAzmayAOlxZWV8Bcwj0YdzSUGDtADSB5YbkHIZsTziiZg+MJN4/7+r23bdtYnpGjKrs0Yn86Xh2fL+Ygi632JTrG2t6noAFXAef4YQWMgedVOkhwJShIdl5UOwDFkgauvTK9g8O1HiUHDwaEzML24vVtWVJbGGJzi8s2OzMtFhwrN1cO027tbVVsZ4ACgDhPvr+H1hycFjS9dPCmTy9sTHgHmDg0iQDAMD7MZXsEQiE4gGGI3OR74nH4mKMrq+tqolAWjlNSMYq6w3PkfcI0AVohfXESTZrZwTfnBW1ZgvU8Dvs3IXZWRsZ7Ld2Az/jpHWaTfkz0zTpuAPy7WSNy5fKSm3n7ICdCcxXnlEimRLYCfCmsJZoTP7JjDWYkXg7AogmEjELBAlhrJnf67YAKop2wwI+j/4/5MMEw7CfA4Kdlc+0LgUjcesdGLSRiVkLx/vt5atl+/mf/bk9fvTIXJ6gudwha3fc8jitt9oijHdcpNQ3bGRk2N57/xtinSE39wej8rCkmQww9tpjlvUJmw72XgAsGooKDerpEWhOw4iv98oPuiowjIYi4BLjjO9XSBAWM12A/rCaBHw+5xkAtXQqobPcq5eL2lM5z/FcaOzSROUsxzjgmQIOy9IHQDYU0s/jWbDGsd+//oV0nDEdjThhTpwPUUYAzHFOZCzA9mOMY7FAeBBziyYF5z4sUQCwkVWzZ1y5uiAAf29nQ81BGpD4Q3PeDMfidnR8KiASRcTo2IT2v0zm0G7cuKVmJgsezQ1Hfo8Fjk8NFViOm+sbYh8rfItxQbiZ9gSPvMdhxDv/RmPyVPcJsMu5krNpNBaSv7EDYqO6iF94j9Yc7+Lzipj0/GKe4hPMGI/FIvq3QrEiWxsASPZcmk4KCbvwvuY90bCUFUO7rfMR+yGfIwYqZIMygaUHOndADAB4JciMe+K8I/b9zrYN9NHcxMM5rmstFkpaDzgryQO501EIGtYy09NT9uGH37Z4EpD8hT366kvJ9gE9b966bT/+2R9rXfu3/+bf2PMXixqTNM5QYHAG5/07QKhfgCNbFeOEZ0YDjNC9g/19jQ0+B7LCa4Yo85XPQ12DFRVrKxYPrPlcL+MIlilrfavVtT6aQKmU3ifAJI301+xQziBMdvZ3QGW8UHlOjC+BpnpnPRqLz549s2SiV+AuQXsoN5hj1ZpjG4KCAVUMezWfBaDbdrksVyxof/vv/+v/4g1ecmkr6Tc3fhmewJsJfhne8pt7vLRP4PFv/64LM0mS9nZDgAmMTuRlzXpVjDp85jggc9CEfUaBTOHGAY0DLqEvAGUcqij2YVFxkIOJEQgFbIcQiFLexkZG5Mu5s70lKTyAFgfsw+yBw0DAWJ/Qg2bzArDpKqSJQ/D1G9dtempajKhC4cRO8lkBY+VSyW7fuavimIMiBy4kUBSSV67eNH8oLIYJBR0ymtzxsWUye5K3RSI9FozADuwTeEWwTvW8aOUyKdWORyUMuEAwoIJNXliJhAVjPdZV4UWiZ0kMPQJC8FfdIYAnFLLf/6Of2PT0vFg0yOfokCPdgpXqi0TNRViSz6/goVoO5ib5RhUrnhXF8AQkoQMu/z63xyrlMx0SuSYCmEgfXXr5QoXg7PxVSdUpfDjEId3ED7EnmbbIwLBZGE9DwiJaZo2GGWbwBDVxDYTGlCtiBqyuLloxn7e5hSs63MJc4hBPFx6AypDXY3J/vG+7Oxvybdza3rJwqMf6B0as1Wibn9Cnjkvyz4HhQXvr7XctiI/j3rYVinmlfMM44n33pgetWgMYatjZ+fmFzA5PsoLuId6TUEGGlyDF18HevmTReGfirUXxe+vuLXmwrW+sWy8MjxjFt5PQjBcXB3KKRApxSR/Pz6wuP9GGWL3del2AP+MY0JF3jSyNxyXPUD8p70Ud5nd29ywYDNvM1IIk0Dyj9NAQnhB2dhH0wPgHGIJBdfXmHRufnrZf/dXPNQ5giQGMzF+7KlZaZmfHVleXVdwiDaTYULiOvENduj/GKfJ1mCwUM9du3FCyM7L3RDypJgCsEsJvYErA8AN0A1h0itWqGMwUsI5nntl5qah0YHx+93a3bHtjTeDl3XtvSR7NXAmHnJCFxcWXYgGFQzHLF8401kdIM04kxLwDDEYCzzihqOB5U2hw/xTgMETwewTMBMDh3ZPmPDo2ogKcMbG9taXCRF6lBCmEQ5ZDFts1MS25L4BIZHWMB8LTAFN2tnfs1dKqfL4o/ILhoIJGNrbXbWp6SiFiy69e2N7WBvaE1p9KW8Bt1jw/d5KtL5jHNDwIjHvnG+/K85CEWvwDASPKZZg/TpHHu6CwA/D8+uFDm5ldsJs37wikLZUrCoiApXtykrcnj5/Y6tqKRWIp67KOqAnhFVMJKScJ82LUk96ObruLzNTxDcU6A+AQti9NgdfALWsy4wL/VwAP0tfxswz73dabClk46rJv/94H9oM/+qH5AxH7+smi/f3Hn9lpqWGDw5MC6lJp5geyQJMKIBGNW0XzH/a9X2A8zGIAZgDbpaVlpeoyLikC5+fnbG5u1mHOhcJm7batvnqpInN4ZER+gDCnghEnDAUvvsGhEVkfANpxb4CYsH9YuxRe5ffLk5BnQ9MBT2GYb0iCAW4B7gBpAEeKhZxVzoqar8eHh7b44rkkrAASzGmCvqYu5JGrq6v2/OVTzXmu5dq127oPPKW1z8BqbeNTHRYIzRoBaMbeBahIgQ2ICBua9Rl2NdfFe5KVAf7WNM0Anmo1MeoGBoYtFOmx09KZwnGuXr0uAPkwm1VzAh9gmg8AAPgaA65yLSgX1HyM94gFyuB/zXoisIv3A2MTphkSVjwI2VMA0cvnMN7xGU3JOxPQjmbD40dfSd7+zjvviOmF5B9gja/FNxH23Nv33rKF69c1/k6yJ2oQlit129zelSwbWS/NICfZ26xcLCjcJtXLnsIYIt0ZL90TsZkZB6ViXiAaDGJY6BMTkzY6Mqx/Y20BNAUQxvqljbXJhV8gFhCcIQhdCwosP7HpyTEbGxmyxoW3K2tBq+uxWrNjebHWy1YuO/YSMEQZT7wfAm94l6w7/AKoiYRCjh9orSYQrFmD9Qj7029e69hAX5+8Bd2dprm7LQF66YFejT/WZNZ+pXnL1zBg8d4+i6cHLdY7pKbUzvae/fa3n9qD+1/ZyXHBvL6ouX0BpVDLD1lk8I7VW8itY/JhHyUYLNEruwJAF9YEfisY0O3SeYNnQgMBEI7GNXsITWDYnplsVmcor98ruTjNBIBxye6TDkgkpnGUxkLkopEW1vhmHcKLmQT4bOZQ54/h4RHHS1vM5boUDQBVjrrhWN8PyCnwqq9fwBLXCqhF85IzEnOBf+NnMpcEQhM0hi1PNCLgD0CLdY0mPPOAvZTmGUxz1jkAUOxdYP7SnIax/+zpY2u3nGYr7+b2nbd0ZvvFX//SPv3sM4FwNNNgox9mHWYhSiWXmjl+Bf44jWy3WIwAj9g8caZCfs1zhDXOOpQEHFYjj+vuaD+tVuu6X94Jex8gt9tNA4X7cNZpWJmsk7w75vWzJ08UUkhTExsZx6OVRqcT5sV5kP2a0DDOPWKKXzTbGbucRTgXwOCEnc/5hPUOEJPnAEiYLxTsBPsLl1v7IGAr4O9rJjDXvL+3J2Cda+AcwbMluIqfNTo8Yi7rqMnIuRxl2Ivnz9S0APzl++/cu6dm7crSiuxs7ty9Kwb2ysqqNdv4cRNGGNMauLO7K2Y/4ynZm1Jzgq+FBf7aY5T9nesFmKbRA3mAscV7YiyxP3AtCjyLoTBxQpT4k3PD+MSEzrr7h0eWyyH379WzcVjATi0CaxZZPmMRP3HmMOuU1F4ej0gCjFnAcr6HtbUihVpZ67vDFC7qnpgXPFPsSgDVOffTtITEkB4alNfuf/If/gdv8JJLW0m/ufHL8ATeTPDL8Jbf3OOlfQJbzx9KGYRHGAdT2HOEiHAoBSTgEKLDRiCgDj7gHMWAEhkPD63erFq6H7P7ugpSQDmKOryvup2mDs78N3Iz2GHIgvTzigVb31iVRB7mA0wTik9k0DAFkRk6voQtK5w6bAB5A5UKYvL4vE7gAQfMXP5EnkIUAABPeBbiY5RMpnWIpEPu7UkqqX1rfUUHL0dClpYkkV8vXzyzj3/5l2KGkDbc24vnJt5hZwp1mJ1fsHRvnyRddK5r5+e2vLRonY7bRifmVJwi1wYkGOgbcny8YB3U8IDy2MDgqPzEAD9C+FkGIwITrFK0w91Vq1TPxariUE3RQ6EMeEuhNTe/YGOT02LyFfLHDkDS7jjhTIBE0ajAJqdQ98nXEqsBlwKr+sS8IowF2WG5WhVzATnZtXvvmYUTllt+aY8ffmmHmV29A4zukaHCVpienrHB+RtiWdRPMpI/RvsGJO9efvrIVpYIFIiSCSVz+t5kvx0fHWlsALBTAJFwHk/EnGTUjslnkPAWDPpzhaK8SwH08OisNzi4InlMi93x/OlTeXASdgUzDy7rWZmwA+wUihobsXjkImxozNIDg7pWDsZ498HakxSeIq1e19jAA6unJybvL9i+YwpD6AqcAwgloVxpuvGo3b599yLACSZXyLY3d+R7iTQ8Ee+1eKpX4B2H+NTkvFVOs/a7X/6d7vXe2++o+MAzjHkwunDDKrlDFTf4YCmB/ULez8GdIoKikfHP2EZuB+AIy0mNB59fQBQp50JozAQ4MO/w4RoZnRAbOnOYtVz+1Bq1psBsiorXYRk72xtKQoe1OTY5ZvNzc5Y7zopxjfyX4pX7xBMONkUJTy2f346PsCs4Uzp7XNLLczElAL4AlihoYXxQZAM+UGhQfNGwQLpOAejI5Ln0jhKmmYfnlZLduXNXY4QCn4Cro9yx1hk8RGdn5uVvubO3J3AOZhvSza3NLfvs009tb+fAvJ6gdT0kZ7et1UHGWVWAkFLwtXBLAAAgAElEQVTisQJp1i0E6yQUsngkbL6umYtgolbTapWSJJkffuf37P0PPlBzRxLVaNhOT49UDMu/zeu1ly+eWvG0aFMzs7a6vGK/+/XH5g+EbW7hmsV6ehXwASi0u71ny/gDd1z6TWI7wRKQlWDGIK+EXQkQy2uEGcb7kZ+jD0Y12Klf7EbWYEB2fiFLdVLSFBQulmgkELZo0G+hEFLLE/vo979v/84/+VPrmtd+/evP7eNf37dm22/z12/b8Cgp6rCNKH6dpg9jjbWctYdny7sE8OHHwIbBIgXvPtLi8b9jPNOY4h0wXlKxhEKmmGOAYaxB3BSAPWMSqwPYyUoRjoT033gOA0Ainc9lj/SzKOwBI/gMwEKaEzQBWGvZi2jYsP4RuKOQvm7LAj6fvXzxxO7f/62e5czMVa2VfD8hRsz/5aVlFbX45TFGGdewSQFGSOceHRvX18EoAvwAlKHQBWzlebPW7uxsiXHFGi+ZbwX5qltrQBj/7SZBWC0bHZ+2W7fvyW7g1fKyzczM2cLVG1qT8WUEcLh585bYwfxM0uWZz7xMQEyAFOwi8McNB8J61vJ9NreunbVBQXC9aYEbhKSwb7BWABpQlCvcbIh3mbDdnS3b2dkUuNSfBkQbVsgM85GmDcDqWTFv0xPTduvOW5J2L6+sWfEcWXjaRiemrGNu29zcUiOD9RarANj+1So2NABTPWKRsscBoNLEIYAJZjAgCUxxwCLABZiB25sbYiHDIpW3pMtl3SYhQFXriSdtcmJCapLs3oYFfR6bnZiw4YF+MZEB8Qi1OsrlbWN7xyowIpsdazbbCoIC6AA8Yi1hvBDgBssXr2LksQCOjB8vP5M/L9aMZr2iNSLo91pvMmmJRNQ8iPI9LuuJRWxweFjAVNcFSA2O1hHL2QdbE/uMOInyCet23ba6tmkff/wbu//5l9bqeCw9MCILiqOTY2tbxxKpuHW115wKZGaeD41M2vWrNxQyhKSZMcf1AczxXgFqGBsK5Ts8lM3BLDY7pZKaM8srr9TMGBsd+4d9w7E4OhD4C+AEo5n9j3HHn2J5wtgPhtR0Yi8iyA7ACTCQn8tYBLx0VDWORQm+m4wjADmsYAgpw4oE/2SYjK8DywDcAB55VjAE2Q95/3w2jRHHjzgqRnYsEbNDLBgOMvo3GuqjY6NqQsNWnJ2dsXrtXB60b7/9lrw8X3v90gje3c/Yy8Ulx6/3nPNNTg1nmiswO2m0Mf5Y32Cicm/MO8eH3ax0WhRQztzinpFpx+Jx6xvol0y6VCpr/2bOE1DF+QH1S6vTUlOEMyIfxGdyroCNTQOV68SGJoF0Pxq2g8yBLFQUrETzMu94YPf29imhnb3TUUF4tU5xlnTef1SEBfmAXvikM6+4JuYee70DRpcdKXhPzwUw64B2ePXy/lkTYRJzruY8fXCwJ1spfPjZn7FjoXnE1/I88rkTAYsLC3iJu/W1gJw7e7sC6OOJhIVjPXZWqYnNy32wznNtsP856/N8Ye5yfY4fae6i8YecvaqmDGcQron1FmXAa0919iKAc+aCUzMUFaTIfTM3eM8eL2elmJ4LPws7BTVlOfP7fJZMEizWVO1Cg5wGiOPn79G7ol5Rgn0kor0H5QsZCDCpc8cntriEz/ORvE0Z98yRna1dfT3s3Ga3Y4OjI2ow//v/9J+8wUsubSX95sYvwxN4M8Evw1t+c4+X9gl0z4+7HIJ2d3YML9GECtCmDnocWgEb5eHYxvCdVNwe63ZhtLQs2tNjrWbFDjN4vCFtDwjcHBsfV1d/d3NDiaAcqGAOAV7BxPSEwpbb37NsNqNDCoc9ACKnSHHLAwmJKuEDADW1CqzHkLl8XmvVquZF3gpTsVQ0XzBgpXxejFXk6Zl9mC0HVqG4JBkUCZ7P6TpT1FAo8Hd+wTpElslBtgYIdrB3ARL4LBwNWqtdV4I9bNPpyWkd0AEIqIo4TMIaC4cTFvDB6PIKNMCMHtbM+PSMgIDd7W0Vnzduv2ULV26KYYIvoycWt+L+rhVyGWs0zp0EUjFSHR+xZKrXRqbmdJ+StzdqVsoe2NlZUYxHj8tjqXhKB0g89gCjghEneAMWr+NDCMuwqWLlOH+sz+VwjT8cf+cAzIFagR+7JMN2xcAErLn31jfs/Jywi5p95w/+yBKz18yKOWuUkZz5xQLimSnQookcr8ci0YTGCGb/HPi5VgDccDSsQzksKEC9sfFpAdcPPv/czipV6x8atd7+YYGhBweHktiOjU8JRCKhGYYaQAtdfLHo3C4V025Xx6rVM9vb39Z7vnLthu5dAV21mhjNFEEcfrkexhkHZQ7hjG8Oyl5X24J+AAdA1YAdZHatWOSgDRsjJGYALFHkmrFYwvoHh211GblryMYmJ219fcv29vYF/s1MzwhcWlpa1M/k3/RnBPk1QGZRlglcw8LVqyoueJawJwBB+DlcO7YSgPsAPwQhAEQwbghv4f6Rf72WvwIM9cRjAhOPjnNiMcHIGx4a1+e9liHK7iKZsnqtIjANEBA/NpgxhVMaCieWSiR1rVwDgSuwVpCoDgyNWDSKJNaxLWgC4kZpciBTLClVXWntYoj5FMoAwxBrijbSaFdXIAwsPxijADWMWYrpgYG0/GiZPx98+7sCszLZQ/nJIQ8k7AagBHYwoBbhbfh4AUo/+PQzpd0DsOVIlfY4oTo0BCiG6q2aQohgofk9ZrFwyEKwsmFIIwd2u+2dd96zDz740G7dumXp/rQtvXquhks0FrbcyZGAUZgxgDrbku/lBEixhiA9Xl/fFOiJrQDSR0Cz3b0DPT+X22feIMxcl/wEGy3S6vFnBFyguWSyA+k0HEkeARuwQnlXjF3uF9YS6+LrZgfzGg9HgB3GVNDrt5jkqW6rVrP2/offsj/9p/+eeX1he/T4pT17uWbmDpkvFLMWwGOQ9aVh3XbD4vGowDgCnWBhs17w3mQ/4PJorgJqYR1Bg4B38BoggY3Gu66fV2yI5pXChGp2CoPznBApgFCvw1xvMUYTAvcBPR0ZrgMqtZtNzVEaA4x3WPDUv1hXBII+Rz7aJK05IUYhcwepOUw07gPGWCazo2YCTST+JBQOpmi6b8CGRsas3epeyHrj8hwFbAd8ABxh7XdACI/eCwAEDCTYSSQv8+9OyjJhbF0pIZD7fvnFA9va2rQWa3fp1CamZuyd997X+sN7Q7JL8QxrE+BXPqlmAjn5mazzhFw1Wg3NZ8A8JP+Ap/l8QQBSPBYTeEvD45vffF8MK5i08qDFigFmbdEZRzBgHfYeTEmPXblyRV6F5ZLDpoX92JtKaM2B6YzHM00JWJPsPbCE+wawkHHb5va+1Zpdu3n7ntbth48e29b2pgIAe5Nx+UID1DM2ll6tyMMXAAlAgfcMGEvDDsk1azYgDexGPAm3NjZtc2tDawXYeaPK2m4Kc2Ic7e5u28bSS4vHwrYwM2sDyYSV8scCYmdmZ+VRuLKyZps725Kzun1hC4Z7dFZhv2HNBkTHPxAwDuabi06EYRMR1jyjSQPwGIMBmopbMODV2EKW7wagi4Ys3Z+ShJ4gPkDkEcIgI2E9Z5hip7lTMQ9TyLuT/ZLG+3wha7c9dniUs9/97jN79Oipub0hq9Sa8u9utBvWAyMz5LNKFSlu1bpuJNEJNR6vXb+hdwsgx5iDPUfQEWoQPF6RovM+UE8AauZzx5LhI+dXenvNASXlb4wtB42y4yM1xGgEIjMnTZ55K29R5hxNSrdHQCRrDv7ar9PlWUMBWdUIoDFXrYrVx/Pl3Ma6RPOcbij2PoCd7F0rK8tah4cGBzT3CdoErHsdFgXgy77H9R4fH8rGgve6vb4ulQ97BOxezh4knc/Nzdj1a1fFfAS4c/l9dn56ojU2f1rQ89vc3rbPPv9ce4Fb65YDJGI3xP0DYjI2aEqosdBsCphlz2OPQmYO8xP7I9YBwDxS5mF20jhn/6fB9hpcg6XpDwasL50Si519gufK2KCRTBOF4KKJsTExxBlH129cU6Dia6Yj7EuC5TY3d8QgprGK9zL7Ns8HMJVnBdjINbM20cC5feuW7ezs6t/pqaNcwdqFr+GZMP+4Fljz7FcAfuz5rNmOb21IlhaA1oSWscYS2Ac7lyYhZ3C60ZyX4jT/q1Xt+0fHR2rCcMbDwxOv9Gu371jX47WDDGc+Aosamot4CCNz57O3d3a1pgN6Mi41xmmUcP4kqT7dZ+lUSmsm35/uS6uWYC0EqGf9YB15HQbG+BTrs9O102LZ2i1YtykB1owx9gvWyv+Pvff8jXzP0vtO5cwqVpEspmJOnW533zB3dmZ2sLNB0uxKXsiAsS8MyIZh6JUBwzAsw1gYsAzDsAED6xf2KwOy1ja8wu4q71yNtPLOzA1zQ9/O3SSbOedQxUqsbHyeLzn6I0gCF7ebTVbV7xvPec5znoc9wZ8pPPD7xCvcUdn+PnfeYwyYQM7GtdOrW6PdsXLRSS1RaCK24Vn5ghldKFwoHiV3oJOrQLeJCv4p+1//x9uW+RubSN8++I0YgVtA9EZM8+1D3tQR+Ok/+T86akeNRtU6TEALqwTGzdTklKr6gFIklwTp6H/5fUHr6e0X+65YPFc7KgkIvyOGWRBxc3SsPDI1gBZIEIjhBoE8iTwJLkESSS0MIBJjtL021lakPwpANTI25kTOR8dcezlQQbNmJ1uu5b4PNk/Qaf8hdIZeEwkhzExMJQh6eDaSS4JNksncSE4tPyTOXvNZwI9mKi6SQVWML2tlKxTOlUiREO3vbSloRwwefTs0rnCZnJyZVYBKazE6qLTJV4pFgSkEoFSheWaSCdqy2taxh+9/JDCZnydxPDs9sovzYwt4zbL9rqVQWm/SdvRaPJEUeED74+HRvsyE0GitojFHO1K613xhANOOAB4BBv6APifjDosHRhptY2gv8ZlIRGklQ7MTdu7i/BsFnLSdAwQwfjASCS6pkl+7b+KCu76+qrmZvffAZu46cLdVb6p9kwARAhsJCbpOsDO6AY78PjExd3a2LBQJ2tzce2KarK2sCFSLSXuuZqfnRbsolJXk+gNhMdyGcmMC+JbfLSuhI6hFGoGAHYAmCjMuGhCrD6MQgA6YuUghkKyS5KgVFW2rNIkg7ZzO0RgmFUBgvXphXQkMIOo2NjZuPWisXpasdH5mT559Y6WLogL/gC+khPH0LG9ej18MN5JHGG/omPHsTv/OASzsm4X5eXv7+rVauUh233v0SK1tX3/1pRi6sAoIskmA4pGoAHYSY0CTJ0++ESMPDVEYvQAqc3fvyhUe8X/2GJp8rFcYKowl4OfZyZk+W/9gzhKxpL19+1ZAFOAK+5O9StKDeQzJDm7sMMWQD2B8ScBou6NNHJftw+NjtYDff/BQwM7S0pJaxtD2FMBXqlqr1dHfaQMFNKNY4gDXkJh/OEvv7W4r6YZ9qQT05NAePHhg0zNT9m7pjeYDcDIaj5th7lWrSI+PdnqYeKxROfNWANVDlhsdtU6rYy9fvLCf//xnKlBMT8/pGTe3N8UihikKwwVGWLN+abFQ2GamZi03PGSzuAAnEpaIhdXGDFMTlvi//TefyMWetus3L58LAPveD38oxuLK8jvL9g1au9Wxn//sL5U8RSJxGSUBiMJopX2Y/8MQuqw1zB+KWCAUUREC6QwATpK5jkwxGuZp1y0G+1fSDg6kYJ1JO5TmaoBmWvqlYxYQCMUX7CvON6s3DJ5TOh0zr69i7z1+YL/7N/+WdTo+W1hYs+OzssVTWYvEkwJqL/JnZp2GzlfGIV+6kLGUMz+i5Tsr6Ql9VrHQYXTSWgsIhu7bjgpbfGE4lIwmrCeNpIMrkNH2fXJ6pAKVzt9EQp+ZVnzADQB0xoWEv6en1xVs0MscGtRZBzue4hlFDz4LIO0xRaugAw0p/CRiAEBeOz07tvplyek+h8OSL8iNjtv827f2+eefWSgYsXv3Hmlv0kEwMOjaxQXW1+pqjeS9Ofe1z05PZV6T6k7KPAj2PZq9JO67OzDDMX/JqmWcJPkA1mfhzNZX3snlmrMdYGNoeEQFD5BKGGVHJydK8pHMYP8ODgwIBKWrAiaVM9BB/sJ1XgA4AA5jduekJtoyAwP04OyEKcVeBVjd2dlUe67WT7UqMAQjGvYdRUp+Bs1iwE+xjQ2Wad1qmPAY89tQe75AtUDY/KG4pdK9dlYo2sHBsQoQgGA+2JJduI3nBV70ZtJ2cnoskGn/4EhsQb4A2Oj+YEPNzd1RYY/1giYpEgbz8/MqfnKX89xI8rB+mGvA9v29XatcFKy7q8smRoYt7PfY6cGOJWIR6UMC5uzuH9jr+ZdWrtQsEkuaeQF12irk+oIUmLy6l6U92nZ3qvTRw+jOxrWXkKDBFCtGyzxs8mBQMRDdIAEfZ2NM80zBjWIOZpCTMzOS7VDrfxGw6dy8wZCNTs1YMtVn9XpL4KgvlrG3T57an//Zn9uLV6/N4+OO9lu5VlYBAmkPyQ9UShYOsz8SGmcYaDD3KAoBlnG/Ov1IjKiQbSlbqjulvcpegmnLuYghEucXc8B65p6h8wUWHYUbzIjoIMFki9dwYFLbFbL8mOK1VIQhvkO2CLYyhQvJ/Vyxx2EdEgvwMwCNnAusi6DPK8tFWHsUQNi3aouvlsT04/zmXOH3uZ+IMQDqeV1M6NrWcvHKFWs1EgqJZQhTG0Y+Jk/MY29vWjIrmBIhYwRTm2cJB2FED6rw8nZhSV0E7G1kHkrlS8vlxpweeb0ugKuGjin68ZmMCubEQK5gWtGfOb9gA3IPwXAHGOOzw0CkbV66ucGgznEAQuJEGNjQEzmTAOHZo5wzSEXMzkxLB/Pbb7/RmZfLDcmc79pVnq4LSYmEQgISiVVlKthq2xm62e2WCiecAWgdA/T9rd//fRW5P/30M3XaIL9Dhw17ClkDmO4YNlEsoeDJGYCEDYUcJCWIgTGYGx4eslQyYfVaVUURWA+seZ6f/UE8idHm1uamAFEKsgC2nM/oiEMUQJIKCamPPv5YZxVrkCLO5uamCqM5dLb9aKp7NM4UoZBWYV1QcKVICtvUjWtAhWCA+LW1VcXRE+PjipVh+LJmeX3Gl/k8PDySBm863as8QbqohXMViPlZwEtiWWIRYnVYzYDVnAmsUeJiYkLkl67lDGAE588K+ln2D8U6NJRZQ8QvFNYrpapiKoojiWSXnZzn9fc/+p//h1u85KYm0rfPfSNG4HaD34hpvn3ImzoC809+2jk+ORSL8c7crH300Yf27t28kojcUE6JvdPaQd/M6QuSqI+OTcr1dG+P9luARyq4HbHZqDYTPHQMV+SaEjW+CMwIMPk7wROAG/pNJDI96V6xSwH6jo72FLQCEMH6wMUaPU0l7bxHCSOFbSWCYTSHvD4F2wS1JJpUfYcGcwryEqm0hQdHQV7tYnPVvvrmCzs5PlZwlu0fstzQqK0trdruzqbaoHCqJvmDeQR4RFDP5yGIGs6NK6BG1xTmz+P3P5KhDEE0rE2E62mzor2bgPr87MSefP2VEonvfO/XBRoBngSCIelAAnJWihcC35LdSbWtAtZS0QYUI/glUQWcBKgEVHj9/JlAzHazbeMTUzZMFd5DW1jNDva29fwzc3fFoCQxjcZhVYQUxGKuEw1H7c3Ll9aNS+7YhEuUalWNMy31JKiPH78v51pkDkiaGAOBGmqT2xH49t7jD6x7aNQMA6tSUS2mtIUilNbbM6BkheQYwwdYsiur7+y3/vpft8nJWfvi00/VYo+EABpoRbmZ91tf/7BVypdWrtasUChZvCslzVGPx691gS4p+okYENAy2m7BpgREqIrxhf4ka2p4eNSisS6xmdVCH4Gh4bF2pWCb6+tKDEhqupMJtUxXKgW1t5FciglmbbGZYFxJQzXRZYXzC+kNAvTKpd4fVLJfqlRlTgCwASAKcMnaIiBH1w4jI8AJLlISGgALklrYIyS56N2iW4UsAJ8B8Jb2Tr4PqMr4w0oB0BboBJNHgLlz2kX/bntnXe+LzAHtbPRmYxQG0ArASUIN0wcA9CKfF8hPOxzrNgOLrHShzzs3c0f7dGVlyTLdGX1mEiCAIly6P/7u92T+8fLVKyVkvf0DAlHqjbaeQZqiMvAwsZ/4GZji82/faC1FwxGx4ABqSGy/+92PbWxiRIA5axwgimQwme4Wqwh3b14DBi2tuSSkgLMUGTiHOq22JRPMR0Egy/vvf2CFYtH++I//gdi4MlkBnCzmpYc8N3vffue3f0cJH2CUdJJpJQzQyndiL58/0xmWHejXmB2ig3ZZli4k+48zh3a6yekZ21hfl1EbexkwA3mKy2rNiqWKklPWSl5GNM6ACoDeg3lUs+WY4OjxMlGtmnk7DYEL0lm7Sm4x6AJsh20IiMI5ybPwc8yV3Jc5I1od8zSaFouSULZsanrCfufHf0OGcS+ez9ubtyvmjyRs+s49JdmbG2t6dgATSZLAhI6GLZ6IiVEE2OFAQJLjPp17O1tbOo84fwFxWc+cCXvbO+b3BlRQAmQDvIHZn07TIhoXW2l9a0MJMeMHQ4dCTDTOOoS9H1bBBEY66557BPCEnwe4BcCDMUrLL0ALZxLjkO3p037f3lo3j6dpoSDu7EcCk2bn7trh8ZG9ff1Wcg+0U6PPODN7V4Wyze0dsV8BOdjXJMIwpTA6go0E84r1NDycE0h27ezMGVkuXSg5x6yIfcw9doReaphWzJh98slf2L/+5C8kYcJ8x2NJS2XSYjkP9Pfb/fceqsiInAwt3axxQAkxPwtOoxsyo1jPMg+pCrzlHKMgBPgCq4mWe/SDHZe4LYBYhl21mjoGWGMyaGrUVGiEBQcgyJjqnr4CDzHyAxx0xlceOzo6sdNC2TregDShVfSs13Uvw6YEUFtaQLf73EZHhwXaAiBwXjFOZ/mCTUxOSobh1avXArkEejdgzS/a27fztre/I2Cd/cKZ6em01CIN6MNeZ+wBLiMBn7Q8A17XVj+gFvyQ2uTZW8dn5wKsAoC4dHjANPU5Vj8gmwM7MRGLWAt2Y7Gg86w/O2CJWNzOTo6sVDgXaxaAF/kJ7j5kJDCWpMU5EkF2A6AKh/KqQJns4LDlxscUy/BZzi8K1vb4BCJHIgkLBIh76Aao2ML8kpiiG5tbYjUCbnGG+zFoxAH7smrVy6bWJ/EVn394ZNgGBoecdEokbPfuPxC7cX7+jRh0FEcAp5hr9i9jgnHf2MSELS4s2NK7RemHP3z0yBkFVSral8w9r09BlMI0wBhFYjoACsWS7gmKHmg5cscROwFYsy5g43Pnsmc4dzG54efRiAVgxogK4y7dc17T2hNIHwo6reNOR/EljGr2HM8KsEy8w10Ay5M9DygucPIC00pAtJa16rS7U7Q7VhdDLBZR1wQsUiQzKBx5vQErFDEnytr4xIy6Tn7+6ae2sooBpSsWMCYwQLl3KIQRTwCqcedzRvu8SKUkFHOy7zjrYIQ+ffqtSAAYhCEXwJpy+wwJHdZG1fZ3dwUecwdPTk66wkHZaXxSxF5dWpRWOHc5xnAUaWFGMmfTUzNikH799de6Ix0bnbb9Mzs6PlZXEzHUysqqHewdCpQELKZIyN3AHuUOosWeIg1a9qwLuisW3y2KuZ/uTmleruUOeD7ARjo0WNsb66vSGoakgPEpAK8KBgGfOAiwOQFUkbHiDqEoShE8Rjt/d8q8VyZd6ojx0qlAd05bY0o83PGY2KyMNZ8dKaBNgaYbTs+3gDZ/twNsI2GdUYCbjjBB8S6u2BegF3CTDg2nXduQ5nYqSVdQ0xk7Rtye4Azkc0OMYP77+lxXh7wSmg27c/eujY+Nak9x1zImxHtIGNB9xdkF2xfGMAA7sRl5R+0SLXenE4sUGHq1EEMo3P29/+I/u8VLbmoiffvcN2IEbjf4jZjm24e8qSOwv/zLDlXl5XeLctOmWwZjAZID2BIT09NylperdK1h+H/AuIFFoNZZ2pAKzimYAB62DckCLTpOA7Rl8WhcrCsCTNoQAWNgv+CeqwAohgYaTpQkDA3pIpK0wZYjiPGjkdaXVds4X/tb2/bi2bdKAu/du6/K9vISWpZRtXPRYoYmU0+2z9LdPQpyCUgJXMUISqakCwbztXRGMNajZzg62rVMT1qMGvQvYctS8SehQw8Op0/0MUkE0LeEXUPyRMsXoORffvLPbG9/Vw7wJIL8HANRoTUOdgVtqCE0jAq2trIsQIWkjIQGc4B0T9pGRsal++iNoH8IqFRxxlbtthJygBgSWUBgkpZ6syYQEGCLCjuJDi3JABzvf/fXrVo4t42NVbEiL84vxOKD8fRuYUEJOUkEoDVmG4z9wusXEpmHEQNbd2VpQUkKiebE5Iy05QCmCASzOJj6cUauqYU83jdk9OWe7B/KRETus6mUgC0Ag3vvPZZW3/burphhMAlgh4ZCMWmp0XKcHcxZtVIXsNTAjRr2YTRuiThtf4xHWUAvrAbaN3uzPWpXA8Dq6clK00ru6j6/gAk+K63kTpQf8Lf2q/ZeGB3tdt0Odje1VglwaddnXQDmCNwemxAjC2YamorDw+MyBYO9QZsn5k0kOCSbJA+AKgTqBOOwYUbHxgTWkYjC/AHCYH3CQKDtEMMkWIYry+gBVtQSSQDPF8xQ9PoAvmCrAbiuLi+pPZyiAyCTP+CxgcGsQAkyD/YU+9M5A3vVOgzIAJjy4D6SAinLnxza0tKi1gFJRrONzCWmGCG7MzOr5ODwcE9jxYaHeY25T25kVDpgJLDr62tiET549KGYcPt7+0qUzwt5udgC2MCgBJTlXOG9enoz0hCVGQTmEX7MgWB2sa87VxIPdQFArGXWuDQupQNbtTevXysBhrVB0kW7X61asma9YnNzs2ptxOTr01/8wp48+VqsGvYIoD/JEmsQI6T77z2wR48f2fjouJhOgM8kY6xNTHpgkbDnYWEBJPHMsLpZI7QFIjFCwkbiT6SoojYAACAASURBVKKJ0Q6JHUDo3XsfqEV7ZXVVnxVACSYt44weI4xP9hk/jxmP39u2i/OK1WsaRot1+TR/O0d16+kOKGktVzG3c23zACLlUsOqtZaFAh4L+b12VGiKpfUHf/vX7MMP3xfzif00MXXfdvaP1FY4Pj2tNQFremdjwyLBiNoa38y/0ZkACIpTMQljb3+f1i7nNk66gBisW85Iik2AAZWi09WToZzc1GFdR/WajDkGPoCptNEKpGq5lvhmg33g2Kgk/8wvzytZgCttR9YMQB/nHi2/rBUY3oAOjIEc2wMBaZt6rAmmK2aQDHQ6Hu0njPLQ7qVtnf2TzvTpvQ4ODm13d1/aiwP9gwJeYNIPDFyBHehSYpqD4z061aGQQCBAaExwxIxFoy+R0PvDKO1HC/X8XGZv8wvz9s03TwQclCtVAe0UtTCugaEWp329r88ePnxkkxMTKqrA/IVN3mi1ZRAIAHx6nhegC8uKu5YCED/H/dqddPsDkEDa3KGgM4vxegRqOPbUvli6nO/dXUmZUeHSLfOYRl0dBQOYYJ2fqa1ZsizSBEbjMiiQibHb2duzkeFhi4ZDFgqhZ9qyciFvnVZD+t6w3TgbYJGNT01ZIp7U2QAjGvY/gMLS8rK9ePFCwBLnIOdwtewcvSNRmPew92JqHwYMCcH0Ojux1mXZkshchPw2MTGmvUAR6eD4RAyyZsdjXcnMr+5GWP6SOgk5kNQ5nfO6QWs36wKQYSDibVQpXZjXOgKnMVCiuOZAcpjWrr0ePfVUplsxASZN3CvsXYqhFIQDkYiMv/KYsARCV0W4jFifdDg0m157+vyFmKLEJ4lUjyUwZQw73eX8RUFgipOmoHAZ1vvwf5h63BeAYZJtgVHcbiuWodB2bRbFzwFUEyexNwB3YCV/9dWXMl76rd/+azpnJZXi9aqzpqevz7F5i8WrWK7kmOu1+hXrEUZc3Omk+h2jmiIycYz0RmsN3XkwN2HyYuTFGLMH0d++d++e9hXnI4UOwCsKMNxHnJsAtNXKpa2urylOoFMCQJTzhf/v7uzp8wAscidJ6qVWlUY06/X5syfqePjow+9oLyIX8+zZc3vzdkFF4noTw62imIPc2cRXyPiwJ7ritM9nxXBmrNDNJXbi7GHcON9gT0K53T84EMsQViPr8vjo+Kqbpl+dN+xndG1hdTIfsHSJF/kdYqZINGzplLu7WTec7wDE3NsUb2CpIvNB4dzJEOWvOk1CKphy5jhToS47Oy/8ip2rYrMkck5sd+/Aypd1yVRxNmBe5vN4HXiHYWRXlxi5xI3EExSWYGXCNgfs5r3ZVwC5nMG725sCoonrYQlzFzL+MN4pki4sLNhXX31lU9MzAgyfvXyl/QC7WfqvyZTmm8HAlA8Qlnvz66++0rpFd5qzALM9wF4+DwUb4i1ej/Hn7gVY5b5mDbE/iEk4lzkLATEpovDMI8M5Fbj0fmhBb29rruhEYb1orvv6rBvwt36pln/2wfT0jNbimzev1TkGK58CNKZkmHkSm6GHy92FJAGvS8GQgj3FcGLksfExx/APBvWZ/qv/8hYQval59O1z34wRuAVEb8Y83z7lDR2Bzz/5vztU9p3Wl1mlciG2pBemDgF2qWSDuZzduftAgcne/pFcLmH3EBSeHZ8q6CDRIUEkiCXAJfAhQQZwgNkHgxO2DowFgAYq2jK6adbkdEqLPYEa2o4wW2Ax5XKjam1/+/qVffjxd6W9CTuCD1oo5m3l3Ts7Otyzu3fu2szkrALua8d6GHeBEI6cxwIxCDhJDDA0IVkDsOzNZK3TbNvu1pZamT3ejiWS6G9BeiwIECN4lx4g7WHBkJ2f5tXiU6lcKsHv601b/0DGBgf61QYN2xZAAGAzMpAT0PPu2y9td2fX+voHLJPukQaYWhX5areUxIKYoiuYyvSaNxq3RvFC7fcbW2tK+GBEBP0BsZYACHv6+tEpsIuzU3u3umgba8sStR8ZHRFQSSsQ38NUAuYDQNX+9o5trK8JnPjOd38gHbRffvZXcmb94MOPFRjvbm06LbgU7USY+JDYNdSK5YChhDPR6XJMDxxJCwVMhQLm9VKdT1i6Z/CqFbYmdhTzWapULBiOqq2d9inc0QEKrEMSV5Z2Im7mW7s7dllr6WcB92gj5vPABEYPUqSQDqyoiM1Mz5DDK3mSWcPJmdguHfPZ4cmRzIB4HxIjWtQAQWA3Y2JDcAwwH++KKjEBwEAnjTZg/gybBSYEzETMtDBmIfgFbICx4Nfz+mxoZFju1wCgcjmORFQc4D+AFJlXUAgoXmj/AEiSLAIQ0jIIE4EWcAApXh8zqgK/5+X3QmIMM+e0EQKmkbTISTVGogRQHJVbOPuLFjLWvIy1Wm2ZcgFCUFyA9XHv/j0bH8sJTKIAgttzx4PzeV2JHeudggjJM3uRRJu2YND/M9hUmR45ZzOetDcDfPjDURscylnhAh1ikgZ0IBMy2IK5QoKIxiDrvS/rEk/OFVjYoGzIHwBqcfawzpgnigD8I62Q7F+YY7wvQDNJD8wYtBpJplYXX1omE7Mf/PoPta5oxfvmq6+d3mWpYqurq0qwPD5MHCo2c/euHHIB6V+9eK4xhzW2tr5u25trWi8wWwDGAe8cOI2WJ2ZfMHP5ZG0l6JxRmIvhMgxgiQbjyMi0gBFMVN68emGtlkfO6gAAaPUBcACan5+XLNkVth98/4f2o9/8DTEwcdAGbGY/Mp7/6B/9ibToykWctOtWrXWsPxuzH/7Gb1uz1dD8dye7lahGwj4BpA/eu69krnBRsu2dA7HXmrD/Tk7kJA1wPjU1pXFs1luWTCbs8PhQz0ZCCphKsrm7s601ef/efSW8MI1gWHKuU4jC3IW5qTWa0pYFDGdtAqByBwCKAypK09LnV7Kp8yOWUBsmWssA7fz++cWFCgNIU+D+fJY/0xrgzOPsBrgBBAcUovgCkAFDjUQXmRfOOM5r5pK2151tihcpsXDZt4EQ+o4htc2j9wsyAejB78MWph336bdPtSZmpmdlIKRWy64u3V+c//wXCPpVgEOfE0YhIAMIhvTngoCVKbFpD46PZHRyenwqphbJNIaFrHk0sTsY/aCnJwOUlD1+/IHdvftAQALgdyQa110Ba5S7RPrZAnojAokb9UvNEUW4nc0NnTW4OfP8sLS5p7SfaL2nvZ42Y59fLMn93R3LpJKOBQxTOJmQpAPgLaZ2yUyflap1McwBAPni7Cjmz2RyFPR7ZCLVbtCOnNPZDosaJiOMbPQ9KRjB2KrVmnZ4dGRv3s4LiIa1zWtyV7D+YAQP5oZtYnJcYMpFoahW39PDA6uWitaXSVsMHVlcxzHvSSXVTbB7sG+tjkfdFmgvy5kcNiGasq2mgFCKs9z3Tq/VbxHWAAA8Zj8UJ3UTdMxrmC6ZxpNzVm7yEe7YiDOGSyBlEhHowR1DUQrwiz0R7UqqswLgh8/j98Nu43yPyuzF4wkIGJ1feGf/8p//cxVJAHABqdGfpDjBPue8lmxKV1ydJexFwFDiKFilAG/MLeA0nwUtU/ZET6ZHoNfS4oLufGRttrY2xWKknXd9bcXmZud+BXYBrgNcAnLu7u3ojpmcnBLgx71O4QwQkHMZtjJjRCEX93MKmwDY7xYXtZ9heotF6vXZQDarFmS6AQTYAkxfdbUQIzGvGOtwXgCsArAhEaSznfstHBUwyusjK0GxdF0mPRmdC0iusKCnZ6Z1R7x588oWF946BjW6j822Ygf2TbsDc77bulJpFQ4H+oc0TkhxVMvoRPq0XgDwRoaHNAeY5tD+zp1Gizag+kWxpPuc+4jvw368Nvvhe/weDF/iXuIpgGnuR+47tWdTROm0xUqlwM9YwZpljek+8no0z8TDjLtMffx+AcgUGnGA57wjTkWCg+4n3NsBQ/nsrBeRFBpNe7eyIk1mzhSAYumCI59zdqZ4oyeTtlevX9ra6qrYmax11hasX5iyGOCxZmQUVa9Jjoe1nz/jGS8dwQFDpLNzxSs8J39fWl4RSEsLPHsTMJT5hyxAfEOhja4hHO4ZE9YukkXvlpa0BifGp5zuJ1rGMc76kuIr7lyek/vEtamXriRAGra0vCQ2KZ8PnXEKr61GS+AmBTpiUn6f8YZ9z+tTGCOWuiY38KysLRUXi7xnTWsJsFpM00ZT6006z6luOy8UpOuL1NTR4bHiP53Fkpjpvyp4Xtp///f/8BYvuaF59O1j34wRuN3gN2Oeb5/yho7AT/7f/71D4NesN8QqHMi6dlKCcCrOtDMC0IQjcQuGIkr0AR5AogjCCJZgOhE00oILAwNgCXMNAAgSFlrUCDBg2RFsE0wTvBPEVGpVaU+RwNE+1dsDY8ZrBwe7CmKL+by9e+dcVH/nx78n0A/NpF5MQMxjlxd5abjBuKJdk2r60cmR2ETXbq0whGA+wZIkaKPqSysTn/30eF/sEUAjXGmb7bpYiLTdZQcGbXAgZ4lUt+1vb6v9ncAJMIb2WFxChwlOA1578/KZrSzNW//AsI1NTQrwBRTq7ccpvGGH+/tKdibFuO1WsE0ygQZnuXBhO7tbtjD/xgZzo3b/vUcWCkWcUcbhnoJnQI79g12NJyAIrASAooHhYemoAsbCvjs9PZITvEDEcEjAFsZWL54+Mb/X73TDPB6bmpoTELe3t6VgdRRAOZGy5S//SixRWkJhfsAEffjwA0t0pwUOoPEGO2df5iUem70za4P9rkV+fw9nebNoIi33bSaVZ4bxh6M8gEQqQ+tRVdpgFxdlu3P3oY2MjouRVGu2pJsairBe/Lazt6PAniQm4PNYpYQhQkNJcixK8hmW/hbAGQxVWswwsoGZtLu/pwAeQx7MtghuFWDHHEMWNgtrsas7Jf0vAnzmrNnArRvTKVgSUQHBhXxJLX78HK2dBM6wHUh6MB0DJIMNLGdV6fDGtN4IzgFEaRPn2dUWnkwp0SFZ4XswpAF/0PXCgRpGK68NWwfGKMBTq9kWmwJWjkzLvey9pu3sbFv9smL3799XskYbHOsaMI+1DhOI9/zmq19KE/GDD9+3sZFhucjCAD0/y1s8mTF/EPCZdlGv7Ww5gGV4eFAsC8BRmMRK3qoVG8mNCpjFUIiWS7Tx0n1ZsZpgQWL2wjPAAKGVnISK5BKgDYBraGhAz8ZaApDCPZg2fgAmAD7a9y8vK/bwvUcCkN+8fqkkCbMwGNYATIC9gAgAQ/mzHeu0ijYxMW4zU2gW9tjB3oGYNyenedvZ2tE41hp1AbhrG8sCu5jjcDSkdVa/bCgJwjiO94hEk1pPJOYUSgoXdcdiBN4gke2Y9Q/FbGR83DLdCRse7FPRAeCzK5WxZMLtb8A3ZCqS3Wl7/eaN2PGARgAaAHyso950t5iz6Kn1Dw3b/Q8/NvME7J/8yf9l/+Af/p86g2izBigASIB1STII6HN2fGxf//ILJcIPHz0wnw8Jgbj1ZLJ6LhhE6IYWSkVLpJL6PQAqtJMx0aHdnUIODF7WD2fnxcW5nZ2cCOCYmZu1Dz78jtph0dtkD/FegDFoKStp9fltbXNTbG4ZEFnHZmdndBfgBO33eHXmyoQF/Upa2KMxrQXAS2QuTs7OtJ5JtAVCiU2GEdepzExIPvXaHlpEs2KWv3r1Umv97tys9ff1KWlmHVGA4bwECEBmZWdvXyxTAB8SaL54HcaEdQEoS7sorajIAezs7Og5MZmCHcq4U5Di3D05PdG5RyEGPV3242XZGewcH5+IQd2d6RXjCIYX8g+ADc+fPlNXAOdy47KiIhN3JgBJLJoQI2lu7q72SzyZsvHxCesbGJQGIYDZ4rsFx3rqSuo+5lyXpmjGtc0jOQOIAkgD4w3WKuMI8AIAw16ju8AwS/T5LIlOL43d7NFgQOMPcE5raL5QUpGEghQFG0DZ3NCABXxea1yWbG9jzdrNmt2/N2f9/X0CG/cPd21tecWKABQYCo5PiqGLO/0nP/nEFt8tyXgMLUuKXHRaeP0BSyRT1p1Omtfb0dxwfqiQdHYqluhYLmeDfRkBosh9DAwNCJxb39rS/UIR7ehgTwAcsYDrZAjpzJNhURt9VNalVw7u4YBfesKMAXPAmYMplt8aalUfGh628kVB4Dot7bDwu1JJaZU7oDmo+wLwm4IY3RIUESh0ROOOvUqBLxTuslCU+IY1H7DLWlMg0C+/+NI21jfVao/WLEAd9wyGlpKKCAQs2Z3S56Adua+/37IDWZ0ftPO+fP1SY0YHC4BSX7ZPBYLjfbRmG3p2Yhon/VLWvgGw2tneVKF5dGRUci8Ubaemp1Tw5Cyk6Mu5SWFIzNFSUTrpsMQpHgAdc/fB+Kf4CPOewhdsfPYPxTS6KJANoqgMuxuAmmIXxT90F2Hfo7MLmPz++x/a2NikK3A0WzY8Oq7XAPiEmYoGNkAhxRuASN4PIzC6Me7cndPZJKY25lEej82/nbenz57qDAIkR8IFOy3AQuI07kuYpXyeocF+yaR04yLfm7H+4WHLpDNqL6cgwJyIjYu0iQ8Ge0hFeO4dYhHGFXOrsfFxrTHuiGAgLKkdijeMGexB2NvcW6lkl5jG6NCyH1Ppbt0VgKqSFJIZIVr8Fzo3GGPOFjqoAJG555AaQV4IViYamrDQkfQAWIdhzHMCnLM3WOewPflcG6trGieKvxS4AB6JuzEJZI1QmEQGaWdrW/HH7OyszguKKNzNFDyIUWCuwvSWpmmrpXMC2RrGjc9KnM5555zkOe8phgVUjAIQJRadnp5WYRFddM5q4g2AZ5YWmr+hSETxC/E1rFLWF2NAiz37WoVWmKecXJ2OAzTRW65TxE7Y2NiYxncDwza6dmo1rf9kskssffYYd34sHlHRbnhoSCCwdLrNq/GXlBISHDJXaitWQ8LEaeOXpIuq+Q6GFe9dFyqKSEqFwvZf/73//BYvuaF59O1j34wRuN3gN2Oeb5/yho7AP/zf/qcOWkEkvQAgZi21uw/n0FALCYQDgOjtyYo1QHAo9+7ujBJdWJ9U+anIApgAJp4cHdrR0YGNjoxIbw1HZBgh6FNRpUWPEmMSEhX0fgA70f7B1Rwn1FDYr2ALwC5/ca7WHRJcBPJTg8NmoW6zVtUM06BiwXY312RoBDMN5ihuqLBPCN4AZ2OJuLRCCTYXF9/a+uqKAnMS0nSqyzLdXWrJxlG01a7ZyemBnZ2f2uraigL3j7/7QwE9C4uLShAAEwE+qC63G3U7Oty1xbcvBaoQ2I1OTNrc3D0x5Ah80ekCcAbsIUFI9fbY7sa6ffH5LyzkD2qsaaNW0hWKiKU2PTOrAA9g+PjwQAyr4ZFRseRIAmAeUIknYGug5yVnVtpt0fzbtJXleTHoZmfv2MTEhAA9koLlhXm1m9998Ejtw2jdWSRmFoqYlQq2/vaZrS65dnp0J2HlRpNpa1Qrtrm5LqYrBkkwfQhMP/74OwLZ1A7Z6lij5bG1tQ0xrtDXHMqN2/jklHXR/gfYEU+IVcGaIthut72WG5+S+zNJSLl8aZf1uvQ2AX0IpjHIgQWZ6oLhAgsMBqUJVCEAB9gkmEZ7jyQZ7dFQJGYXpbLaGUmwACdpuwZ87Ovtk1mOguR6Q4Aq/4YERG9vVhpqtGHBmqI9EMYZbAJatGjFvHZ8hU10cnwgcAH9LoJ5WjSZY7FsWui1XTpAKBLW+mP9s24oMhCw06J5bVwD4MK6B4whAGd8WFMAVcxvJB4VWIS+IPuQRIGEAbAYUX+YdwC7gA6wsWDjkPiXK4DnVbt7764N9vfLgIgCQFe8y4qVmoXDcYFtnAEkZchFsGeXFhak1zY4NKDxg5kBi5jE9sm334jZAzuUggNzCmsFFgWJnJxyaU8VqziqxKuQzyuZpJVQrbEhp//brNeVdDGVgOzMjWN74VQ8qIQahgb7ye8L6bMAui68eW1+36VNTQ9LExCg/rJ0aSO5MRUVcBvf3NxWeyFnFsYWAAT9w4P2zZOvbGtzRYZYMgcJRs0XCCvhAWQ/Pc3bxPScffThx/Jsw8QDSQvOIZLKvixsoJZVS+c2MTqkVtHDQ8yv0hoDwCmSRdYe4ySm7OamQCMSUcC0ocEhAT0qGnV12eTUjNrut7Z31WZcrTUsjeZmNKqkkeSPfUfxCNCYs2ViakbsPwo7+fyJEkC3b2Aq18VshNGd6oFB6LW3r9+IyZvp7rPHDx9rHcAad8yupm2srVrHWpp/ziC0CGGGAgyw7iliMf4k1NKiKxbF/gZ8pUAAECpWVTgkLdYwTKZKRcklnQS01qM7yd6QuRQ6yfG4QFb2GMAIn5/PxZjyu2hYA/RQFKAzgT0Lq4dzMAVLr1DQvGHqBLDr2se9AkgBngAuAMRpH1Xrrtcx1DEnw7COYoGkEXywghyTCDMQGKAU2j748CPtn5cvnwuoYQ0DeJOgT03MOMfhUlkyHSTZnJ1n+XMVLEjk0S1eXJyX2Ue5eCFGHQyt+TdvZeQzMzOrvQyoCQCOmaAkWWDkUpgqoCkKcIVBYFF3gXS7AcCCfitenEuTj+eG4U6hUk7TPp8zFsEIRIZ6dc0P78m/YepDG3b/4LDmgCKnLxiyg8MTAbE8J//BwNV7BbxWODu0rdVlmaJNjI1ZIglQ2S9913/zr36q+7EnS4dC0DbWNwSG1uotFUaIEwBCKKgyB/GupM6naq2i8401wfgAq/dmeq2/J6N2dtr0kQ4BqAIkoWvEAMi9Xqd1iIZlJKYiAwUpWJsA+zDlQgHA/6I6CtCc5MxBnxzqY4iiYcir1/d6OjY0PGQDwzm7yAPEI69TETuXPcZcA7RIl/iqZT3Tk7Xs4JDWFs/m9QStLaNGGJ0hGaoFQ+i7oq1etfmFRfvyiy9VOGRdAgZirgb4QnGTL9aVzqj+fhsaGbGh3IiFIhRuPAJiL8oltfKKMR0IqsuB/7MeAKa4L3XvoEWuluuwQHzO35GRMcVZdOMA+rDnOXNhDXPPEG9QSNrf3bdq7VL3Oft2bHxK9yMxHUAtLN5GDXDyvnMrDwQsFokp9iAiAbxERoT4Cg1qfh7NSyRNYGTTFg1LmDtjYXFBY/rew8e6y5GOoU2cmIg7FfYlz0Ihh/MCMJHuFfYqa4y742D/QIDdMcChP2zZoSHFlJwzy0srAs9gxlKAyQ0PWm5wSEAkbFr0vLODg7orj49Pdabw88RVxJHMO2cf700syXvyvQs0fgHdaK2+KtZwPjKmnI3Ew/yZYgrAOjE1+5Z1B8hOnAB4yl1A4VfGohiPXqKffiHwjhgv1Z1WhwVgJ8aexEawLDF2nJqe1vpZWV/X56FLAVCS84U4YG19Td1YzNuLl6/EfAcMffz4sczhdKb29GjuiceIRShW7u3s6FkxV5TJ4sCgYki6LV68eqW1QJzFOYxzPecqrFNkAIhLOCvXNzdtf/9Q2puA6AD4tOlzxjPvxESA35wbkZiL4wQ4NhoCvCma8RlgDiOPA2hPQYL7gViHtQ04gQQCYwiQ68zH8mK6EhfJoK5+aTu7O4pbkSzgzmYcuYtYn10Jp1fO/cN6wCSScZTR3+Cgxh/gemMD1nvD7ty5qw4t4k3mWx0kMkhs29/9u//RLV5yQ/Po28e+GSNwu8FvxjzfPuUNHYF/9Y//uAPLgQSWwA9mG0kTgYlz5A0pEUfHisovSTCB5UXpQkkOrAjYCST/Yn36/DIjIvkmkXLMy6oSVQI+tbaku2UScXZ8IlMc2n5JQqlkB0IBOYmT/NCmTmKIwD3AQrlIu6xXDqKLiwvS2KRlsisekSMmrUfo+zVadZuccq1ggLTBSMi6Uw7MIMDDoZyKNoHsZbVo1WLetdVFQpbOdFurjX4gVeyGng9dy9m7j+Qi22h11GIMEwcAgXZxdAxp84OJSKCGhiftnwCsaBJFYnHpeP78r/6tGJo//t1/T890sAsw1ZHuJ4EzoAvtogTUcrNtNOz45EhmR4wdmqiAPQRpzAmBGCDi2taGWqBpK6fSD1MUjTmA7p7u9JXLalUgwvrmmgJu5hZGIwkHINz01KwA2d3ddTFKYC0AfJA4EeDito5hEg7uaGySzFM6z+UG7YMPH9tIbtxabZ+d5C+UBB+dnVsikVYAj/ETY7Gzuy3AZmx0XNprsC/DsS6rt9FidGYg4WBETFbWGa251VJZgMfo2IgNDvTZ+vqSnR7tWzASEBMzjpSA1y+mTiSWsDjGX+WqgFD0Dc3nF+gCwMnac+3bTRsbHVGSQdLU3z8oJsre3qFjwAi49AhcgPl4rUsnQ4ygT86i7A/cggGdAbR4bT4nc0dyT6AMeMlaYx5pOeR9AdsAtnE2X11dUSKm9lm5TTs9Mrlzx6ICQQAXWbMAAmLPxeMCz2DNzM+/lcFSbjQn0JT2W/YayRCvARBEsE8iD9ORggefD4Mt9gLgDsCz3MK7u5VcAg6SzJFc9w/2q6VSCV4ZN/m25m1/d09tyLTK0YrMcwIKoWfIe8Lsyfb2yZEcpjb6XSTeMDQZQ7VCZjLWFU84KQp/UKAFrbetVg2sQyAqbXjdqYzWIMkISW88kZKTeLVUtfX1dTs93jafry7NQYBeDEpgaI6NT9rw0Ii9evXKfvGzv1LbMu+NxtyjDz5UEvqP//T/kWQHz8f49w3kxBZBLxQgiPdHtoM9LFAuGNS4kDTOzDqn4LPjPes0Lm1iatJ6e/v1/pXLS3v14oXWMMni6MSEQONf/vJz54R7URDDEmf1sdyoffDoQ4EKzEUbN+pqzd6trMpBF0YkACHAJusdQIzzCV1H1gXt+Ts7eyqcyDzD07HR3Ij0IRmzUrF81cJKKOcRowy03idnbo8AARhxAA4ARQBOSCmQXD56/32d+7w/AI3WpxjATrOQr4ty0Ta3N+3Zt0/1cxTASE55D84PMYfrDYFTALN8Cs4+vljr0vQNh7WmAXZgkjkZiYDWPkk5bHnAbu4d2HEOpHA6kfmzExU5xA4MhZRk00EAG5FkmuIb7azsF9qUOL3w5AAAIABJREFUYfs44DopRjKsTQobFAIoVMA0ZL3Sgly+uJDmHHOIBAvnIqxov/QS8wK6093drijBZ9/e0l4HzGGf4i7N2mLfLq8si0U3Mzsn/VBAKjRbAeWkr9uDuzImTn4l20iyABxFE3ErFooCa1xLaFiGUhRcpMtawKk5ovHiXg2Ho9JgBMTAMRwwFj1Mzqnt7U3b3d6SnMDMzIzGvQW4zt4qYTLTkDES44+0CWsAAAtwHBZqXyalNQJDlAIi9zxAL9I4g8Mj0hEGmKlUy5Kg2N3dEyMRcAcGKOuV56MY6sDwjkA3Coa+IOd/U/qegNzoCgbRp65WLH7VedKSlE5daxjgkPUM49bTaeq5kdWg3RfgBwMy2KC4yLcxLvOYxsnbQVu5bZneHmlGI0EA0MvdiE4tOqgwh3UGnp3a7v6utDiRseA10B/nrt5cXxMYNXf/PUv19Aj4pqCGjnlA3RF+sRRD4bj5A2iGtu3w8NQ++/Rze/vqjZ2d5WXGV2s1rLunR+cc8yqzIjo7aMultbevT4xRmKOAPbS0wxKFCch48RkU0xweqiDKOmWPnZw6qZF4LKLW6JFcTjrASHA0ape6v5AX4YeRAgBU4vVow2Yc4skuyY5gYgeS5NiKtMr36KznZ9iHxGz8H91KzkbAJBlChVyhm+IdMaS04P2Yyjl3egqFGA4S9wH0A+BzNlNU2NjYVBGm2QYkbJlXTEKKVg4AxaQR0yIcyQEX6UZgraFxz32CZiZnMzI2zAvAKlIcueFhm52d01mESRDs81qj5iQR/K54wFgSw+nzBwIq2vM8FLk4q/gz/w4Lm/Zqxhq2ITEwhTeemXiBogSMX54P9j+AIecE8R7gNfIbsLuJh7jDuSebrNmAT+cr3VTMMQx1ZIOIBWAxUlDic9aYJ/RjYYZjUAcoTTFGckxNnYNIFcB6BEzc2NzUugaI5Ofo/gJ8TURjOkcoOMJGht3KGTiUy9lIbthevnxlT589030IM53XAywmPiGmZz0CHnLncKYSU1EYOzw+Fgg+PDRs9UZL8TZgKfcNZpB0A3TFkyp6hcLMK7F2XncSeQV6tdyznFWsNZ5dsgM+j+RqOO91D4TRF63IYBFpD84VzgD0nhlDtHspgrHuuEOJi4lPKFrzeWfm7kg/GuNICmDcDcT9sNgpOjCufCEJw55lLXOuUpyTYRjau42aJB7+u7//397iJTc0j7597JsxArcb/GbM8+1T3tAR+P8++dMOCYSqxLhYJ5z+G0GNWowTXQLk0A0dGBwwn4fKMAmGMwiBGROORZVA0vJOQIwBxEX+XMFiLjds2d5eBXwYcWAuAQMtHAwLzMTVFVYqCRvi/QSWcoCHXZRKm/lhR3itdZG37e1dJbkkbgR8AV/AShd5a9SrlurCMTgmrTYSXLSSegf7rVWvqTKPkQQBO61MBOa8B6wQwEzDQAnDi2vzi2jEjg/27fWrFwJSYM189N0fWnemz07OC3ZyVpCWUG+2X8Ewz0CyQIsoCSjvw+vzPYCq7MCAKtAry+80btOzc9KGUhIvzcSqAlWCQxh5/B5BN4nyzva2Pm9Xd1JMUJJB2nDRDSTJBDDl/yQLh7t7YhoAVO1tbSjJIPHdWl8T+DLznR+YFc/t6fNvxDKDkYZJ1N7OtrUaTb1/KpOyO3fvqdXwqy9+IbMHWuZ393bt3fyCedpei0Wd+RCfG+A0N5Zz7by04l42rHrZEkvIH4yIaUR7ZK3ZEEOJij5gMwwekvvNnX0r1xs2MDCsQBy9zlg4JuYFicHxEZpmbWmh9fT12PLyvJ2fHQo4B5QIenyWSXXLAERaZ9191mx7rOP1W75YVqvZxPSM04fCiAhTj3pdwT1JIawoKv6wAJaWliWuz2egTR23XwLsi1JRWlFqpWs1rVqrXummuhZ45onxA+giuRDQTMtVKuUcY09PFawPDA07sBNm6xWjhzEksQBIlEZdAGde9gLGMrCHWvp3JgzAH0YlQJDaYWlfLpXooZc0AgAD74t8BUw39imfR+BtJCK2m9zTj46U2JAYwlSBCcx+R2sL4IhiAi3WvA+MHADivf19OzpAZ805avMeMD4xmkDCITc64loDC3kxW2COrK2s2Mb6io2OjYpNhpHX+tqyEkYYsLwPLrskGqzbeh2Qc1kMKEC6zc01adix/3ke2tm6kmkbn5i2ocGcc15vVi3gR8fxQmAaesVoinEOwZgFUAOYY98DmlDgwMWe/Uey5AF0adYE8ruW7F6xzGAPv3z5QtqHkum4Kh4A7lGsACDh/IqEvHZ+si9WE/rA6L3lRsbss88+tdXlFcmB0OpIgrm3v6czkz3DvDJGrOtANGHLb17bT//1T61Wb9rd++9bo+2RaYwvwDrwWndPRgWkp8+eiOVyZ25WN9bx2ZmVcPyNxMSGYZ3Szgm7lrOk3cDFOqw2eEzEYAaxRvhi/zHHzDkSEiTztKEDzNDiyXhQ5OHnSKZJDllzAAMAHTCgALsOjg4EvJMk828YTHC+uOSadlvMc2I61yiYqdAG2wc3+SLas5sac4pqtDeS+HJuAijz2UjcYWsBKDDOnAuA+Xx2x4gDZPFcmR91BGDDwAV4oDgAsMQegMmHyQodB3xO2M6wk/h93Q+np9oDgL+wyOn+lRTI/p4AWHQ6nTO4KwTSgkrrukBKChl+n4qCkucwk3Ye70viDsDDHcp5/NFHH+m8gp0KuxGtXvYqgL/M4TK9AlalV6mEu6mzgPZfmKAwX2mjRktwqD8rbWXOSI2vtJnj6shgzXKvn504YIgCRTgcFJgEExvzPhiOgPXowAISynjrDDkRxzrnQWDnsxGLF3lLRCMCQnGIBmhlHTIvSOnQJQAzmg4MABi6LDg7aIVnLdLWKz5m0+k1S4YDFler7Qp0gMfB4FWbcUwF1XAgKAMnWLyw2ZDwOD89Urs/+7peLet3AGWZBzQlYZhyHuTPj2x4cEjGNpXyhaW6uyybzehsIT4ZzA2JMYeEDmsd0KRvoN+i8Zj+zH9o3RIfAYAAtLBOYToeHOzZ8tKi9Q0M2+z9e5LYYI8I9PciAeSXrqgvQBdAWjqtFFS3tnbt53/1c5t/uyDQG+Y6+qRoksKgo9DEOc3aZ7yQYODeICZDamN9fVOSEdzxAEsU39AypesDhhv3m9rbWy3L9mcds9bvV1GAvcP+QjuZeyzbm5WxE8xTWsXdGLTExAcY5HNRiAYgYv3s7O47lnU8rtgQ8I0CNGuV1+ZniSfEpm231EkA6MRe4nVjkbht7Wzb6vKyJFCINZFvIS7gvOD30c5V0aVek6kmxV/ONzqVKKpRNOFMg1mIFA064XEVCyNWKBQlLUBxlHOfewqgDzCNexOpC1iZ7An0OGlxp0MJRiLfZ386R/JeZ/rm8UpznruA+I1/A9jDJJE7gPHtRU/TYCiG1GbOet8/PNQ9ku7pcXril5caI84jdZB4HSAMCSHT16vPIJmDSlmFbYyO+rNZAb7EA4CR4+PjiqEBKA+PjjXOMCfphkG7muIG5xLPy74NA8qjsyspmoTOJmIF4hnOPj4TYB73eyTI+VW0nb1dteLTfu5i14TGkLMNtjuxEUVq4hRIE5zJ7DnWGuaB3AGwLoktNrd3ZGYJa5Q7fG11zU7OTi03NGxzd+b0PdZRtgdgFLmStjRlYb5y19NBA1uZ83N0dFSSOMwj5qhoeDMXvM/Q0KBl+3u1FvgcgL2AozTCt6/2AqxO7oNvvv5ar+HxeXQPXEtXsfh4FsbDFcITYpwzl4wXz+86M7ySBHHa6I5Fyl1OoYT48j/5T//jW7zkhubRt499M0bgdoPfjHm+fcobOgJ/+S//pEPQQUDElwJiALkOBiKuFYUg8zqBvnY3JSAh4QWcw2WWYE/utvv7YoXQYkfCSXVaTq60jRMU+r1q4YWpggYeLWz9A336WYI/Ao1iibYbWrZgTTp9NLnnEOZ40BtC05CAh3Y6UwKlNjhrq/JLQk2gTsubDFo8MKIcaIk2GG2YmDlQHS/mj83bbjqGTXdKZiUkbxgcoSeIHhUOurRj9WUHLZXOWqNl5qV1KpmU4y+MIoynTo+OpSkJq4r29HfvFsXqgYHIeJEAwtygJYlkl4ATBkFfT1YmCiTmBKAA0Lt72y6QbjZ/JeDOnwn8cTdHs4qfB9h7927eNjZWbGdzS4D197736/odGLRUz09Oj+yDj75j9997rM9A+5wCQ6/PMbOCITHPnj/7VvNz//57YkEydicnR5ZJ91qyH6mCOLQuq57lJSEArnJyvG/maYs5c5YvWkvAI67lYYvGu2Q4AaABmIhul8CHZl36buVqWSAvmlQAHLT+wqAFLIe5AxuI4LQn3WPRGJqOl3ZwtC9WCuCZ2ttSaWkzAqa2PX47PDmVm3ck3qVkFBAbkODk+ORqh3dkXIROmnNkRi+0qVZ+NMRgdcCuAlQhs2QtA16RNHr9ji1C8gIotbu7LSCSxIXPDzBKUgIQAbsAx/jrOXTAEwE7bWLnYotdu6iS/JJ0MzeA36xTPhOsH5I0OdYiM9Fui1lJkokWF6yb/sFBgWwkJrCmAL4ANUg2ADPYuyRCOKSSJAJewIZD35D/ww6mxY7Ek7UIq4LkEa1XTGn4zHKf3XGt54C8tP/D2nMMxKJen8Sb1wgF/QK9YaCw9k5Pj7U3pcNYLVtfb9YG+rNKyNVWGAlLnzISDiqJfvv2lZL21dUl6acCwCEBwF4kAYchzhgBYgDCDw/3WzKJIVtEYw6QXqteaj5g58LaZW8xdjIFwtQKwOoqsiE5RJqDxA0QgPZCkkq++L14PKkWRdgjmMXA2mMclxbnBZYMZHtscCArRhsJPTINgIAkWDD9YLmke3t0nu7t7gm4gX2FjvLM3IyN5QCO39kvfvEzqzXalhuZsuHRSau3zMqVmqX7BgRGAC4wx709PQK0+KyZTFqGIOiT8n2S1NLFhT4jRnWwngDiBweGLH96ItBZuq01AGAYjg7cJplEL5KEm/MALVsSS97DGRI5RiTr1JkcoScaUAJMMcwZefmvzKLOlUDyb7DJAB9ZJ5ijsGYAuwGrAQCZR2nz+vx2du7en/XN+wF6cqYgocLn5fMwngLO5E7v3hMmIHuQ+aWtkTEaGRlVWzNzjNZjNOoMY/T7ahV2xYH8RV5gBACSWz8paYLChuec4h7ki/3XnelxZktlnN9xjW7qDJHBWcQZ8Gj/BgK655hv7lLAGQoPAiFqNTEuKT6QzFNAGx8dtd/98Y+199CZZIz3cNlutcTsi3UlVRBgzHkW9hTMPgAFzVGjLpY8+wgWE2w4mFkyNUxQuKKAiekPEgWcxTC90fx2Roow2bx+Cj1tgWuYv5H8qzDjBThIi8lWKhRsd3vbBvp7pb14enTk2H1RzIOcZAlzAzD29Vdf27dPn2gtAdrAbrvEhIw5QQqghZZsQ7/PWQ0gyj0vd3d0eLsSAjk7GCSx12HqSfOUM8CZC3L2w1oFDMZIBjC+WER2w2vpRMpgk+bPTyzTjdTOsPSRK+WChcN+/ZnWfABlGJjBMMBfREAZawNGGmPBOYpcCzISdLzQUs88smZ7evpse3tDMjKDIyM2OjYlIFT6yOr2aFm91bFYPGWxRLd5vDAHg1artezl81f2+S8+VRs93QuHx4ylR8XVvsFBMQYB3eQSnupWZwj3BnsVwBWDRBnoJJPae7Scc2YdnxwrBmMtcm9SCKZgoHu3ybM4UyGAPAC8Rq1hl/VLJzcDkxLDnqEhGx0d135nLNEA57wbH5+U1AbFPUlQ1Otq7ed8lYHQlfEjBRLWMGxAYkfWO+sUEAmQCQ3y5eVlu3P3rs3OzNrbVy9tcf6tQDbmALYyTD6MkWC7Eg9cA7DsOWIZilvMK3IBMGSJh7gDGSPWIM7odC4AvHNvEdsB5tGRArjG+Ua3Am7pjA/dK8SVnEnsCenEJzEFjUs7VIztclngOZ9tZWVF8R3Fj7HRnOIZWJv8XkYyKTGdrfw8RSNek/XMPYgGNXEVc8Q5zV0E8E2RwQGDTTvYc7rXeu5WW3cmhoiBUNhevnxpS+/e2d7+gYr1x6fnNjk5rQIdMTPsYs4cisPEXHwOiluJOLF4Qs9D3AnAqHj0xMnqMG50QUgbMxzVnUNszrjwfT4vZAXOMHRQiec5LwEVYQyzHo6OuGPcucVcvXj5wn4pd3lyCZiddcv2ZRUfc1fDzOxNZ3SG8frJJJrIdLDkxTDlTEiL9e4YvGqbD9G1FtDnfv7suQqamBLWL2u2OL+gPIS4B/1n5pDYsCedtsmZKUlgLS44PwJyF54FnXmemefknNdaDbBW3TlArKOujjw6sodX+65LxAwKyxAxmCfG4g/+4D+4xUtuaB59+9g3YwRuN/jNmOfbp7yhI7Dx7mlH7WvtjpIhAmGSFQI/vmD0AJaRyNLa3defFUvx6bdPlDTNzs2JDUMwSABIkFgpuYSZ1ncAEgxVAEppPyLhRSMRAAUwk9YhX7JbSbFVi3a4uWErq8tiKaGnSXsLSQPtkrB9YFChrShHbX9AoBOAFEEJOnC03YhhFw4KNCOJwzTJ5/fq39EFajYuBdSgi5TNpO1od8u211cVhE7NztlwblhsItrEAGIzmT657tL2hjZlMplRshmKRpRYwYIbGp8UK+B0b0+BNQEWgA/AIwkoyQnfA0yDyTo4MKyWvUA4ZDXaCRsti6a7zRoNAcXMyfr6qjPECQaliQi7C2MNEiMGXeBCp2XHJ3tK3EjyF968EdN1bvaOxgfgFLYQwTfvDfhJoEfrJ6AYASCBIEnD1vaGnR0f2sTUlA0Pj9j6xoodMW/+gLT7pqcxYgrbytKKEjDacmdm7lgXOnO0ee0dWL5QNI8vaJdCjXFNTQjQJqAlKWAOzs+OxFSC9YKhid/vWMeJWJeC9eODQ1tZeSfNJ+aW+eTfHeiHA2zBrVOAFpLXQMiarY7eD2Yo2ovlal1MURLT4yM08Qpa16xR2lwJ3AE50cNiLGHooqcqMf4oLXwZARoAHnJt78D88ej9ASIBAqRlRZt/KKQEQIng+dmV8Vbqih0BwM8clDT+sHtor5qYnBQTjYSFz8XvSi+1WBIgyBwB0JPI0VYPAArAID1JWKIwpEKOYVIoFsVEgcUEsw5gkXZc7YUrVgrJj2Ox0broV7JKcgtrsyeTsbt374nlTaKt1lY/Oow+gZKsYUBikA8YmDIXSQKgdsRUoaBC8uHWUdAu0SaE3RV1+mrM/cnRgS29W1SiQcLE+8iUwGuOGeL1CEBTYn98pJbGleVVJ5OBiUIPhjsOeBI7pVzR+wKioIkHI4TxxIyJVkOQF4AUwC7WCq8BKIyhCN9DDkB/6Ph0znD+AXqEQzCNzjVHzH1fT69NTU0L2Pv6qy8F0mNWBQuecy0eDVlMAHFYn4/5wzgFxhzap8yvgCvp+UUFqnOOUrjh7BscytrY2Khl+zA3OjWPP2g9fcO2tb1np+cXMgmJJ7tlbgNATuJKEYRnZH5g5HFWwc4FiGY9A6L/Ss+PVvuwA8wu8mc6t6annKEKoBzgE6ALRRLWsJPScKAzoDJgLiAfwCTrnnllHdGiCuCcooW9y0mpANQCmrB+OFsBOAAl2FMAa4Ag7APAQoAztx4D0pIE0ABc52dZqyTkgFPcJ9xFgDPMIV/ob7IGJTcRDFrQB0DuElfAXcaan/Sh15xM65n5WRiMrDvOGBVBSH5DASuVCmKrXVaqAhLHR8c038dHhwLeOXvoniCRVis1xYxIRKA264Hn4b3Za+xlwBMAIQFTXegl+l3LcIDE+lzamnwO2NR0VfzN3/s9sfhgXXJHbG3QElwSixmGqD8YUps54CJIKGOH3jDn4vDAgO5nwBD0+vqyAwLjAaEx/wB8KFcrdl44E8MVfUeAIbmyt9pio8JCZK07B/WWtPwYL+4ZXLcB+gFNMEzsQZbB2ra3vyvZm2b9Uu8PS4r7hDW1uLBom1sbej0+MwUK5GAAOASGoiEtZ3g47V5rtjsCSwNBn0VDzrCEuwuQiPuhhTxMp61OE2KGSgn9ZZhpbbW/T09OWSIeUTGDc53iAA7yxwe7ahmHkYZLfSF/Iu1TdDVhvQJWUSBl/XI/au3RetvTI+1eMWTNxE7c2Vy3nr6s9Q8MaC2y19knOwe7AimzfQOW6EprTwL+ce/QEu9HUqSLs9Ir40DuxpPjc50lz58+1/eIK2AcczbD0qXQCrCoogwFAu4XWrmv7nzH7PZrP/A+J+enkkHhGSh4AX4SP9y9d19g0P4+xjZBG8j2C3yFKQzrE2kC2tGZt7LatHesWCzrLKdwNApTUBq1gMc5MeYYH+aVWJFJb1zWdPdcdzXwZz7XNWuaGXamfE53njiI4g5xIOAr9wn7HgYrlwHA0/rmlmQUZmfmtBZ0f16ZRFEQQIs3gjHhyYljN9MmHULuyEkWXUu8uIImuvTnAmavW+kBZWGxc06yX9296eIjwETMhDA2437c2FjXWcG/XZ9NMgVqNLRnMAEdyQ3pjNoGfA1HVEBmjJgvgG1izqnJSbX6wwanFZ2zEVCR8QXgRhoCwBQQkthZDMRqVbId3Kl0GRF7AzoC6hFTcecUSxWxsQGOAelhXrMHOY+nZ6al7wy7c3JiWrJRMF15RicZklB8iJsgZyb3N90aFERGR0f0zNcdWYDgFHF7s1md77wHoCpnFHEzMTmGlQDbMOPfvH0jwFbsay8mqQcCICkOcTdMT8/o/MXojPOB3weIJd5znRx5K5aRCSjqdycnJ2yG5ykDPFf0PkeHh7a8umxTM1MqSEpGqk1Mcqy9QyFnc23d6far08HJGHFe86wwtLkTYAdzflMQ5898Lr6IVcgriLkZM3VF0bV0fCJwlj3J93k/5uuP/uh/ucVLbmgeffvYN2MEbjf4zZjn26e8oSPws7/8Zx0SdQxTCMJPz06V4Fyc59UOQrBK8Ad4R6BDq+yjx4+VDFCpJgghMCJohJVJgERwDCtE7bUycAAcdEy7Zq1m66ur0jQkaQVsmJ6bVnC5srwsltDg4LCFImFb23CgxNDQiMAlGWGUq9KyRC+MIIQkFLF3Euh7d+85jadW2wYHBhTwEyDCDKGFFJYhAVWtVhYrDuAG04bcwIBtrC6pLRi2B0k0ul6IGcIOc4Ehov4NS3Z1y8WZ3ByQDbDnvHDqTGQCQYEuJFLHh0dKsmlBAgBhbKn+Uxkn+LpmUQBoAgbBSuVrau6uRXoHFaRapWhriwtKIKlAA3bB8nj58pkSDr5nnqaFI5jTeKRtRBAt8Fh9cyTRFSVIfO/0+ERgG8ZBs3fvCujA/IAkkqCVeebfAYxn5uakk7W9syXQ5fToxGLxpN25+8CyvTh/+qXlSjBM6yWAZB7jnFLZ2h2nn0ayRjIPOxDQDQ1L2Bu0LDYal3KNbzaqFvC1rVmvCUhgDcF4mJmes8IFDvOO8UsyAWNvZAyt0pbG+eXzZxbwh+y9h+/bRQG9zaJcmjHKwam70YbxjNEVrbyA4oCIYTs63BdLmKQPcJG2aMBlkhRALBhWMDfkBAtTIgx4FxW7haQet2PWOcExzCnANABMgmxYl/p+sehMThIJJacE9qxRknXWAnNHUoBb+7NnT6/0+rIKsAn0YaBMz8yIjcTv8jqAV93pjMaTRIM1QOtgKIoZUF26uqxBtNLQLMUsY2FhQWuO1wLg2treEqhCwgETAjAZh2hAAVgmaNXpvZKsU5zc3bolAeL5evp6lXjDhMXchLZ0mD8wM/h8tKadn7p1lunpFgsX8IPWPMAM9LZkInJ5KR3N16+fC/hlLEoljKkunW4l83R0LMMMzplnT78W+CQ9Tpg16Mp5EFKkXILCQ1vPLc1DQ8MuIMOikdERJTgYrcDI6806vdxkOmW+SMI6VZzC63a0f6CCAGPjjJOSSiQ//fnPBAr9tb/xu2Ix/ot/+uf25s1rGVLBuPRYyyIhZyoCwISeHVIa0BNZVwAOGq9KVeAL4wsgDzMLF/WuBGdv0qKJLrFye/qG5HJ/eHwucyVaItFD3Ts40tqEwYy7M6xpwEmgP8ZjaXHRyVfkhpXIwUQHOKZdlQILe6ivt0etgqxhEnPOFdaptKNrl2qVHsDMZTgnQA4zNxmmdCWcpmE4InYYzFgYSABDyJx0vB57+fypznNABxjGmLEBKLAuASSRNwDIpICByR2Mzc3NLZuYnFaSjcYm803RjM8PAIJuKGM3NjqmM5j9yBklLbpUymlTXoETJPh8HjQQaS1n31MsQ6MPvT2MaTBdwkXegYe0qjrt5nKlqHMBgCwUCDopiosLawn0cIU47h+N0cmJ2Ke4O/OegNmcye8WF/R6Y2PjYrDBwOX3OLOYb9euWhPTmDsKXchi/ty2NtYtGglZX8a1NDtWp+nMgK3N6i6USgLqMXpiT8IQZT4BbUoXBUmecPYDEqD5qAJOu627nHMMYBlmsNfvsYOjQ60X2oRZPxMTM1at1vV5JcXRbOg/WM68JqYszAnANAw2JEzeLS7a8LBr4z0+2FG79vjYpD732zev7ZdffKE16sx9mAvAPNcmj+4iIDl/Z8FgTMNYcpaJQSeGF6ZeGLH4LBzA0Z2mZBjbGWkxAhLR8g9DFHO98bFRfUbuPn4n3d0lLdLGJX/3WDbbqz3MkbG6/MaO9ndsdHRMIBO6spz9jBlfrA3WWnZwQLIvyBrAsgfYAwABXOFelBRHNCr2HS7TrNOuVFqAL3cjhVM0LVmLXn/IQhF0DNFMNQuFYlpLn/zkJ/aTf/EXNjgwqiIce4rxAECDoQpwDaiPjuzwyIjuf4zAGDvWKwWq5ZUlGR2hycg5h+Yk8YS0WTsdGxnOqWCzurYmh3IA3VSyW4A2jHWAu640Bo1t7aXChetUoCjFGcwZAtOatcW+ZD1fF04AhSm2oKHNXLPOX756ofiLuE9SGRiMSYKBcMrrDHbUjZPW+sOlHg1r4kl1M5Sr5gr6AAAgAElEQVQrkv3IXxSlT0kRkp8n/uScl6Zn2xkNst8psBJnXd9pgJacHQCwSBvwdzp1ALMePXys+5EzACYihXliUrXBnzrgks99cnIqsyharQHxXr188asuDf5O2/u1ZAGAu6FBXCwqfoTlyF327MVze/rttwJUaf/+8Y9/LD3uI6SjqmWrX1ZVsIMFX282JVFEBwwFGcaZfQ2blH9XbI0xXSpjfdk+gaFHx8cCQJnPd0vL9uL5c/0MZAUYw5xFyH9wjtACDzwIAMy/A54yrqxppBJ4Hn5OHQEBiujEIEeKt4mvmRfGe2DAdbxcA8KsN8yJWC+c7Ug6AAwDnPJeu5AD2N+1mm3ubNrx6YkARsDEsdEJFWPY131Xa5fXYX7YP0jT0FEAcH5weGAL8/Oae4yf0Fll7jnDKYSh/wmwTXHMyQB06fd4fljfsDj5LIDx3D3qNEHLNUBR+MRWV1bt3r37kuFaXFzUM6ZSXTYyktOe4r34P4UiwHyKDsQZxHMXFyXdseyLv/N3/sNbvOSG5tG3j30zRuB2g9+Meb59yhs6Aq+efdYhWHKt8E4Xh/9o2+7IDZw2pWMBeDAQ1T7fMfve938ggpWYJNGo3blzxx48uKegAoANUIQvWmq8Ct69ZvWKlc7PLH96LlDvyy8+l84SWo0AByRFBGDoVKHF59ok83JmJignhzo5PFVyyc/AmuLPGMLA8Ds5PpURAIAWbIjevl4LBX22v7MlRkwyFbd4PCxwptNBs7BsZwf71t/ba6MjgLoNsSVoYULzC5dfkkrpX8UScjGHSTmaG1NrIskh5kokMQwGrCWCc9givBZMRpJiWDkE6TwPJi3SerxKIM7zp5YvnLnqendagTdJOAka76X2O1qxq1UBevwb4JRzKMdcxGv+gFe6nDDtTg6P1brs9/rEXpyadMwAgDcSPcYNxhymHzBZnEN6SckXlXqYtQBblUpJz58bGbVmAwdxWpQzYlbAYIIJA1gnr0/YT8GwkqlS+VItmCSEMO8kxeDxOPdp2KBex0YliT47ObBOq2InRzs2/+qlVasl+/i7v2YffvQdJf8E1ju7WwLQYQwyBwAySRnt+MVA2N3esU4LBmG/PgfA0ugEhiExpy/W1aXkkPG8Tq5grMCGAXAhkEe7UIlEKCQjAkxx+B6Ax/UXQTGB/dnZsV4HdhigRAmDKpkgwbT12/raquaa1jxActpsabGFWQqzgzWOpiR7iWBcbMuuLgXr2f5BGxzod0BssSjWEOwYHNgBFmgxBdzk9fk9Pi9t6N29Pfo7gDLfOxUAVrHB4WEZCjDfMD0F2BbySozRuaUNvd3sSKIANhCADGwy5hVTMGQGGGOSZsAP9jkgFMxagQ+sz1ZbYB9rjaSVNQ4rxpkexCV9oHZV2NKFgkA1lkyx4HQc2W8wPGnxhBkCQ6harWnOWDti/olh57HFhbf2+eefSkM2mU7rd0iCAChglAHu834AKrRU0tornVhr2/jkmBiKzClMEYo1sM0v8mULeINKatCzpAUWliqvC+MUEPTk6FB/BjxEAzVK23ssYTtbG5Y/gc3brfUCgCSX5r0DjSFAhcxppAnc0hqEFQtb/Zrt6PN1zOttWx+6ldlB8/sjVm927ODo1AKhuOFkfQgIh7mILyhGEEkyDHsKSEsrS66gUuF8iUo7mc9DcgpYEIOdRet2qWiHh/tiGwGGRQE4IxEZAcEgJxllbHhe6YHSVl6viy3HHMj5/ap9nPMIwJAzo1iByR/W+cS8Oi1kNOocu44zDVYQ9wtsf4BVWjn5HLT4ApbgpA2QurO7K3kSPr/Mv87PBbw7bTdAbhzmOWtN88FZxDM7I5SOADdA1YnxSa1/DNRImjE54jm4Y3a2d3S/MQ+wjFnTJNrXhmWwzvkzhQDYm4AFnLu8P4UlwEKxcjEe0mc8s/7+rHWnUxoD3pcC3fVedZqT6SsGcVj7gPHSnq6ULRoKWqtZU4cAQAwMMRJudSCEQkr2L4ow0lpi3wLMYlwlMBrN11RSnwFDKGlrs49CDgxBr5H5zY2N2o9+9JsC09CgZe8jt4D+3mUVyRDAyqbODp4dUxtAfwCbH/3mbwnIgcHKncZZzNxzncciIel7oseJvADrandv37756isBaoB+3B0qWeCyjZ73JWxbhRz6Avig7Zl55JkYf8AhgaG0suPU7vdZR5rJjj0HaMSePzzYtXLxVK3sI7kRtRdTzMVcDNCscHZsCfTNsz0CTQcGeq1UOLeXz75SMfT973zHcqNjKsIw34Dm5VJFZ3YWbcLsgB0c7ktOIppAIxcwBWazk1SgcMBAwNZ1xYA+i3d1W61aE8DkD4QtGKYYh4SCx8IRDJZg4Ht0rx8fntif/emf2c/+8meWzvSpKIX8EIxT5oyvnf198/h81j+QtcHhnNYicQVzwD1wXiiIOcjdA9BHbAFbbnR8Qs/CvKGRrQKSme6Bhw8fS6uTO7Vax6AKZjPzZAK7+P61uzvgP0x/ACD+kxxGNCpZCjoH6ERgf/LLzIPkJBoNrSXYnbDrzvMFMaNZ05yDFOakH1t1RVqAZgAsWOK0zMOGlmlP9VLAOqzBh48eCXDN58+ksem0ebvEwC7kYUS6jgHiQQohiURKBXxY9W6v+qxauVSXDfvquqgCwM5npcBCMYk1CKOUcSX+YM1T4EeHGKAXFveLF8/1OjMzU/bs6RO1wP/+3/73pb1OEeuzzz6TXjSfm1iBtco5xJ0ei0W0PpF74j7EdBK5JXRvKUDxHNyraGvymTjbudfZnwCE3CnVGpIwVcWs/D5dJ7w256VMUBsNfY+z89e+9z2d60+fPlU8wtnCuYEsAz/PHMF2p0DKvzsdWaSt0Es9tKWlJZ2f6NsCMEvy5/xM8Rm5APGBDBJTSZ2RrEnuEDolKK5NTU1Zqjtpz54/s5/94ue6Y4lfKXJ9/NFH1qwhTfLvCsec8TCrT87O9R6Tk5NivCN9QOyLJBVrgDVIDIsOObEXhSpJgYTCii8lp8Ld3+nY3Tt3FWMtrSwL1OQuY10Tf3G+pLqc2ao6TjxePQPnvPTbK2WNE8/PcwL00uFy/8GDX80LADIyCn/4h//NLV5yQ/Po28e+GSNwu8FvxjzfPuUNHYFnTz7rOEaIR67PMLiOj11rJiw8GJIEWztbmzY+NmGZdLe9W1pUwCFny2jMfvSj37CxqWl6FM28gGxor3XMOpdWPab1dUlC+murK/b27Rs73Cfgdm1md+7dt6nZWRvKDSv5A2BBOwrGgFpxTs/FvCDwpfpMYOuYCZgoRKyMuzWGIIGQdcUSSlr3d/cVCKOdRdLX09NtpeK5zJdmZiasK9VlxYsz6ZJdIia/tW75M/TkouaTcP6h3Dt7+2EC9gnIIPgjGSAZg52FcQyJ9cn5me0f7CsZAWCA3eDMLQBxfL8CPlwrclsVckACgm0XxOOyHBLThGR6enpWQakL+qjcuwo7lXOCVoJOGD+ALyQ50WjAAj4YIU7zDkCan+m0MGToMQP0ROSt07HDtVWBInKT39rWa05OT1kymVabMA7ijDvsXBJjDJ1g95G80XL03oPHFu/OmEWSdr65pmp6vdm2ru4etf0BMGGyRcsbzqiYNpHE8UXSDPuTdl+SHbE9cDgu562EjmsH86CS9Q8N2MP3Htr6JnIBX4phyOc8Oj6yeDxl2YEhW1tbtxcvXqhCf//ufRsZnbC19VULR2N29/4ji8N2rjVtZ2dX4CwAkgDrEC37LvEFxBSjoGPSt4tifIKW3RUzgbUPS47PCvCMpiyBPHNBMkKCA/hH22jjsq45x/WVtXINfinpq5S1FmnNgoEDswTGhgxqwhHXJn9x4XTT4nGBQ7BIkTSgZZf3E7O0r09zCJsFFhUJMHOllvnCmZJ1NNn4eQywpBFLciOgA6MO3Nu9AnPYz6xNWr2Wl9ckVTB3596v2uUBPbMkwFkSbZ/2FMwKDEAK53kBT04Dt0sgIfsUhiyJND+fGxkRE4ZEkfZUgehbtAtWlAySTJOQkujBtGVcGAOSaT5nIBAWY4PPT7IOu3v53ZLadtkzv/ziFzqjAGUaGEV1TLpmmV4nn4AZS72BZmFDMg3o/MYSUe2XwSHHAiJpGp+atkx3v8BXiiQp2jY7HatVcJkuKfHb292SW/iTLz+Xo/njDz6U4Rt7v1ouCXDGdInEFR1A14aPmQqSHRRFLgQwAvpQ7EEiYG9/R0xi5iUaQ7/UGXD4fAHLZoesfyBnq+tb9u3TFxaOJqw3OyhN3noT84qmnWIKBHO30xbbuifdLZYprE+SOUABAKDxyQmB4yTfrFW0FjmXYWkD2sEKhM0EoHKwt69EGQd42Puw3GEiwhz/6OOPxZ4ExLs2mQAYQGcXEKRcrWr/AbTDmKFVe3Z2Vkkm8wXQQ0LKmUlLOKw5EmvOPTma+1zhR+7H6OPubNvO7o4AbcaQRJgCA+c9YJTO4WRSICvgM++ntQK7kLNtd0+A3+zcHWnm0eLOucu88zkoUvE61zIXjNfc3Jxen/fmnAWs4W7jjOB1mWfAbn0/FtP7oQ/N/uV7vC5nCwk04Ow1IHp9ZnCe/DvTFgfKwAxNdSWsUatIXoax5o5kjNHaAzgF+Je0B8Zq5hGTbX1tU+wlZCzY+7REA0w9fPTYvv/9HwqMYNwogv30p5/YyMiY/dr3v6dzlOImqxRWLAUPCizpTK8c4gGBKLzwLDBrMUXjnKGFGGDYjWFExRDuBwoP3OVqbQ+GNP9Pnnwj0MjJjQCMVwV00Rru1k5ZjDjmgOfh9bk3uS9hZwJUBgOMN8UOtEJNTF30sBu1qt1576FM9BgHmLjNRtmGhvptMNvvGKi1S+vJpK3d+P/Ze5MY2dPryu/GPEdkZOQ8z/nmsYosFqcm2YRaPQBqyG63RcNa9MLbhrde2XCjvZU3hmFAgNwbwZCsdrcoUeoSWSwWa3jvVRXrzS/nOSMzcowhY44wfueLeKJ75X1mAg+VlRkZ8f9//2+499xzz6na+XFOgG1/X6/duHHNRscAg3y2vbFqS6+eCay5cfuugFpASMzhuMZuNwKA5/7BvszdhkbHLIN7eRCZkiEx+AB+hoZGtUfBPgdEYh9GBgLwk3iogf6x12f1Gl0YFA4pkmGm1FIBaGNtx/7sT//MHj165NzmezMCWXnm7Amce7TEs09OzczK2JL9G8MqsbEDAYFdsFxv376rggRxhtilkisJCmDivBkZGRaD+IsnX9j4xLiY+HRbFCl21zAc61WowN7GPshnXJSLimlgwAI0ot/NWocFzn1D0h8ZHpGWPMUozirNqd6MwDTGE2CP/Z7r4TpYj5JZSSbFGIflTyEMrUl0MpFPIBbkTATsYk8AIKcIBHOTa1TLerlsW9ubVqte2EBfxhYXryv2efzocxmUoZ3M2Z/LHQsIg4lK8RrAH3Yghe/xsVEZGDEH+WJdw97mTOJLpm4YIEUijvEOaIYx4cGBNOrf//b79uDBff3uq6++ssPckfY7gEn2EcZIhcSqKyJl0mmLRMMqUhIDa++C2V66kEFTXz+6y8c6Z1UYCAS15iiwAYZz8xSEWX/EWpzzmIhSOGV/oVuFOQIrHkNL4gFigHgy4SQ9Gg09B4o0MnJCmkr6rs48i3FnzbJnHJ+e2ssXL1VAIa5kDrL3AgjCDKVQwNigxcsX+z17KLEoRILpmSm7d++eirCwxn/9yceKbYh/eLaAxpWLaocVG9P8w7Roa2tbckqYSQEEAzjSSSXmb7tpsXhU8wh9bOY/BQn2XEBL5gRsfU/bo/2KYh85A2cscRzPTXEdz6TZUAEcWR5iHYotxGzsH+wJPDPm+97ejiRq5ufmRToIBHy6NoDS5eUVFWOYo3/4h394hZdc0jz66rYvxwhcLfDL8Zyv7vKSjsCf/19/0gZgAXxzAbTPPB4Ydc7FlSQD5sDZ8YnagwFMAd560j2upQb2XyRs83OzlsR4p3Jhu5sbavulLRKWJu+Pw7rP45VumNPgCuu9ae/BuCMYiopFwxdBG4EowSvBIm09JJ8EmrARYPbAHCVg86FtCnBYb8gAJx5NWNAfVHBYKZVkLoJhSyF/aqkklfq0VWtovB1LT2xzZdWWX76WXuc/+We/b//on/wzOzw+tr3svpKAWDQhZg3v6dyIq2K5kaA6Q5mSvV56Y4gZzs3Pq9qNRqg0orxeJXYAZARzBKQy5EFPkAQzFrfccVb6ilS7e3GwDAQVpJKoCIxqNgVqKIHo6VHAr/YmWsFDtOmje4h7swu8SWZgWExNTIs9yH2n0Xu0lmWzO67a3d9n165dV4vk1gbGEFsCO+RsDEiTiGnc93d3BVLRpu6+vGLfMibrG2uW3T+0oZFJ6YViOkUyByOG+yTxAzgkMeBanYFOVAkuyTVjg9N8Kh61SNAnYBHTj2oVcCGh4JTXAP7i8pzdy5p5/BaOxq2HdmHMfjracwBSBLKPHj1Wso3JAteKYD5MTlzuuW8HYNASVpLWIKDF2MS4gBmSSEAa2LSYk3C9aKTy7Pb3dtT2xviSCAA2AJwAHMBaInmh1Zb7BIyAxfpWozAQkBuwki2vY2KztjBygC1BuyugkHPpjgnkJBnlNTwD7lFgudpBAyoM8JzeLCFXUbf5xXmbmp3ttIWTADkWDO3R3Actsuhdcq8wdJh/AJe0vZIIoQFbvkAHERfpgtoLSSxIlkki0MvkGpgryFAARNF+eXx0LOwPFg7jClgAyAjIQoKCPAJrBBAWVgysDNrfs/u7AkW5DhhHJFq727tu3raatrq0LHbq+PioEhuYfbTnwuYgySJpRN/xVx99aKdHOWs0q9ZqNywSispch3mjRB1Sms9jAVhnkquoa197+O47duv2HTe3IjGZYXz1xWPL7h3YN775nv3oxz+W+y+Jj5yZB4asXS5arVSwwtmZHZ9ggNJWGy9MSZImBsLpJZZVWHHqZfwMY4cerVOSby6KOQ5oBwDBPppIxXXf7H0k4etrG2KCZvqHLZc7tZevliX9MDQ6IfYf2riABlUYhcdH1tfXa/24n2Me124504/lZbX8/c7v/iObmZwSKAjbjzFhP0EeBSDh1YuXb92E1TYMYCEA0C9wlefMPIRtyn4Muwg2PokmY4opCQnx1OyM9mRAVAxAYNwxX3ke3UTZGRfF1IqNfAXsZxjEw6Pjui/AJQpCnAuwC5mvmb5egQAAbaw5GIg8N8YZ8BaghnXOPJZGLnqBZ2e2vLSkog9gL0wgx/DHLMO523OuMRacGwATgEck9TwnvochRYEQ8xcZ7XTkSZizMosJ4Uwd172xl7DmAMRJ9NFwpU2W585a4VrR9oQRC2NLLb3FovQd0SHeXF+RMRCt4TwDgCWxkk7OxM5HGuY0fyZ5CQoTFMJ4Pu48SJnP77HjI4pFCRWEatWOqz1aegcHMkSBPUohk/GgGwBzMNYnhjnMQ6+P4ib3xFkZEbjCGdPVgyTZXxW7akN7w7iKOtO6JwoG7OnsXU8efW6//vXHAuwAQyk0UGxisPkMmJO8N0Z6gP+sExhZnJXMM/aAOuBTKOCMBJtt6X9T4ODrzv2HlkrEFUvgeA+glMmkbW5uWi32MA8TsYQYxuiMbq4tWSTks+HBfpuanrTx0RHJc3i9bVt6+VQavnOL17WninFZKGlvYi4zP2iDLVfLig2IdW7cufv2XtBdPT4+1JxFsxvwGg1qzm/2BQoW/SPjZsGwtWjD9wJm+aQRjEu6c632W7vps88+eWw/++lfq5ABCIo2OcAxjvfm99r29o4YzezFnBusJYqXaPZiSMhawqEcBhtdHMRJfKHvzP5KVwrdM4Cwc7NzLn5otWxvb18MTArSzFNiNmID1ica66xX9vZGqy4GLzEDxWSMjWB+8rX85o3WCs7s2sOQi8jnxbwjpmTNAH5TCGVeOLkIVyTd3tqUtA8sdoo9AMeAycWLovZ45F24BuIq5geazeyfgJh8Frq07OlI2QCE40rPc4Phz7o8Oz1XsQoCK/s8nQbEJUj9UFRFn3lyYlxFKu6P8QMo5PwE4KSIx57BOmbd8q/rNs9+wbPG4Of01OkTM8eJS1lLtOMTi9B5QpzAnGLdEfMC7AJOOwM5APKy+X0exUUCZtuYjlUVL9NJwt4GyMy16D3fzh/0X/MCHOl4YKz5e+YAeyh6o04DvGA3b99WHA9gTbHIxZkwT9lXKeo5/W5iDuKcza1tdWpQOOJMZz4DiPJaXSdyEWdnIgKwt966dUvxKu9BPANoGYlF9Bx55khCbayvSef19q1b6jRZXV2hpmKjmGJ5kExAO78ukFIFgd5eSWywVjDBovNkbn5WuuE8S+QDmIdo7Gq/UJEhpPMNkF3xIUWz/ayAXD6b84+5gO42gOj5yZmFgmEVgHmmvI/Ti62IXd9o1nROMccBYKemp1QcX19b11yDXc9apVD9R3/0R1d4ySXNo69u+3KMwNUCvxzP+eouL+kI/Kef/fs2gUyNVvlyWckvWpuAGwSyBMpqz4P51mxaowEA0FaQRnBHQkP1dHRkRJV/gBKAPqrWYss0G9KPI6AFZAHwIWFVS7ZaEBvmDwWVcFDJ5VpgLhGoAVAB+pDcym0XkKHjfkvyQ8JCMgNDCXMUkjCje6vZUjsSATltd7CoiucnNjDYZwMDvXZ4uGv582O1LLbqTbUCEfwRdOHNs3jzpj4HQXlarwm65DpJCxPutji/B1375nmpaCc4rRad+QuBMRV2knUCKzFL0WGtoT05ajdv3XrbzsM9eLxt6+vP2MlRTsYm4xNTrv3/6FCghJIyuZC7lmOCUCrdsEMYT7/Xa5sb6x3dxKCMTggM0eUDHKpWShanrbRF217TvIDdPo/YiATSJ0enFo3hlMm/mE1OTZs3GrGzg6yq8zxDtFInJ2c7bXnOaZYWXowiwtGkNdseq1cbYpGS1ABK0CaIgQMMORgiVPAJMgFWAOh4zqMjw5ofsCir5QsJ/BN8EpwC/vIaksP+vkGBeRhwZA+PNNaAIAATzC2AX15bKpVlPoR+IdfCNTK/AGdgFDEHeR26miTAtCnT1kVwzzVznTjwolEFU1GtYwCoal8/EUsFgFWfVSyoFRDnZwJqgGNavHg/AKhnz55qPgBUuDY0wNKCgnzmBvqUJKb8I0khaZKjagSX2wuxJWi5Y63xeYApa6swfA/0nEiOABv7B/vF5uqC5yQ50uOLYPDjgA2SW5jeJHbcK8+BhALtV0yyYGTyXPibs/y5QHJAOmkg9qYFPp+dnIqBNj0zIxAUFp6MruTO7AwmpLWFCQGtjPGokkCBK3XXVst7ct3sHWjSAbAuv16ytaVlvRdsaVhzJCG9vc68BeaVmCxFlyQDBnHNB9kD293ZtGazZq1WzfJnRwIaeO43b97VswWgBlCjsMFYktzjoMy+gkNx7uhQGqYvXz9XUnfnzj17+M47zgE4HrOhySnHemdTadStXS07ULGG3INjYAE4ALYTKGX6B5WcXeSLYhMDWAAuYGyB2y2FEhJlik4A0Jrf4ZCSfsbYMbNg0/ntoly1o9NTOz8rqc0WB/qmxyfH6nKtLgaqgMdSUcwsWDwAPgAzn336iT1//lR79R/8wU/snQfv2IvnT8V8A9CSHiGMow5jmHlFoiiJjibPnWvwak4enRxrrvIMaBMEoON79niYMzu7+2Lp8Ixl2FEqimEFC5jzRLp2NUyfSPZj0oNjLcAOY36xPrd2nMkLRmMCsy6K+jvWis6cjis6DGOKLYCatITrOpJJFT4Cfnd+AFp0GcA8e/4eoAkAiLOHwgfjPjU9rf3DsVrzYvjARudB8hoAWfYIAEMB3wDYAKqMEZqYrbbYobCI+Z2AgnhMYI9zJUZLuKq9m3+sEUAtPhN2LkD6/ft3zdN2GrRoRsOMYr/gvOH8k16jni2AB0BlUfOM6+i2LoejISsW8073F+Zk7kjMbyRjFhauSUcXwIV9kfsDKH/18oU0wgEPTgCvIhGtiaNjWkMzklyhYATI29UwREKHuc95z9hzfrBOYL4CpDN3KbJwbwK1WPcqaPokvcIzpx2ezos6QGeL86MtIIQx4R//j8Y4YIZ0An3A3fw+rHWDTvbB3p4Kk+wh3jZSE33m9bSsVDjX/Q0PDTqTu1rVcgf7FvC2bXiwT47WMMWjkaCNTYzpvKH4Bss9GHbSH9UOK1gdDF7Gma6MU1t+/UrXs3jrlhih9RYGUM58jqIWc4/3oTMB1Ilz2503IeufnGFCWbPGXoTJG4PolxxRrVK3ehXTvap9+uln9uWTJzrvfEEcvRsC7yLxhGXpjPGZ03hG8iMUEoNtfWPV9g4OtCdyXjrnciRiWlYuYXLZLy3kg8Oc1iJzkz2UgiN6kOxN2dyhLa2uaI6pKBjHXRtZlqKeCRq5FBT8yHygAd+oi+EI8w4QtCu3xLlNgYGiJ2xPniXzVFJL6FamUgLgzs8LNjw08vbcYK1QhGAP5W9Ys0gEsLa7RQziJ6SI+H8KA1wHRSvWDMAbZzMAIN077A33791X7IdxFYU4p8N9ofgBhj3jQcGKFnS6GABDuWfWEMUS9gxYhOwTrEOZV9Ubnb0FoNc50bNvEL+xnxOH8tnIOAEeEkuglcsYAMTB5ISdjeHo7u624pbxsXEVYAeQWKrXtB9jgqW2FUzKioD0BcWz5UpVQDeyOuwFgM6MW70BUMt5Dpjs1zoeHhpWNwcsWcYLcgAt/+ydXakWrksMY4yUTk/1PLhvnhVaqqy8zz75TIVBxgCDw5vXb6pThbUOS5Rnxj7N57U9GHzRjULXWETAMHvU5NT429cCcFOMpVAJsM+euL6+rjb3dLpPMQqMWdb7ysqqZQ+c9A970sLCgvZV5gCFXs4egHpppk9OWqwjIcVYsV/LOPT4REUt1gUMUNivFIwoKELoQCYI0NQxQWs684inAdeZ/8QkgOUUdchJmPM9PSlLpSi6ZBR3Ye7KPrQ2ZIUAACAASURBVMkD+9f/+r+/wksuaR59dduXYwSuFvjleM5Xd3lJR+Bv//ov2oAkCgLzrgJPkg5oQ4DnWgejYsqgccThT/LnABnXokgQhQuxHJWjMSsosAkqiCaAgWkIiPKtb33bEvGYffHFEwVpGLekMmlpuxEc8UXAwvcEM7Rdk7hS2SbI4Tq7TDfYD1zzwvXrSnRJrAA1absbHhiyVCKlijLgEuDH9saa9aRiNjs/rQQK8IV+r73tXYugzRRP2Orqmq1vbIhF0zcwZNdv3lbiS9WaFuuT45xzi2+11D42PDSqdk/UV2ltI+kkOQZ4Qeye4JTERiY7eQC0M7EDxAJhbGm7LaMxSVs2Ol8B5xh8UXZC9/WqHR/llBwQdEqfr+4ALgI0gncC631awz3OeGJza01amwT5gMGj48MWDsGa81qxdG6JWESM2eOTnGX3dsQOxZhooH/Yvvmtb8tUipZhngF6nJ5k2qxctNxe1rK5rMT2YRENDtKumbdUT7/19DiBedoLAcCGhkZksiQ9s3RG40nQybMgmCaYpC2OrDPgC9rGGiYhANxOD29jdaXDTG5Zpn/ApmfnLYUuqvTXYNfV1V5HEgpDpE4rdm+vEgyC8uWVNV1HQLqm5/rZ2PiEElg0PhlngvXnz56qFXxuYUEAEYkOgTJAQbcF18lCRAUeA7wCJLpkMaxnGQ5FLV8oiY0DA5Rkb2d3254/eyZDLZIOniHPDvYdLByAapJMxhgGLDqKfB4JKEE4c45rAJAi0AbQo7WQa9F8qjqdX7FIYTL1JMSEBggBPKJQwZqE9QE4fnx64vi9HYAeMBFgDEbv4UHOgoGIgA8SQj5HWmByVTU7PTsVO7PLqGSM5DaMMZIkHxoCbgD7AJCQgmCd8v4AA1wnYBMAIqxExhnZAAB+2Csw42hrhxkGKyYU8lsw5LW+gUyHWRdQW+bOzpb0Rmmpc2RLx4gmOY5HIzIZ4TkzRiSHjKfYSTLhcOAGGwn7CiYKXz15Ypsba9ZoV8yrX7UkubFwbVG6ZAvzi9Y/OKCiCeAWUhO0MY8u3rDaaU6O7YDF/lS/wNJi7lBzF+APQytJGoSj1qyUpces1kWYhxRU2rS+VwQiOsZiVwez1Sn6hGQshwvu8sqqnZ0WLZzosXAsYYVi2RotjxVl0hTQNcCy2t/dti+/eGLPnz/XXkxRC9DpnQcP7V/+1z+xaDhkb169FMuWRBatUVr/mcckjDAlteajmEM11dLPGmLMl5ff2MHhoT148FBa0WNjE2JGs59RyKo3W2JpCfhrNNQqSyEF7Un2QsABWncB5mQsl+7VfOJzYFTyGZwlgDywMdGUhZVEMYU1QeKJXAJrGRCHoJSfZ/oycr8G3EBGgD2G+eb2xrANjYxoTgL2sK4BFDlLmCtcJ0mwDL+SSe3bFBsonjj2PqY4tE3S3u8YUSoOIggD27FaFfOb8WcdsJ9IziQS0VmF6QkAcddEhHVMsQzgBpY55yvgP23gAKKJjrFJ14SI6wOIQBaBIoPOWo9pz2PtwAgEhOG8BhTFKAWphnq1pjN4cnzCIsGQQCjahc9OTnQfaUDRZFJ7MfvZ/uGBHZ2cqZC5tPTG7j94YBMTE679tt2WzAHFJ8aHvYr1TjED5hrvyzk4OjKquffTv/yPAkIoRHFOMg5IRbDP//8BRNlTAERZ7+hiezFOaqBBHJDMCaZhfK4Ae/NIgqPVrls0HBTArlbtdNp8nraKbE0Ktm1MVsI2Njwk80HYulxzrVL6eya5tdUBwt4L65WzU4WKWERSMoDDgJkwNnGB554aSDxE4xoPnWmZfotgiIVrEkaAeZh1OTG7g4NjZoVTFWy8ONBXKOIwa73WavisUWvZ+sam/fLDX+osSGSc43obdnuzbanePjHcMVPiPvmCBZ9DEgBmf7EoYyrXzu0TI5R5BEuTfZLng7kWJkpOhsRvR4cw7k9taHTEQiqSweiFpUnL/IXiGQq2SEkARrL+KHwDIvOPyQgIy3x3zu4YHNVsa3NLhRrOJr5YW5xDnI0UtdSiXOJsQWIEHVFioAtp40qKgntuNcUWpPDKvoQho/RJdfYgDeSzUMBvB/tZ6ZsODQ1oT2NsYHfSzo/7+6kAsSUVSmsqONWsUqV9PKUCsE9yAqdi/HXBV66Xs4u1y73A2obJyRd7I/couYgOO5x4GF1Lil/oaaL3e/f+A405DFyZTfWmtd55L/bm3e1tyVxwHg8MDKmVHxDUyQh5LJWMS5MTcJEiAvOdB0NsTEwpWQRAU2trv1pfW9EYct3ENtKDr1SdrjVGcSFkk7w6L4hFP//sMxdTDg9r7vBPWseZzNuiJXEN80egf/5cewsarMR/jAEs0K6xEfvR+OSE3b13VwSAr7/+jZ6v3NsDPqdxX64IyGffooOGooP08tGt9wclr1SrYAz5Wm7vdBwlkz3a49ln2ANgcAJUM48Aj0fHRrTHU5TgGtibnfwOkkB+xe3sY8RajBbjz5rjvKJzgLFBO5wzkP0eIPjs5NiePX2qc4rnplwn6FOcTbzC3OdnPHfOD37OusP48f/5Dz+9wksuaR59dduXYwSuFvjleM5Xd3lJR+DF15+2/97xHGaMCdy4Nr9g6cERBLw0Mgd7229NYQhOlEADQGBWIy0wAh+/vheQWqnY1ua6gD9e41pQ0crLKHEloKGlGiCN9hV0K2Ew8Pk41BNkA7gRPBOQij0i0NSj6wNkAdQkqCawJJwEtCVZhbFHQAtIRUKM6P5Af69NTCCa37JINKQASIAUAEa8R4ElwVqrbWrffPbiua2vrAi8IYEnmJucmBDAhAEGgBXVZUDDdofpRFJAqzs3IcMLNI68PgWPBKz8nqCeABQGKAkjwRRBFq7YAMq8PpVOqQ0xQAuZz2sYL6kNr1xWwNrT2yumEu2bZYwTAiG5NTPWy8uvXbI+0Cf9r/zZsdpycd6dGB+zeCJqRwe7Vq4UFNAeHhzZ+vKaAl6c5zO9fXZ2DmMAbSufc1umPR19RI9HgFQqCXORvC9gHl/Q8vkLgRWww0gk+/oG3zJoSB4BNmDUABYCSPFs+Ue7nseDAVNcjDkCdxJeADLGm/ekjTEYCQscL5UqYgBKZ4wWOw8Mo7ZFxYjERIbX4MQNc+vUuZT2YdayrXHme+6FYJcxAogHEMS8AUYiQBqJFwlXlx1A4kqmAlDNHARswKGeQJ7xwzwqkXQsXhJgwMGuHhkgL4wQPpv1QMJGwkfSQGszGo0wCb/x3nti0MCSo51NbWBB53APYxRQhpYskrUuE0cAp7QNo3aePxXYCkDDa9G0JTFgPGF+0MbmTCic4z3PkQQCoIi1ghYkLXck084FHcDKJ6YOCT8JDHqmXB/AUJdpKxfpi7LmpvQZxYppypkZtpHamoeGBIrBDOE9GBva65nnzE1fm71lR2t08dq8jU+MyvgsGqV12yXnkuXEvdnjs97hcfPGMtYonlntHLdp96y4P9qMmbs4/QKco8PKWsxlYVvXBIrRkv78N081tvxd21szX8gsFA2J+eTlM3p7xKyDBcd48zpYIwDcc/NznfHICnyFaQUT7NWLF3rP/sFhrQ0MWZCWQD+RfUAM93DMaSvzr3ZhjQpagk2xF2Ho8mPGHeYhJie7O/tql/UGgtbbN2jlKnp/VYsmUhaNJ7UHHh+fqvWU9ntASp71s6dfS9KCeQH75gf/4If2ve9+z5LxmIyLYJGzPyJnkkgm9bzUGi+jioT2RtoFX754oY4BXsN6Ys2Oj41JxgAQiMQzlkhZPNWjdlZAZ+bcKaZvUScBATP29ARzOY/ATyQZSDxnZ2aVnAO0AphS8Olq7nGGFIquOEfiDkNIZixoV2qeerXnq320BkiQdJqV5YrGADBIunuJhBUkP9ISuAybm/eD4dgFQTFQAxjg/sVY9HoEigF68KRc+7drdYepBqDPeQZwwfygOIERGWvLMWvRc24K0GUvpH0T4JhkmmdN4QowS9qZFKyGB+WIDoPPtY1XNeeYW8xd2jpVsGy3penMGQFABOOLvY/CFiAW4AfnH1qwgCjoZ6PxJ1ZTMmW57L5zdB4YVCGRAt/g0IAlkaDQ3o3WnqnLg7kEKMnzBgyD6cb+xZekO9TN4XEs1VjMstl9e/nypQqPPA8mMmcHY8uZIDfwRkvtrxQt2H+d3i6FTOKFgN5TgKgKlabrk34o14phGnq0nA2hgAX45w9YtQSTuKD2//7+IYG3mCkVYBu2GhYK8kwbOksG+jPWk4hbMgWzFdAzYnHpRrYtEkJywV0XrumAHAKrhga0FmF7wiJl3wKcVgEX4FMM5R5J1LB+4wBnvoC1L0rmCQUtf8y+27DM1IIAqXbJdYoA/DCnQgKdAAGDVipW7Bc//zv74OcfWNO8FoklnXFcOq2YiFIJhdQEGqXquPFZqeIkJtA6B+QBIIQFx5giHcD48ncAaMw5TMYYZ+Ir5hJyNtJzDQSlp8rcw1RuYnJcRjvsA4BsrEuc0SMRzvaMkwBpOskemIjsUcxX9kdXgMBAKSHwnr0TkyJ0O1lLAINo0hJrUcAbGOgTS/vZ02fqimB+cX6hGcxZSvGKeXHj+qKNT4xZD4aYLeI8n9YHxzNFLz6TFnOeLfMcIN21bsfsvFDUfJycmrVmy6POHwqqPD/2T/YxwE7utdvNAXDOWoNR62R2itp/uH7Wo9zTJX/i5JA4V1W470obmdfWNuhgAHiLyFWevROtauYTY8pnAQRj9sd6xXTxyyePJUF18+ZNfR5nK3OLOBmDUp4nsRrrXaxeFQSjKuTz3hTiAZIptnUZ8fwJz4r4E9Yo0hfEZBSiYPI/uP9QTE3iSc5tYgH2CfYhJ43QlvkSz5Z7BBDEkJL9hmsiTiem4TkhG8K8AQhljNAlBsgXqCtQGVkndFyRFUlp3wRIhgH63e98z16+fGN/9Vd/bSenaLa7whZ5Bq+BlYrMjmRNmnUbG4eUMCimMnFTBcC203avI5YYz+e3YulCf9Ob6bWpqRntUdu7u5YvFgRqwlZFsggiRyhMt5rfBvv7LYmkSLUidi/PUTG5tHhHVDSBpUrRgNXJ+f9//PG/u8JLLmkefXXbl2MErhb45XjOV3d5SUfg6ycftUlS3roEJ51eEsYaADgwE9AiwwCESmpXZzISpq3MI8CHJI/fkeB23YAJqgg4CWYAZwBmCFLQqnStck5L03xetT3CDIKRRLsVbCIHXrVU5eezSf5h/qgS7PMpSCHQhE1EsMffKHFQsgc44FrwAAseff6pLSzM2+07t+30+NBKtHGnewTQkqRVaiRPtOoE1foDawijKbmo7u9L4wq2E8kvTuxsigTRAECAbmiZYiwDmIEpCQkYWV0XgCJQ7LZfEeCpdbzV6jD8PK6FttVUgAjAtbG5acdHBxbAdbVSFqOMVh0St8PDrKreJAQACQCUQZ+THOA9YXahOUmw3j/Up1b6cMhnU5OTdny8b+VK3hKxsNp+1HYexGAG7a+SwCwCe5hD3AsgI07QS69eKUFcvHHTxsem9Fx4tlTbCVyDoZhjDFZo7w0KVEEbloSHgF3SB42m9fcPmj8UVhLDZ+VyJ+bxAARHLXd8LJYoz+wwi1FK0OZn5+0sn1dbEi1PAmg7RgInZ6dvW5wAxRk7mCgkARiywG4YHBo2Xkcy0XVpp32OOQTzCr1UGE2FfNFGRobkpgrQDaVQnY1eZxbSbVGl/YxnD8gB2086ZvWW+YOuRb2rDyog9KKkuUM7GqL7AOvdOQnLQWZVMOSKJZm1kBjRMgwzk5ZW5tfk1KTYbNI8PTxUEYKkkXlKUM8aGhzsl64b70XiS7JCsg0TFrCVxEgGDq2WGI4kQYDzk5NTmj+u3TOlRMWxXL0aS0Biklbun8QWUBSwmnlMUgRAqBb5WNz8XuQKSgI+eX4AvSSzJFOAJCqcoO3p8wo4I4HW3E0lrXB2InYoLK+FxTm19ALW+3wtsUVhaAG4sD+Q5Pq8fksme6UPB+iEWQk6iSTbgGXf+f4PZS7y0Ycf2qeffiJG4cE+esYFAQGxcNSuX7shDUNYZP6wx6qNkmUPdu3oKGuJeEptgRNTEzJ24npfPnuqNZFMJax/YFBzhOfN+g6q7bIsNjpjc+36La0RWlZhIH/5xRdil6HfSKsuc4ZxgX0CeFap1+y8cK4WXu6PMVabeaUqZiv6ZxgHwQr1h2M2vXDdFq7dMo/fJyfecATWUkPFkrGxUSXkzPdSKS8Qmn2cBUcCRzvm4vXrMrYAFGSOsmbqzbqYUuz7sLe5L/ZS9jTY/F9//ZWM7thDaN1kjxocHu6YElWl60tiyBxgfjEegBHMh7m5BQFG7N1ongKs8v4Ai4wjbaAAjRwOgBLSm/QChLl5y5yBCcmzAzhDEoD9TeuPZLnetNJFVQxn1jvPC8kK5BrU9ggLVwWTmN6ffYV1wRjDFOR+eQ1FFBXWYNwVCgIguX7mOGALABxriGIemtYUpBpivZfs8PhIBYtgOCSDFsBOPpv9jzEkiYe9yLMB4OD84mfxeFSu52jTUtThHgAPOCOcNIwXWrfuE7MlAH6Sf12L9GIPdHbEEzEBjYA1rA8YaBRtcBvnfADMoN2ccxSw9AIwvL9f82VpddU++fTXunfOczQ60ZlkXNhLmUtLb17L4R7dTMBxmK5dcxnmHsxaGNxiveOSDrO11RJrEVCCL5iOnAGAKPzO2cw7kISzDBBCRU9cvb0eAaIsAMAgpwkMoxgzJu7DAaj8P3sHpk6sa+YUn037vNZoGD3PCzE5hwYHLBLyWygC2B2yarlobRzUg2g8ZwTiwAZn3qG3Swsue63GrF6zoZEhOXx7fG2dG9wDoFqK8zcEQFaxZDptFu8xg0FJYRS5g84aDWcGpK/O/KnXGmLdsS560xQPw1a+qNrG9rb9zc/+xp6/fGltX8ASqV4bGZ8QiIWmYt/AoJj2nLwUmpgDPI+RsTELRaJaI2rlLhRUAEolXVcC859x5wyBqcf84ZwBFAMspOiGSQwAOYAQMRSAqIpN1arWC6BPurdH48H37GPOWDOkYjRrmHnKz4j3xDaVOSTsegyIKJrFXDE7kVR8RQEDMzjW0JvXS7azs6d7Yg/h77hH5HNYS8inzMxOCThEQxQpANYSTE/uBV1ZjPYwk2Suo0uJURnnFuOBbm0sgeZ31A5yx2KU8wxTybTY+LyOuI2zDkARsJ9YiH0a0BAAnDWChA7nJ2ub19GZQXF7b39X84V9j+LO9Oyc4kJJFKSS2tvZt4jH2B/5O+IC2NZ8Jp0jsOwpxvIaxpNrgAwwNMRe22VHoztNAb+iMUb+gJUEEYB1QjFqeWXF6ZFTsKUoqv0koD0dYJHnwFnGODNPJCFzcqJzmbjdaRSzt5Vl1IhUCrEMmqrET91OFuIuilwOtKx3jEXD2lvE/iRe8PssrE4OVyClU+cod2hb29uuEDbMno1J2KnWIIxZj/nsFx9+ZI8ePdGzc90ExEstu3XzhvYJjCOTSYweG/o75HcoiDAviF3Z3zfWN+wge6jzHL1kzkBiUOYrJAye6f7BgYwAmYcUadn7YaYT87MnI4PCfOf6KUBxLZwbnE3Z/T27vrigOAaJkH/xB1emSpc0jb667UsyAleA6CV50Fe3eTlH4Fcf/Ps2ARoBDYExgAoBN63ZJBcEx12dRtpwYL3ADCSBlZ5Wo2Eb6+sCaAiCqJ4TCBGskUCSZEsPrce5S/M7gapBmAoFi8ZjlkjEFPSjncfPYIUCYGGUwvtR3SX46RvoU6BO0KagrF6z3f09Jdm0+5AcHB0cWqteV/JAAITWFNf35PHnAhVhJ8D+4poAVGC/EMiTjLp2R/SDCmJDoMMG42zlzVIngZwQKMe1AaDS6koyfIGJjjTiIs4sCu3Cjm4qQTUAKMAS4wYzSWBwu60gChCB+3HMUlNCTdK3vb0hRheM0sPcvu6blvKz0yMZEHGtBL+0oMG+BABIJHrs2o2bYpjC8OLvuJ9auWRTM5NiiMbScfOEAna8/lpAFgnao08+Fig6ODyi/5f2G6290q/0S5NTQIGcwcsy8UA7cWxiSm1naIjChuM1MJYYD5JGGUX19ishoh2TPLint9/uPfiGDQ1jmvPG8oULi8WRAsAsoN5hAnoEZJN0AVICwIVI0Lx+Bc6AFbS5wT4COD8/g73pwMtEioA9KLAHcI9Em4BfNCpkFSplpwHYYRzDUua51GtV/Q0AeyQetVL+XO2bk9NTYh8wf7m/p18/s1K+IIdn2slxcoXN0zUGAfz7bU081hJAOsmFY9EFBKoReGPMxJohyOa9ASV5H0wRSEhgnLKGxIKGvUkrth/HYubuoZJPrkOmSxdlGx0f13olGRCT04eZRVjrGWBGeomFvJJj3gcmKAAARQD0aFn73BPXSrLOPOa6SGRkiAGoOjKi5BLADjCVBA5GFoDa9MysjY2O2ubWlliI3CfgX5l2eAHifXovGCUAiJrH4ZB0bR999ol9+vEvlXRn+ntsaLjf5mZnlAhTBAAohMUBMEJL2wpGZuazudnrMpWCkXnr9l2N3er6mkB0Ej8SuHajJZY3YNDu9o4YzAAeAIHxJA6+YSvXKnZ2dqzXD6FDGInY3u6u/fQ//oV9/unHaiP+vd//L+ydb33HPKGIWcMBPRaMmVUco90bCFu7XtM6/vKzz+zf/cmf6DmhEceaVvewxyOW/OK1a2oHBHSm5RIGFmxZnLXLF0XJlzSqzkCDvSkUSwgkGRmdtJ6+QfNTWKkDMDlAHmMX2q4BHSmKSPfs/FTsIVrc2UvWVpbs7z74wOYXFu2//K/+pcAN5g5JNck37aXsi4AjWh8N9nS/TE5YW8xVikQ8U75n/gZCEUtKxoCEFykKiileAc5IBbBemUMCQeoUEYKaF3wPI+qiVLCHDx84SRbayYeG9Hes+dHxMbV3SybkJKezARAFiREKJIDBaK3u7uzqM5h//JduBLkJ0wqaQC9xWMAVb+p0k4/d+QFIcQ747tyvtzY3dR5NTE1p/SEtIf1S9nQKRRdlMScx9nLsI6/Gm1bs8XGnqccaBkQEQCCJZ97zrLkuGF3sDxtrazqrbt+5I9Avf3qqtYrcBO9JcaS7h3A9ABecI8hvsEbRWJXBjLoL6JJwBiIUMmLxpABhAGrAI+Rg+D3aeOhLIt/BHkgLNJ/Bs2JrhLULSMv7AF6j3cvzd3qqTtYQtinAMqA07EJaydnXYWHKfXxtTQVMWPUUfTC94e8Arestp+eMCUm75eQs+MdDYW8D+GYOMe+6DHT2Mr2HoWGJyRxUcZNOL6Aeb96kcIBbtx/Ax5m/0U6PTrZA63rVelJpSyaiVquVOqBJwg5ze3ZRyqs4MNjXp64EDNgAYgFJA6Cs7aaFgj51b4xPz1gsGbNypSRzI8YAxqo0D3GU14z1COD3JuJQ2zWHZEqJ7EEP7vEBa9OaDmO5WLK97K5FgjEbHBi1imRgzDZ3duyrr5/Zxta2ra1vW63REhALc5K1QRxwmD107bypuIXCEbt245ZYooq3KhUBbLTHv371WpJDjDtxB+sFUFSFrYDfMcy1Ph0LG1Af47vpqUmdnaw39l/MMWkBv3ffuakTt8zMzNjp+akYgNGY08mWhEnbzR9e19WKhpnNPOUs4mySjEoyqTOFNRIRQzigNmb2BdiJrF3MFInNXJeRT7rU/N1Aps9Oz07Ufh4IRqQ9KX3TWlXziHW0v7sjdjOGTJyNqxubdnJ2bufnRbEs/eijTs/Z9NSsWsEBXTnj2f9Zv6w3ig2wW9lDYI9yTVwngDpznHv1MU88TlpGsk2VqhioLCr0QTmzAdgA1Yh5Y+GIlUtFFbq5L/ZH7pEY0AG/SEFU7KJYsIXFeQGEKytLApQp8rIOYOgjg8NeSOzOcwKkYx0xpsTPxLkUIXPHR3pNdv9A5y4FMPZ7vpcsT09aAKFMVEMhgerbmGwWYPWb2PIYkbE3YODH8yEeF2u+UpF3wNzcvMgMxBbsY119bBmMdQp0MhEMBcVMJh6iQ4AVA1sWFraL34ICNEVSqFbtjEIAjOtW21ZWVzU3kU/hICXO6M2kBYRPToxJngvwmbnP2R8OhlTQKpaQeECnvWD5YsmGhob0PCm0Y+YH4IwWPAC9ZFsqsHKdTAE5TDF/bmMjIzJbc4zWuM4paUr78Ts4snQyoYLLv/hv/tUVXnI50+iru74kI3C1wC/Jg766zcs5Aq+++rit5KWjQUV1n2TNaWnFBCKSRCHiDrOOoAWgiyAZJiABzu7evo2PTShBI+il6g14BkiKDh+MOrERzs6kX0Ui5gBCdH7QGsOcJSbgSi68JTQsm2JS8H5Uu4NBv1gDJPkAnSSkgDqYDqA9x/txvTAMxLAqXzg2GzQraTJGxEQgeUZHj8Aap1yq+sVCSY7VtUZVTpIEQDgAB4O07TmtK1iEOIiTNF+UawID0QWlwjw0MizAhTGB7crn0lrN/R0c4I7uKviuDdu5JBPMkuCq/UqGHTArYO4M2OTkuKrP6JzRvtjGDMlHuxFmEbVOG6JH4AR6oTwr2vwBIWgpJ+Ck3Xx2Zs76cHRFzwuhxOaZrX71iX3y8c+tWDizWzdv24P77+raNtZXLbu3J9dzWrK6oIecgH1+m5mZcwzfQsElLPmC/eqXP5e5y7vf+o7NzC5aLJWyrfUV29hcE6MFtmg0kejoWtImb3Z0dGrhGEAp7YjMgZCCU1rX0TtDHY6gFqMrEpDdLXS58nbrzm0l7SR0PI+zPHMBM5SMRaMJmTjxc3JsglpalZ1BSlMgL0A2LeDML5I35ijJASAr85Znwt8Wi8zbioCpZq0mLS/eh/ck+cQpGZ0+ARYkMtG41epNK1fR/mxpXhGIMz+7QIZAcVokw2ExQwEaorF4p32/qTVEKzEs0vv3H9jE+LhzoN9zrcwuCYO54ROoQjLF82EtkpTxe+YZLC4ZCGBKlU5r7gAOMedkTOV1hgAAIABJREFUaOZxAA7XQqImPdRysaMJ58aKecz78vmVMo7YAO4AzBdKFOXU2m45KYt0nwVpH61iBtS2nZ1dAV5dVgrjjtberTt3xN7iWmkfJmnjNce5Q9vb2VXr2XEuJ2CMxIZ1QttgrV62ickxGxsZE3C0v7+j+bC9vSnNxIXFa5pTuLKj90syjHswY8kzXbx+Q6D6wf6e7WzvaoPvTfWa3+sX+IdL7cN37ls6nVT7OPvT8xfPxDB691vf0us//fgjJY7vvPuNji5ZRfOBeQjYSRJ8cuxY2WoNrju2OYk1oDKgbOG8IAYR7f+fffJrve/d+/ek68veVbooCMBqNTFZqchop3ZxYfVy2RnStNp25/679u0f/MiC0YT1pAfUPruysWmnZ3nzekPab2GyiXEncKhpJZjeZlqrgwP9mlcYKH3x5LFaK1kHAF8/+vGPbWIC91yc35Niy+zimgxY5vPp+ZDkai/u6A0CYJIgYkJXKF6IAcn8pI0c8CaXO5I2Huwtknu5PPvRfY056Ql0Mf0+689kBHwjp7C9syP2ZTQaFoOIDoBbd+9YdnfHlleWO+ZaeY3/7My8GMGAzn/+Z39u/+2/+u8E2GD2pKIbGnA9aTuDMbq7a9s7e9onWeRqV0bjOuA3yO5laTo6Fj97DO/Ll4pb9brWHGsG7WQ6BGAPOXYUbeZtdRsAbFMwhAEHKHD/wUOdHb/48BcCQekwYOx53oAXW1tbYsKreNeXsdu3b2t/4PxlLbGPw6RFJ5LrBYB0XQZVsa75HWcpTORUokdnJIxF2Mh0WbAWBR6Y560JD+uXZ4DmaLebA7fr/Z1t7Wkk/QT8gNdcL8DdV19+obHgvrLZnIoRAEtev1/svevXrlk+f2prq8tiJMvBuVKRfjSAh9zmG03tGRRSWBMYh/ElQLQDjPK57D+qMQSDYtGyT9Iayxgz/xhPxoE9EfAHMM0aLQt6/U66p9N1QnGSgiQO9RR83DOB3eezgM8skUoKQMNwMBjwWRL2dE/aQn6/+b20m8cFhHpaTUvGo2q9BwxNZXo1Z5NpzG3QXyxIyxf5CnW9mAMFYcRFMMdBoxYDKKRFygCVKbFkWVP+SNQONjdVdAEQDfjDVqXDo1Cyza0dO8uXbHV9wza2dq10QXEj7/RkI1HFM4DDsPzHJ6dUECrXqmoXpqDK+UOhd2lpWd0S165ft/nFaypm0vYsCZdOOzk6ohtbWzY95ToGmKOA/67DIWvDQwN27dqiWtiJoWTYF46oSMHYos0JoERw4EyoXAcQewNnietWWJcxGz+nPZnzSUaB5bLakvt60xoTCrD8PXtpNz6EicdcBQyFiYfm4+jIkIoxm+vr5vEGJDkAsE2xGJ17zHJoUYfZPDM3a+MTk3ZeKNja+oZMGWHW72UPbWp6xqanZxxAj8lSp3jIPXIGoQFKYZlrxkWdlnLtBdWKdIBxtQfspNjI73hGnHdIKhDbUDAEnKVQwrlLjDc2OuJa+jvGUOx5/A5ZFVrAWSuA5dwrsg60xsMOz2YP7f79h/bmzRtbXlmyvr4BVyRAv/4gq1gGkBrwT7qZzaZlD/Z1biNlgK4seu48e+YtnSfEj5hMsRczn5DcIa5wJpKnAkIxQKVDAH1szkfGFjD+7t27Avv/6i9/Km3ZH/3Df2gRFZ6d1AYGa8TL8/PzirFPTo9VZJRGbL2uPVFF91ZTZxGa1jzzvf2snZ8CUDbt5evX2i8AvBkf5h+GmNwD5y/Vqb5Mj/X2pnSGwBAtFsuSZ8AkloIruvPEWrTfI7tE8ZdCALFmqYIEU6/WLAU0DOFg946OIu10rM/II23Qbtnc3KzW1oMH9+3997+l32Pa9fQ3TyyViNk3v/lN+51/+vtXeMnlTKOv7vqSjMDVAr8kD/rqNi/nCKy+eNSm5ZSgPYRzceVCQN3s7Iz542mr5TFbWBKIQbBAwkCQJR0w80i7SiwDtCLzeQGHaFqqTQX3ZDlPorfZ6rRYXojRSNIVCPiUkNCqhq4mf0fABBAKa4HXAJx0P48WVyce36sEicAuGHYO4UiSOaYPWngRAVhUwpVU5pyDO67aVKpxOQdskwZaBIbGgIwYYFMSDJdxBM3tWzjot/m5OSV4H/7852Ij3b730NK9/WIdIFIfSybE2iEIpOWYMSDAApwBSEJjkLyva1LBa2GDkvjyjwB2eGRUDAQShFqdyntZGnXhkN+1f42OiOlSLuUVgDP2LkHdlXM0gen03LzduXPf/D39Zj7afGhtq5iVT61dr4jFZ0Z747Za27m31y+eCihbnFtUyyMt8j3JHnv82WcCV2EUvXz+VLqEgwNDdufefSsVL2zpzUsbH5u0hWvXbGd/z9bXVzU/YBdMzs4IrIknE5aGyZHPW7lck+lEMBixcrVmrTYMMhxZz6VrBvMPdjIt+IMDIx2TVa8z86iSnKFVF7Vmm5bMmkBjZAQAXEmGAsGYAFT+HyAIwIAEFD01mCQk1yQ4sHEBzJHYJwGCOQTDBEYAXzAqzsXArdjE1KQSAkAmGBbMGxKzJkBQT4+AhtzBoQCVSh09OedOTfLD3zEHSBDV7onBQCajwgIAAS10JJsknWqdTaT0ObStMf8mJicFJDFnu07ZvG/XZZVEArkGQDSAV0B4gCi+aKPlegECARgI8vkcgf+9zmmdccXoCikM5lPfQL9LkjvrGvCYMaYVDQ1GniuJ7evXb6xSq9qNm7eUyKwsr1jA47HZiSkBFNnDAxkw0W6LnhkMKtrdAQfRigOMge3IfQCQAtyh4VavN7VHHB/mNM60dgPGAdJn+tD9mjKPpyWX6NOTIzs7O9KzWnqzJDDuW9/5nlr0n3zxSPsCrI/l5RUxJWGXUOAB5HBAWEjsEthWo8Mj0kB98uQzMTRZwyRnC9eu6znmclm1a7OvbG9u2MuXTzVPeT/aG2/duiMA/FcffSgG4rvfeM9CwYhYkoCuHukkgm9h8nKhhBBAC0AX1iBsk6++/tJ8Aa95YIyT/F/k7ehg304OD6wtQKdp8UTahkYn7fb9d+za7bvWMI89/vILOzkr2I2b9zT/11dXrdV0ICXgXDqd0j4IeIGG5Pbmulinmlulkn380S/t0aPP7fz8xKZmZlXs4os5Arvo/W9/x0ZHx8VKRxYDxpAkHkol7eMk0ZJDKZWdjmjc7bUCI5GDaLRk1AObTKZEkahaKtkfeT5d8ASDuxvXr4uxS8urMwpzGrck33MLc2L4b26t6wxhLAEiRsdHtN7Oz4r25Zdf6XewK7PZA40BWriAisg3kGR3W9nZe3nOYvH7/BaNxMXyhlno2Fy4m3s7hbmSCksgeziYs1aT8YTa0culiw5bu6qiA9dN0o4WHgzTlaUl7W+MBwAPv2deONCv7cykigW7efOGzUxP27OvfyOJB+b9wuJ1tcYzxsxngCLOQeYjLC4SfBiiyLVkd7LSCgXs7u0bkHYuxTGZ8rT5/swarYbaprkXgGJa7AETkvGkDQ30WxANxpMTMS2pMACWsB7VLdJhSgFuw9rinI/GknLTxsylXitbpidhr1+/sk8/+bXAIgpynB/ONAsploZAfWIFrqmDhnZkV5zZGz/n9dy/A0QpjGB65dihYmB7vQIbnTFZ25poijfaFvQ5WRPOWwqG9UpV8gUAIqUiRcOw5iAgdiDgVfcHZ7LYfa2a9cSilqZg02yYH5O6ZEogKOIgAR8SOhWLpxI2NDpk4ZjTSsbZGvMfnMt7egckBeTkbVo6n2Gso/+J4RZfnGPNOjItITEUeYYUpDbX1iSN0dPTZxeVqp0XSvbB3/3CdveP7O6771m5WrdnT5/b+sa67e07KZhM2pn80B0AW3Dh+g3FbOeFvJzoGTdAMsaUM/zoCOmUmph8APIr62sC2djj33n4DTs6OhYghGGaa3PHoIxOHmc6xpkBA5K1RKEXeQ7W+OjEhM3MzykOYt/nzCKOYY/lHAN4oih+BgOvVtPfqPhewyDKgZ+tes3GRoa0FwIqtj0Y6g1o7yBm6u/rtZRMPP1i98GCHx4eNL/Pa59//pntZw8l2YNMEhIU/JznenSQlfQMoP7Q6KiubZM27Uy/irgwI4dHxsS85Ln4fU6CQeZ3Hd1a1iAHO2eBM8Tzaj7DNmTfJ75EpobfUUBk/vHesPoZU+nKIqtCcRUpiUZdxWzuwYHkZZmFwcCXdmm9oUIgbEP2Es4kzEiJj3iuPC/a2p8+e6bnj9SOdF4z/Xpv9gDONUB2jIkgFRCH8N5IH0EEoHBy+9ZtzQPiDTqMKCrevHFb64/YiTMK486JiXF1KKErKzPIUFDAOF987sMH91W8oQApN/dIRCx99lP2ehVz/QGxZilusQYprquIHwwIdCUaYyyYJ86ADjkVJBVoZ8/K8BMgn44S4hbWGM+DM4SzqVa9UJwc8gfEEufZkC/wXDgLcKuniwjiAlJUFLwAyMWoZU++KMvAiWtjTAC1YZbz7ClsMW/ZH5FIwNyJFvrf+71/rgLq8ptXVq+WLJ1AcmLAfvi7V4Do5cyir+76sozAFSB6WZ701X1eyhF49NFP28tLb8QiQiyc6BzGC6CGa5cNScMIrUUCVlo/V5ZfK9HrR2A+lrAA2lG+gBIcAMtuqwwVZf6eQEnaWY26guuucH1YAGhbzE3+jvYkQDHYX/5AWExFGbeUy2ozotUU9pDaT82jVlxMAY6OT6TjRIBK2zBJCAEdibEMKVotaakRaOEC2tUahe3jdJ3QhcTp07V9nh0dWrlUcIBtKOB0yYol6U31Yl7RaDkNpzZO2zhpA0AFrTfTp6BfDsl5As2WDQ4O2IOHDztC9Gt2hM5VhwWjBKFQlGs67WKAWlPTs2rFARQF4Gi3YLtY52clscgCQa/ulQBydXVJGnQwQAB4z88LMqcaGByyeG/GtpaX7Oj4UEF2/vzYigVYYLTXRhV8k4yen5B85NRKio4SrEnABtgCaC+S+CIPwH3u7+zZ8Oi4vf+d79vCzVu2v71pB7ms2oxJQP7i//5TC0dj0lIdm5i097/7D2xqbtF8yT4zb8CsVLD1lTXb3t1RyxJupslUWuA5QbyS53rDrE27d9RpW+YOlcjD3Nra2lCihrvs6PikxeJp29reE7DM9ZLY02q3sLjgWviPcgJnAWS7DGRYHIy32BSHx0oakSBgLsDaA2DuSSWUuMB64ivVk+okgo7d2W66Zx9L9gg0XNtYFxNar6tUNZaA1rQfA4YVYSxLRiEg8JBEia/8uTOrwfGd6yMpY+7kDnJiJqr92B8Q8EkBgKSIRAPAiGCdJIyxJnEBsFCSBdOsw/IgwBfQhRN8zJmR8cXcI3GiXTsWjyg5lWnE0LCSWZjhAEa0CSNvAOCwt7tj2VxOzDpJCDRbap0P01bX06NEROZNSYodTnORtU4S7QxqYBI5Bhg6hySOyDEcHGIa5to6YaqhlSs2XrUiUI/5T/IDk+j0/Ng21lcETqHBBkDDGHz97JnmFMAoY0aSytfe/p7TfqxU1A77gx/8SMxonvXjR4+UaAEAMX6Az+wXAFX6PhYRQwZ3dsCkGzeu24N33lWr5tr6mg0NDOmauVeeKXuEnL7rDQdkdeQLeE1X25Ukf+n1S829737/+xZPAARmxRyi+AEYH4uExIrk/imWXFu8ab5gyDZ3d7XX7ezt2+l53mKJHlu8cdv8gYgdHx5pXTDnAd/5nnZjElckHigknBw553ZYlGgIU7hAluH506famx34RduqYzED7uCq/bv/+J/awvy8tFoBNPni2gA9e9IZ8/icAzxzEmCFNYy2H793Y4NMQL8YmzBlnz9/rj0GoJuCGNfQrNMl4LRZWT8UlGj3BbgDBGS+AZoAcuIE/PmjzwWIDY9OaExovSSB5RppB1Z7cSwh5iryG4DEAFysQb4HHOOZoEWLJh9FAFhznA8AVuhxIvcB0521guFGs1ZXQdA5C2PgVhCg6OQtjgV0A/y++9570JZ15nXlKQCBOD8ZP9bX+MS4k5VBTiaVEAAlABCH7dyxfif350RcYBcgD8UEwArOV1pyWSujg6NmLY+9evHStnd21ZaKvINY3JWK1jwFSzE0GzUViVI9CUmBACCcn5zaRSEvvXCKAzApAWA4y5m3PGfOS8Dx6Zlp298/sNW1dSewbG3LnxxZuXQuo5bHjz6XlAn7hmRIOmw0GGEQQwFFfxsQZb5Ju1SMOYBEB4iqlb/D5mfsmT+w2wGtde/m5DyYZ962xwLe4FvwQiZ41hbYiLyB6z4JyoipViubh26RKEw1jJvMgtxvIChpCVrm/Z62xSMhgSxoeIf8aJnWLdETt7HxMfP5PRZJxOWKzRiwNwNEw65mzTmN6ryVq2WxrSMdXVzGAHMXJAcAi7lMGG9osMPoxZyo1qDlP2xbO3v20cefWNN8Fk322vZe1jY2t9wcD/gtzXw1HMoHtYZnFxcF9AioSiStWnYMTzGL0elFKgFAKRCweAoJCsCnhG1sbOhsZR2g50oM1zURYx4M9PepCA5QxOvZK1dWlh1wF4uJJcnagfkrLdPhETFBaf0m/nBSC23JR7C/8Gxp5ee6+AeISkfAvdt3xFAlnqTghuGOXOqJJy8uHFsyita5X+tgenJCRezlN8v22aNH9vTr5yp4TE1MvN1D2AuIKTe3NgXuo7PK+j4SuNnS9aFdTgEhEoqp44F5R0GIOb+8tNyRekrpd4wnX7BFYT0CADJ2AJd0TzFPOTNcFwoauk2NK8xOmVA16pKUyPT2yJyHlm7ms1q1/V7FbpyTI8NDYpUybhgW8cx4DYVoxo/9lD2S4i8MVs5U6c8nU4rfacEnVoCNzFohfmNfcQVltx9zdmIeSGzgZKow+TxW3M/cYp+olEt6jifHOYH9AIBdORDuh/vm+RPfcK88Y851wMqufAnMTt6DIjAMUyen4td9kU8Qn88vzMkAkPiDXCEeS+jZ8D1Eh/OzvHttMiUwljgVHVyeEXIrsWhIhqG3bt6SjijAPZ012d19gaJohgKu7u7uiAnNwmfNEjNI/kOGnXQUID9TFzjMF7Ii5+jLn59pHrDeAJC7sii8Zm5m2u7fu2XVi4IK0f/D//hvr/CSS5lFX930ZRmBqwV+WZ701X1eyhF4+dnP2iQztNxmejMCBEg00aR0OqBtGxoZVXK0tbMtRhYJN6w0Wm5IfAkwaBcH+CRYA1i5KMIEDSqRBSxw7AnXdglQwGswNYKRel44E9hFAnl+mu/oHwbs5ORUDAiCTWm2eb0KognYCMoJ3kn079+/p7YcghKAJhJUAEXYGFwHTB3YS84YqSbGI8EiySKJEwxQGJgE4Wrj72iCthtNW155Y339fTY7N++MU/x+CbRzLfwdCSrXzn2tLi9L/4hkiYSbBIYgKxGPiX2EriJ/B1MDhiPuvugaoUHW1eyCLQhQTDslrA70ywCCxkaHZbQUCQVsoD9th4f7Vi4XlMgSXMNsgEVBoiJJAlhAzbqAlTdvXul63nn4jsWHRvXzRsG5wqOdVsqfqr0K/Sb0FUGvXr18bhdF2rwj9uXjxzI8iKd6JXiPk3Zf/6DAJxg4h/ubNjg0aNFk3I4Os2KB8HkQ5EZIpOcw6eh3gJ20l2j/hjWBe2rJ+gdG9KweP35sa6trAgZn5+ZsZGRCWrCuOr9hqZ6M5hopL4ExSShgMq2wXAvgG0kIOmt9mV7bz2btzetXal2HKcL7wmqB7XWBphmtr2rhNCU1TsNwWHMIgJ2cn6SV4JuErHB2ahgrkWDgbAyAJcYSYMpFWWtla3tL7Ws4ypKww5IECCGpoR043dcnthZjwRylJR2gB70xGKdoI05NTslYY2l5RdcKIElCRmseY8/PuObD3KGYJ7BiYLKw3qS/5/VK9B8GMskIupok5hgtsabnFxZU8GDuohEXQH+LhL7VtoO9fc1hxiAUCSsZgdXbNUxi7bEGx8ZGlHDs7+1b/uTctdulegTsJGApFov2m6++EtDBPbGWAAx4RjAu+Qdo4tzoA3ovGDWME0kboAxt9CTa3A+gOxIWJLmM/ezcrOQraNkcm562lSXXUj05NW3ra2ti1sAwZP3A3iniIBsMvnUshyHG2NDWB2jG/tZloZHYocMIYMy6hZkEG4trgkkN+A1zDVYiz5rx5/PQFRweGhJYg76vmCZoXYYdO0aGWMGgbe9saZxY8xSXomHaj/vEwCG5paV3YgzDjbRa5HGjf/r8pZ2d5fUZa2sbFk+l9P15viTdSEBM3lPsyJ4e7R/NRk0A3WEuZ1sba2onxamXtckcvnfvnoDKzY1t24OJxJz2YZQVUbs17Oq/+duf2f7+rr3/3vtyI4adebifVWLIHooOp/RZZRIX0H2yLjGD4r+sORlq+QNi3wLOkJxyvfFYRIAHIAdgNUkohR5AYeYxxSgSZfZWkumR0RE9qy+ePLEXz57ZxOSU3bt3X88N0A+2D6wjmPrcF+sEqQCS+VrlwgJ+jx0d7slUCLALVhngHdcGuPzqzRsLRiLW2zeoluWBwWELR13hAmYe4BW6kv19aYFeyI5Mjk9q/6FFlD2M9byztycDF38wqHt2jvBeJdgU/QBVOIMANAf60lY4PdI9hqIRAcrSwj4+0TzJ9A+qFZWCA2Am9yoGpcdnQ4PDFvAiQ0A7cUpnWe7kWIAvBRGKhSPj45qrFKvYczL9GTGnMS8bHh2T/iBsVSRLJDnTbOraYNTDgo7EojYyPCYdVs5iznn2EMYNUCsWCVqzVrFXL57bb37zldpqwRScniXFwqrA4ZZ5xcuX3mmXJdphT//2/6P/SXeEKJz66jBKgSQkIepREaT7BbMa5K2rScp/OWMBUHmvRqOqwiIsRvYcZ5DigFcY67FQyPp7UpIXQdIiHPDJfR5gNBmPmLXQta6J4d43kBEoR1F2dHzCFZdgzMbdHIEti7RNuYy8zrlAHXSaKaB5fAHp1wIIYZYES5uzNBTAvftczwa9WRinLY/Pnj5/ZR9/9thyZxfWsKCVa8QLebFY0TcNeEzA99jklMXTfXbj9m1LpdICpjgL2L/ZR7sgs55Ly5kwCVSLoi3r9oFC/sy5pLdNxl0AnDCdAaAosCIpRKfDATGJZACaAvAomLCHYZ7F/sl+KzmDzvNxsgYYPVKwPlKnEbHB5MSkgEe0eSmS8KyI3ToeW4ob2DM4d9kf0I+H1cuczKTTOh+JqVZWVmx9Zd2W3izb9tZOp6A8pfUOAEc8yn5H3Enx8LxYkBYlBUdM4ubnF8VwR06FvcyNF8VzV3xxQKhjvbI+uQcKRmKwX5SlK88ZSXzK+Uh3Ax0RdKcAEjJLASZZJ5zfrEueD/EZ+wKFHwq9AKy018uYLYgEgEdFdcaagggFO/SAAR+J84hTAHIlT2AAr8gu1VVcZl7zd1yT2Ph96O7H1GrP3/JMmWvsCbuAhj1pu333nqQUeE4qaMiUakhjyPPEfO3Zs6/t+bNnkocCYOb9AUS7TvGSOjg7U5GL/Y2YjVhb0iTEJD6/5iVmrHRowXQtXhTs2o1r5g+583Z4aEQxFOPHJGDcOMvoFGPOcf1yr68BWC+pUO/ztARMYm4EUBqNRezh/fv63B0KvkfHYpgCUhdhCSO5s7cvuS/OD1j4AMUyEKvVbGtzW/HazOyMXb92U/uqzpRcTiD44cGRziDmA8ZYFA7Kxbz02f/3P/7jK7zkUmbRVzd9WUbgaoFflid9dZ+XcgQeffCnbRhRBA4EBGj2wN4hWSBQJdkiSDw6PbNYAkOFiF10hPsBAnGpJPB3rW6uckywRKDH36u9F9AOZ1cFgBgVBGXOBFCVzR2q0ot5BO3asAIBYWjHRTuL1luClS5YQVAMc5Mk/PzsRAAF7IJuazyAGCw6Ah2ujwozwTutQARVY+NTAkFoKaONFgCRALDVaoiVQotPN+kjQCYgB6iAIUPz4v7utgK/23fuykgDxhO6kyQ6BMQkSBickNxAAwF0IkGAlQE7k0CfoA5AijYuWnkGhkbFDKF1h8BYIB1GQuGIgILpyXElQefnRzY46DT2qhfnVirkdV/ZvW0l+bPzzlyGtnGu6aKMg2y4Y8yDU31aAT6JmUBTMft6xcDKZfelFZjBDRcXeBx0YT8WS7a6um6vXr+CX2XXbtx1LZNneQHooYDHSoVTMX1h3QAS+4M+zZWx0QklZi9ePrXjY9eaC+hKksV14lq8v3dogUBEDKLt3S2BpDx/5hBvCNh48/Z9AW4kL+jXMYZU6wHVeUboD5JEoAk5MzWtdmxYx4AygC+AEGh6YTAAi/QHP/yRwMPnr1474xOMpOpNAQQwcJijsGJIGgBembtolME2Mhic56diw2GEMICWXKkoEI55ylgKHG22xOhk/sPcoH2L94XRA0WEpMK1Y/nFkoMNQashre7MT9BYgBASZtr6YEMDUgGY8xrWAwUBwDgSSxIyPjNfLHQc7Btih4ih1MatfF9rk4IHn0uihF7u0dGBtPQAb5i/jqmJm3BYCRqMF+Y0yQjFDuQLaOVjfMKYV5Uqdn5yrqQH8BfwEiACAJr7ISsUmwkjiKMjOzrM2dzCvGNMlisaQ9iSYqX29orhy7rgeQMYwayBAVutXNgJcga1mhIR9hSA2VqzZX0AQ6GAQFjmNPsOIAt7EtcLAwVQHz0w9M/EHvV47N79BzY2OikgrevE69g8DVtfXxd4OqekGVObitrvuwwRWChoZQ4PDorhCKBC4sy+x2cDbJJI8T3v3W0JZt9gf8G9nYIEydT9e3cFiFLcgV2NnAGfe+P+u5bb3bYnT76w5eVVzdlML3tbQrqFrA1YPiR6fAZsUMc2awrEBSxnzBkHAAQAUrQ9ZR5RrYhtTZc0beO41vdmepUI0ha4tbVugSAs7ZCcifVcCgWxoMdHxwUWABBXG03LHh6KocZZwXpgDpA8M44kzJwlzCeAwa6rOwAs5w16pUh4UDDj7wGBWd9rK8sytGB9M7cxYnKVQKjtAAAgAElEQVSa0zWrVWpiSMG6JIFnbCm0OHMQ5rHTjWQ8AYJKpbylk3EbHR6wRrXDggwFLYdTcbrX3vvWdwVAfvzxr6zt81lmcNiaLa+dnKN1G7P+oRHtBZisAetFIwEZccH0QlOYzYtzhB8wJwAiSM69AZ/ApZ7ePmf2tbKiNYkOIsUSwDlfq2GJCC3qAWmo5o6PZcwDuMpcpM18L3sgAAnme19mQHrO6NcCjLKGeDb1at2mZ6Zs8dp1AUEws9jP2aco4FGMAGxlXxFTzO+zufkF7XubG1tOnqRetxfPn2tvgcEqgy91P4Ssrzcj8J8vxoLntbW5btFQUCY8r169tF/83X/S+mAfqtWrAmm6buxdQFQQp0BR5zLPWcU/9ij2cMBQxxntfjmzoi7gyf91SFx6wW8Dos64jJiD5Y2GtMdaDQDNRseUyWmXClaFccq8xGwqHLGg3+uAUo9ZCGZo0GuJWNiC6s4wFdh6e5MqyhBr0HKbpKvE44wkW9ZSHGOG9jlAHm3QjrHpWP0wVOkEacpEkOITRbhYNO7GExAIUBWJgEDI3rxZt5/+7Qe2sp21moUsHEMKA1Zc0QLetkWCXgFk/SOj9vC978hYCS1jiiIUqzGPw2EbyQ/mGwxBDzqqPr8DKI9ztrC4qEIrYBnPE13EZ8+fq7iB7iT/AKhovWa/lWarB+ModNIdm5712JUDAhwlviC+Y27yT3GQx3UkSP+R9dthsi8sLKqYW6tgSBlSURb3cArXI2Oj1tC8oJujZmjTUPfjTFEn0MiIit2/+fI3dnJ0ouKGTMsAZ1MpOzjMimmIMVu+WNTfUIBnXRAHci4S4wBsHhzkZCrJ+YpuJEUkgD0KOoCnAH+QADj/KEBzFj579kwALyAnkwaGqrQ49QwbigP4opDDegLYpEDDeiI+4Fp5f8wpmYuwwfvo9IjHtK9x5jB+2g8DQd0Xa4P9E4CXOIv4h7kciTjzIgaav+H6+OI9iEuRy6FQ+/Trp/p7rQ3AyUhE+x7FAgoeoUBARQziUySkOPN4DcZUFPf/8qf/QeA+nVaME2NHyz/AMIUuumMwLmSOcV1v3ixJg3V2dtYmJ6cFuDM3tMIle9GSMdfW7pbt7R9YJtMvCSfiGzpP2Lvm59AghVF6qmJdKIxMkikuX1l6bYf7u+ZpIyvxld28ecd+8pOfaK96+puv7JNff6JC0vTsvLTeiWVK7Jdn5zoza3W00Et2USnp+pHucQBvUuA73ztGumPwcm7SyYRBFevizu3btrO7Zbt7O/r5v/k3/9MVXnIps+irm74sI3C1wC/Lk766z0s5An/1p/9bO9kxUwDAI4AnoXv57IWdnh7b3NyC3Mdx4oShRtsRgS9tfDKGaTs9NJJlgjpAT5lVNJuqmqr9ON2rgJqEFtACluXM7KzaMMPhoBUI3PwwxvwCywQsYnZRulBbEQEUbJXd3V217TaaNXv48KHdvHVLLC3aegDIuo72JCwOVIQxNiX2mZwqV1YUwKPHRECD2QbGLXNzcxbF8KbeEDOAoJVAybns0kaDWQVVbp+d0kKUz4thcOPmTSXvJEAkFLs7e2rVB1ilKk8ChC4rguwEdLjK0q5K8lmtlqUBtbK+bi2PX26igM2AE+goKYGq1y0IU0pO6WGLRwKWPz+x4+Os7e9sWiwasYW5OQWub9SGW5Hm4vDokFr4z/NnCsJhTwL64t68ubWhoPnG9duWHJ+y9vmJgAcYUNwjCczp8VHHMMZnxSIsiaoNDo/ayxcv7cmjL2xqdtGmZuaklWmtppWLaOWVLNPvjIpg0qI9Cjvp2s2brr222bLsQVbzC+mBnp6M9Q4P29byqrTTKrWG3HPRb5yamVbLOaALQarYoIWC2sEAPPQ80SA7dczi6Zk5zSOYbQBTG+sbdnxEYhMRCAyLjb8neSH5AWC7e+++dFEBHJZX11QQ4NpILHBM7hqLyVjGY3aQ3VNijQMxQBAABiwggA7ASrRcAUMAJyfGnU4jBhWAPLQi4goLuINJU0+mV59FhpBJ9yppJ7kplAoqMJAQMZ/HxsfNHwwJ+JSMhFg6B2JPCMj3OYMyQD8AYNYPgCmfBwsMhgdrkjZ6/r9/cNDeffebYj3A0GOenxwdSIaBpA6DMlrWMJlwLNwjzUGYY7BKGDeYOjAGWRujY2N2enxqm+tb2jtpU4RdwxojwVfbX6pHupW8V6UEy29M65S1RPIMMx1Amb9jXcEGwfzhYH9fSSTFBCQPxFg8Pdaz4GcUJtg3AJsSPWm1nHKdJO20MjPWJH6wNGUgUYS1uCfWKQkT4KVrjy9ZseTagnkG7B2OKc7f0xrurpX/ClhMJtUa78AXp6eMfQwJK/O8CwTwXsw/2OUwRNE+ffnqheQMGH85GVfKVjg9kY7e1MyMvf+d9+3atevaS5iv6xubtrK85BLdUFjJbLMF2GwyoWNNMc6A2QDMrF+ui0SbexBQI2Yu+5jb29iXYVDS2sr+RLKM/AdAKmMMcx2pAPYWGGRIU1B0ioYjaok9y/EMfLp+dOIYD1zmaZlnvAHKAaQzmV6NKecE5wFMRNhUmrNh9II9+jzaYdHkBCSp1srqOmDNwOxcXVtVQj0xMQkvUAA5a/+tFmdHmxUAGIDY6w/ouQGWOgd1j4pmFKIef/Zruyic2p3bN1XUSMVi+jmmUj/+nX8sLerHXzy2Oqzf/iELxRIyrApHAFKGtD/w+dEIhYyKDO8A/RIAWtWGWpEpqHBGigHbaEhexTln07EAs64lpnks4sz/9nf3sGC3TE9KAGkggmM5Egro/Z2paAEDnffQuiY5b7etVCjqLGR9j42OaY532fE8E4B8TE8AV2jTze7t6n1hfwKIA9bDpObMpfjg92Ng5gwR2f9gemLqt7i4qLnKnsoZznpm/lJIYU7CLMSQCNORX/ziA/vow1+ouMGeg8kXYAz+SSpuif4HnNwFNP8zQLQTfTmoxqN2d30vYNPxRMFQu3//lhHaYYgKHP0t5/quYVOLz251Xeo7gCiMUtqPiTm8tNzzPe3xAWs3MeerWywctlgoaOGAVyxY2KKJRMQiatFNC4xM9sQ1hsxnvsSAt5ZVMEkrA4i2FR/A5kYWptX2yPgqmUQSKCSmHIAqAC9zBDM22rnLlbodnRXtw19+Yr/89LGVGh7z+MPWavskHQRrlUIC2uIUIG49eMe+9/0faqzW1mGvI3nhQGZYmqx/NIAB4ShAARiy/ims3rx50w4PszL5IjaDVcyeCmuRPQP2JPGIgCyvx+7cvae58OTJE3VtcA4x1uxXgI7dPbcLzLFvYpDGGQT7nziQ/ZNYDAmGecAqiogV5I/qOjs4+9grYMpHY2Htw6wbXkd8NdDnADjuD+CMriIMpVzxx8R+BQQmNuDM44d7u9vaD9gnna5x3PoHhuwod2JfP30hEJ8zgTFinRLbAHA69jHg87DOKAB+V2QpCaA7yOUElrFvsXYwumKMKWqy/pB+IX7h/4n3kCAAOGQ/cV0JMD3dfs17CwiVzIi3o0fbVEs7LeOAe3xxtnGt7K0UaZ08Qll7O+PO9cKuJG51Ov5Ngd3EEUiBAPhyPrFXUjwCKBR5AX6yjCXzKp5RPGSv4L7p/kBzGlCbZ07BhuI1JAHOPYqtXBNAvDtLUjqPiQUBTPme65idmdF7Mh4AnRRrtvd2VPzmWpHkIO6LhMI6c5Bi4ufECV2TVOYyMXEmnTIvhmuYEdZqYjAT5w8NDwqY3lhd0/mMjNY33n1P6+/Zi+ea42jVcv7xWcsrqzrLGC8Y3ffu39Ne6LoTIiqisydR3CfGefnqlXR/AWuzh8QvBUlN/S//9n++wksuZRZ9ddOXZQSuFvhledJX93kpR+DP/s//tQ1QhS4eRjn37j204eEhBaVyVC+WFAikSIg61W80dwigYcXREodWUPbgQAELIMCNGzelm0kCRZIOSAajBaBHbriNuoIzkpI2GqKIoPeg9+kCSBIpADHATrSrCMgQOed1hWLe/Ts/k0soJhdiYNbqtrO77VotA0EFhF3ncCryBJh8NsZMBE20QwLWAGrBwlQrYihgmQxaiBXXjt9s6L1I9kv5cwW6glkVoMcVDOIQTVsPATgt/rQqqzWvk70RGKIRBTgJG5OWqFevXlgkGrbh4TFb3Vi3rb0D83pdGyRAFWY/tIpLhw0DAgn6w7jDoKdhPm/LWs2aNC1xwQ0G/dJ8GuwfNK/fY2/evFBiQEKTzqTFmASYJXCElTs7u6CEA4di2EUE0yQ9h7msrS0vK2kDtMT8CvBDmpnmE3BUI/lPOn1JtRnBFo7HLBYNywV8fHxC7IBKrWKNVl0gJKxAaTVGotY3MGTXr98UE5g5BshJn2Ey0fPW9Ii2dYAeQBeBiEkH4G1sbUrKgSQTkAsB/7HJCfNG4pY/3Le1tVWrVcsy1hAghaFMOiMACF0ynvnYxIwVO9dEMD4yPinR/dzhsQBbWH0YepBIkUwCrHAIwiyJhAMyHWG+wAjBnEQtavW6HRwcCnBjjsKSgFXM+5K8ATLCFt3c3tKcimE+QyJTKjmWcigs0ANgx40V4D7gT0q6aoCiPCNATZcooZEXEGBCIs3aBYSXWUwVANMZVJAYAVrC7iB5Q+OW66PIACuJz0F/CyYYn480Bjpmm5vb+h3Jtlhq9XrHKCJn1bpLfpjHGDLVqw07yZ28lWpgTkgbEGgAp9uOthjrtNvaqnUOQNNuiRH09ddfa70Bzo2NjJrP45W+HWOIQzKvZY6LHYJT/emJY2Ehw2FeC8cSmkMwQOUkHQAY9GrvYJ6QzMtQRszQth0dHOgZAaLiUM94qQCCuQNtxZmMwF+SeNYg8xkWKF+4/jI/kOwA6EMLlWSTvYH3BwgkeWTvA9iDiQ5TWeyiVEKu2QDnMN+ZR6lkwhZmZ21gaEgMNTT29rJ7mrPsNWhCAhKIOW5eC0Vj1pvuU9JOUo2Gn/QWZWZEogmr0i82KcAIex1FAfY2wEeYbYCT6xsbSiALBcdEAlfKF/MaU9qp2VMBlsGjGFMACdihA32DYmjubW87IzGXRr9l8ZPk017L/uvYnb0CTNh3eJ6wtLgXGS9hSkOxCeDyPG/5AmxPZzrE/OLvKU4ArvFcuB8AhCB/32w6V3G0MksXWgsA+jAz6SwgoUUGBZYoDtUUaNCGXlyYt7GREbu+uGjF/Kn9TKyniH3jvffEdmVcKrW6BSIxy+bYG3GIX3CyFaULO4f1i/5wpSLAi8SdB0XBgOIT4D3ABgwqmJo8Q7oA0OEGgEHCBJYozCOKK2m0oMVWa6jFc3x6Snsxximsc0AV5D1gqvEwWB8A44Agr16+kgzLwuI1gXQwhAFTWbuYavGeJPiZ/n6doep+KBa0rzLunFWwpEYmpvTMKBByuMHwXUYrslHTuYbWKF8UKmHIcY6ytgARAZcP93fsow8/FBObeQm4xd4GC5RigWME8qxcocUxPP+/gOhbgFOwqQNEmZSuIAXMCIWUv3Xv0f1yAOp//vX3r2APArBVsaBj3sRvnWSHz0J+dENhi3oFuFFAAAyKhgIWxqAx6Ld41G/hIMAo7MSY9fWlpQ0OuMY5Go5j2IT5EnrfbWmynp2hA1sX2434gIIWBU/2KcnixOKKrQC7OGcZI56v1xOw7MGRVRtmz18u2V9/8Evb2j2wRttvwUhc+z33AWOVrgVMDEenZm1GLLiYpDpof2Y9TUxMyWgH0BvGN2A2sRzyHhghUmzB7EaFiTRFyh7b299XgQNAnX1cwF0Cx/i0Cnw8OwpcnDWcMawDTKYohKvgGY/pvFYBTGsE/VePzP3Q8+Ts4DwB4MMVnfMFUJPXZfoyAk1pa1anRgtmKh1CXs2D3p4e6SCzzgAsWUMYg7Eu2SMAXykUUEQB7IW1zlnL3oMEDvsiINz/y957/UaeZ1l+NyzDM4JB78kkmUxXWZVluqurq3umzWB3djV6k7AvAmRGwkCalRb7IECQIOybXkdvGulB0IOwgGawO9COhNmZdlPVpkz6TGaSSe9NkAzvjfA534js2tVI/wBJIJGOjIjf19577rnn4Cx/5/ZtsRIpOpVKVdve2tFccc7xGTgPATI5rwCNGXdiXYA9tdYj05FxxVXY1Ghw0rHAGKoTqtnU+c95yp6EZU8sCQgMg5L9S5cIZAJaugUEd/U3GSNAQ9Yo97HM+Op1FVDUFeL32/KtZcmXEItSEAeEdOxXp42ss7OGSSga+h1pawJ6UlAirgHE7clS5AoF3U90fFAk4n4YSCXt9u3b2vMb629UxOdZfvmrX9nJ2am9c+++Y/2HQnKQZ3wARJ89ear5oc0eEoCKiPGE2vylUT48oo4Z4nniPPb1xtamnZyeqVjNGDOvFC3RcGdOJR0QiwnMpTuM+6jX/YDB6mA65WK0fF7xBnMEIQCQk7XHeNJNsXdwYC9ermgPEAsRbywt31busPLypUB+2uJZ28w5XRawu9Hq5Q6noAhblsIBZpCMo2Fyam0933/9T/7JNV5yJbPo64e+KiNwvcGvykxfP+eVHIFf/PWfdQhaADdfr7y0VDJtd+7cVZX9+dPn0tVCmFymIeWKmGQEKegRwkDqH0jbyPDYW41BAkHamkbGxpSqIMhOgEVwLRZFsykWDUAF7E0CKrIfQCqqxiTNVJ4B3EjASRph16FVScAs7c4aybbT/uw0aHPzOVMQGCQ4qxIQik13pASBgJ/PLAZaF5ih1QfmCFV1wCG1HLdhu7pW6N2dbVWXafeBBUWVmuCY4AwWFEEomXByIKWAHeCBqjGvR7IJgCeNxHZTWnxVNKTyRQVzMAxIVheXl818fVaq4XjsWupokw+Fol22KSyCmOai1axJ94527UIeHbpRPefJwZ6AUlg7BOMTk+MCYI+PDiybgzHhURsUrfW4OAPAAVrOzy/q86GvigsoZlaAdczZxPi0noFAOJkatNTAsFxuHz18rIAV2QHcVKX1GOqTIQUABiwJEhmScIBiDIlIxjDDIilstjoWxEjLPHaevVTCQGsS7VwkZmh6AaBsbq6LEUAgTaLEHBIkT05NCxjBdECmN+Gw/h3QlSQMUB1DLdjKJGswYWjDAgjA0AKdzET/gBJQTC1oTYVIjJOvA6Ndi2eukHPaZf1JAQAE8s5chPb6qgL+iYkxrSkSHZg+fC6AAsbtcP9A6wStTjR2AeNYY2qpFahf1LoBgAQMxf2bxAd2IiAFYAOSEo8fP1IrKoE7+wmmD3uOhAjDGBg7Z5lT7YM+9FDbTnuNgH1/b0/rhoDeMYaa1p9K6XsA63st9hhuXV5mtMYBoUnecBnHwRp2EAYktFbCTuG1AX+PTk8FlrD+wa8iIccgVct6sE/vS5LLngD0JFnluXkuZyb1Wx1BklCYPE52YMNSMtiK2NMnT94aN5A4OpATOQpc3AtqSYUZ6e9zbX+NZlvjx7gDhpF0kjRxXuDIvbu3IxYQzrmA1wCrMA9hzLH+YfnyjCRPyBcALpGQor9JkkziznpnHgQGXF5KC7ZWrtizZ0/12uw/sXllFrGk3wE2OVMAXzA2AQjgi2eZn5vXft7f2VYCzP4DKEXnlgT+7OxcDL3Dk2O10qLNxtxdwijqAobOSTgqQJA5ZK1mTk913sJmwUSp59zNvuNzARADfLC3WJcAycwrsgOAYR6/R2sLEJ7zlD9fnJ0LCIRVPT+3oPGDCUnCTGLsdOUaOlOYB/6dc4efpyA2PDSkhJ99DdDM97PWCvmiEmQMPSgwMa+MF1qxALVv3qzq93v33tFeA7gG0OCegMHDecV9wVjTIguoBIjDvcVZC9hPsQhd0mQiZsPptCUwmirm7PQYxjAJdNhGxkbl7n5ydiKtwY4vYL/54itpHAcCEUmJjI6OO0kGAOhuu+rw0IhYzZwFWfT3ugU5AAikOsjUOTOZV4os56dnAjdoYWbNUJDKXlxqP3JW5jEPTA85LeRoxILhiB0eHTvJilBYz4sZGesRrWTmKBD0O51k5jKPtmleZ6eYsxisFR1Q8N6DB/atb31b65q1wJrMFcuWucg6Zm4spmcBxARcWXv9ykkf1BsCA2DMMZcwEymAdlotSycTuuM319fURgwIxjqA2Q84w2cA2H0LgHYBUemG0jqv3QCk3mWGiuXppEMBRcX07CmJqgv+t4xRjrIek/Sb2qTSr+7qlPIZgVApAv1dgCht2Pgm+b04YlM0bFqHlucuGJqI0JmBwVLHomEAfiR50pZKJSwcClo4lrBoIqFYokZcEwroDmBf1+qwb30aN1qjAUJp3Q2Gwjq3OM8d09AVQinctloeOzm5sFqzYwcnGfvp3/7SNjb3rOnpM38oqrOHL+579CCHJ8Zt5saiDQ6NOqahz6d9wHoRqy0W1xkMa5xiH/PLOQ5o+PLFM7WjY0IGiM7ZybnPncp+4h5ANoezlZ+Fkci5QgcGhRVYk5yVnO3EPdwxMqzssgqZO+461jl7GoM7nhfgjPmlDX0onRbrEBYhoCvFJc5ZZH0wysEgcnt7U/9Oocppd/ucrrwkXtC7R27DtbMTW3IGc2ZwvtCJMzQ8KICMX0uLN21masp2d3dsZ29H0hgd49zz699Ys+Pj7m5XS3hfUOcrd46L6Xz6rMTDnEesBXQ16VxiDLi7AIMZJ34WoLRXhATApvDAvAiQ9yFJUdf9Q1u+5CbabcUtnH/EIwDmfDGGnJsyRKIo2m53i4pOm5u5l66lNC+dJBLjTGEVCSIAUGIHjDsZX7HWkRnxwE5uak0QO7EmJ8Yw6OpojXC2cDaxOyvlmh0cHqrtHHkSOgvGRkY1J8fHh4ol/YCtBWcoyh0K0E+szGfj/qLgxb3cK5xR7MUgcHN7R/IjSKPAysTklXuKz8rapCvn/v13RCQgFmNPU0hjLTDHxAeSIWm3u2SIsp4XIgAFTEB97uudvT17+uy5Yiju+sPDYz0/dxAmftKKp4uNfMXDPhtUgYpiN+MIW551jRQFTNuT84z1xRyL9N//gz+4xkuuZBZ9/dBXZQSuN/hVmenr57ySI/Czv/6zDppAveD15bNnSpBhFxAIkuAQlAEcUa1HZ04mEdLdNGvWYeo4sxO+l6q8wMdsVm2DAFMkUwS2BLG0NSk4C4cVqMBa4GcBjSbGJ1XRJ2HsAQuAkwBcal+tuwCVRJfvIckJ+oLWaZp0jQBpslnYajHpMqKvSIBK8ARoiHYW7b4kmzAJ5cIaQI/RBagE0SQlE5MTCnoJeEngT09OFBCjfYjuINXlp08e25/98//diuWijY6NCoxAf5XPAYCFGUU+m1NwTJZAQIiBFIkSwRdjCWNx8dZdM19AWoyZzIWdnV84E546JimuXX94dEQ6UQSSO9vrYp3NzkzJHdyjpDeoxBd2GMk9CSuBZ+ac9qOCmLA8G0kuDFm5yfvRYUWPyiMwDeMMNyd+AVmI4sM4i0bi5vUF1HqJARR/ploOAIbJSTgYEnsWpA0mA+MA4MvrAzJkLpx2K+YCSg6qVSVWPBeMKJLKvhAgHgk9hgUuUYIZBbgGKxLAjyCZNeWC0YRYUgTGrCdA51anJbCCeUSqAUDg/v131a6HAD9A69j4pDRlMwAQMBAS/RaKJaxWb8k0Skm1+gw9Ao1J7N36jWvNwLBL9ScE7qANy/o4ONiTVizsVwBkPs/87LxNYt6UoFXSAWCvV1e7jvfor2ZlkEE7GHqMb9ZWBUbevfeOEhkABDEzmw05VwOokPABmJM0kciiGfedT7+rveScvx3YyjiyPgHnWLMAJphtSHYgl7NkcqDbDg7zCkfypBJYfh5mNgkB4BSMWRgWgMeuhTuvQgnu3S9fr4jxzTzBEG2hvzo2rnHB5RvjDIAKWnsBvElMYKk+fvxYiRD6bIwrplCASyRxGISQpKDNCZNlb3dXrAtMcwA4YC1ibMYeps2VcwhG49nZhcAF9rwzaYIlmRdgx57jF4wp2MOcHZxFmNMAklOMIanDWZzES2MvI7m2ngHwhz0BwAErirnFdMQl3s5Ug3G+zJwLFH3zZl3tyrS9k7zDEJa78MaGNPJIpiieoAdJggujqlIq2djoiDRTma/1jXVBRiRbtKGSsLIPBIBFYdZGxIg8gYHYF9I6Z45Yo4ANJJFoCALYsX5gsvaY7rBG2UsUEHg9ClfsA4pEtP2xBkqVos5lcfFggLbbSpJp46yWyjYwgI6kx4pdJ+SLbNYuzi/c68H2atQF3E1OT0ljGJMREnvmFkYjifh7D97XGHO2oi1HQsr5RJs+BnvsLdhXzoiPxDqitcb63djYVIKMXArjDysf4Jix/d73f0dnEG2X3AOsNfLai7NjaRBWK0W5io+Pj8pka33tlc3P4lidVtvw+NSkxmbl9YrNLCxZudawQr4sQJS26IuLnNyeAWQ5T2CnISeA9MFA90zjbGZNYybHGueM4FkZQ0APJGhItgFHAB1WXryUURs6thipsFe+8+mnYi2fX57b0eGx/eznP7ej4yP7wQ9+aLOz8wKdANk4ZwFhk6l+W1xc0rr+y7/4C7GdKKwsLt2UPi2SKJxtPdM12JsYuN28dcuW79wzfzAkphbSBZw9BP0Ul2BaUehRcQHAvtHUvQ/AAygzPTmh9fvk0df2+d/+XOeYWJySMqioA8GLMzginF3IUwzRb1I8u1HXv830FBjabYPvuilpL7h/dG0afFLphXJudx3se2AoYy5QtN1WG7AkNOhI0fc6ExWKd+bBYAmd0ID5PX4xRCUVgUwNepXRPgsHPBb0c7ejuR2zwcF+649TJAlYf5J4KKYzlJgCiRvkY4qFS70++9GZLoZlCghTNBCEOYw5lAnkohhBAQkWcK3WtFKxZoVSzc5zRXvy/JU9X1m1cq1jNeQ4/cikhKTzjPHgvQfvS/MWsNVJ8aAf6dF5S9zG+wIcwubnbJK+bNGZHhJz/fRnf2PlKvIemLXR8VO1ubkF++53vyvzR+4eDIuItSh0AVLAntwAACAASURBVLwTG8DSp9i2sLggg0UZTnY7hPgM3OWcBYD03EsAc+fEAs2WYkTWj1jwzI/XqxZ9zlSKLLwvcQLnNvO2vbOjYhVFH9Y8f1ahMZfTOcWdCLuZuUWrHPbo3NyczkTioamZaRVsOUcoMD178kT3QanCekcXsl9SBXxO7iLOdM7SJPI2qZTMPgFXOd+QehJbs2uOBGCI0SCAXQ/eZ+3x/3SlIMdEXMv+YcyIqTi3KFzB1G00OyqGA+RKe5/C1/i4zjs+B+sjc54R0Eho4vT00YgvCdADbOS9uN97xUA6Aijkc/dRQOA1eTZ+0dlFZwDPwZjTGYKOJ3cjdz+yUbpjg36NlWSyKjC+y9rD6vIZGpZEwW++/MpuzM1Lwx9wki4E4pGtjU19FgBzznDGgbOYGAbwli4K7lXGpFiqaE1TYAeU3tratouLrPm9XumOE79DlOC1+EW7PPcDACiFVs5R7nxiFcBqCATyPWg0dZazVtT2jtyAx7THyFu4k7ib6YaBNctr8zrOwM/FVHxmnOiJOTlvYf4iE8F493jp3mDAEgNJQ3bsj/+j//gaL7mSWfT1Q1+VEbje4Fdlpq+f80qOwP/2v/5Jh5ZqKq20ihOIwTKgvQ1wj+QNcJKklUQPUI58hqBKbTZirDmDHph8MNsAZAgeCTAIwgBFAABISKis8kVgS6BC8EJrFIwnvp+gjOQYRgCsHt6jKiMMxwxFEw69SBiH0XDErO21UAB3+5CSY0wH+hMxaeEBirbbDWs1avod5uLxMbqhVQdqIQAfiNjxUcbKFdfyw2eq1nA+RhuMtktnkgLoBntzYnxM8gEkhgBTAFYkmnwPOqDWMrEbCOR5P0AJmLccpIAstExiOESwTdB4mStYLI5pyKgtLC5LY9HrDdjh8ant7O4qCSGZJuEfGRq049MjOzs5FPOJRsL+eNRqYlRhxLJk01OTaic+ONxxrdAyt6hJ/w9TGtr4xkcnxBxBk65cRvPNJVEYMgC6yRDE45H7J+3zwSBga0nsKxcsFq1/ICXQiwr8+dmJbW6s28KNBUuPDNuvPv9MrcQADAAuMHypoAMqkrQDFqm1K56Qcy8yBYC1WxsbarkjGCWhgi349OkjMYl//+//voJ22uGZG1rEGE/aBEn2aHsFKIW5sf76tcaMhHFjfcMOj4/kMkowzzjz3uTKGIo0Oz4LhqNOy63d1hpEKoJ5g43BekWfk/l1+oUwAOPm9/jECmHMotGIAma9JlINAFNic5naYwmoWUskw0pALtBh9GpPff3ll7azs2M35m/Y9Oys9heAHu64jBeAx9HJoWFAMTY+IaYOhQpn4ASzsmRIWBC4Y6JC0M7eI7AnqYPVjaYprbw9hjYAP0krGqWAgpj4wMjI5vJK6AFyL3O0nwcEoJIUk0ijHefxefV+JKxqZ2XdVNBHbOrP0TjGErRbF7XH2ccUBQBSScAePnyocb53756SdsaZ1nUxgqVhCqvEaYLBxIbRydonCZRpUbMhJgtgg1q9zSfjLxiUcjTvOisD+nA2CQiB3VIpa+2ODA/rmWlpJqHGyA2Nv/2Dff0bxQoVUTweadTy7z1whQSJtUmijX6w25cBfT4Sctq4Ye3xnsGQc4/m7GSu+FlYjYCHMCU553ivUt5p26YHnIYqzEnAKMA/zlsYupilcI7eun1bCWCpUhGYAhAAG5SFBwjJ+oeJxfuhbct5iS4f+pEAWyS3sJJgQwtQQjNtIKUiCeuYPQpTFhBUYEarpTUKKEl7P3sAJh0AuJzGPV4B/npfsdDPlfCyZ27dXHY6brs7AhR4L8d8okW0KGAZ8JlCGW29MA4fP3poQ0ODNjA4oDlG75hzeo7W2iDmTjvOTTkctpVXKxqv5Zu37M7te7a1talxvbm8LBBhZ3tb6xd9ToAr9gNGIZ52wy4ysHbLtr+zaTvra5ZUm3vDfvDjHwsk3NrbkO4wTP1QBMA5ZmeZSxlQVUqwqM+lV0qCD1MPMID9zXpae7OmeQMcoG2Uf2MNfPzt72i//uJnP7XXL1/aD3/0Y7FtubPgR1IkYd170bKENZW91NwBdtNCzFlAkWZt7Y3W0PsffmQffvih7rnnL5+J/c5diQP3yNCwHewf2KOvv7Kf/uQnao0eGoTVmNQeG0oPqYgnTWDkJnx+zTNmZfw/5wassDPAXa9XhQj2Mx0XyFv89b/+KyvmnLHge++9a61G3b784guBMgCKrC32AHuV+8MjkxXXvaFD8htfb/8qIyT6FJxQqADR7rc6/yWn2fsWFP03XkScc8UYbq/iJI+xWdugsHOX8XmYlx6TFIa2HNF96mLX//kARIlz0CMORywGkBnwms8aFvJ3LBmnvTxsAwMxSyYiYoOiBxqNUvRqC3wDpoV5XKuVLBqL6DzTvgkGLBrDFC8uFiZvyl3FvoNRx76tVWEEAlxVrFxpWa5Qs53dQ/vq8SM7Os5aAH3xVNr6InGbmZm3Dz/+2ML9CdvY2bNKhTPaSbhwLs7Nzul+3dvZfasbiv4moCMxHYWhyalJtXuvrL6yv/iX/8KOj091Lv/ox78nsJ9zlU6d/cN9gfWcbxQo2VecJ4BD3EmwRXsyIDwfZx3nLwVx7iKKAmLt+/0CslTczOedxEu9pnMDAycKpa9fv9Z5yvcCvvK9Klyipd2VAmCu0WLnizZ1foZC4O07t2TM9Jf/17+yj7/9sT14/4FA0PRASoDt6Oiwiz0aNbt//z0ByL/81Rd2eHSqAi+gJ6xbZGY4r5zmKjrQQ7ovYVn3GLqAlcQ23PUU8Fj7X3/9ldqrHzx4X/cNpoQ9kJK79v4776i7ho6Mzz/7zL5++FBF8dHxSTGxOb+4e5xTfM2WFpc0Tptbm3qedCqtuJOYgtfnvGZOufc582kpV6F5f1/jBtNX5pmwY4NBMYcBwwEDuY85f2l3xxCTYj1jyM9jpMe5xpzt7zvtfoqDzAPO8cfHZ5bNF1XA93Y6khHhOdH1l6FnIS9Alvv2qy+/kCbn4uINnVXsUXIHAOqh4WFpJR+enNj0DAB2Qu7znAnEIOx/vo8iEfkF93OxVDDa5DlzKT7t7u5rHDiviJvY1zDruSdhRdOlND01a0PDFLGbeibuQc5aYggMktB0Zsx5fYpA6MASa6qbp1Bw8iehkOJBmUdSxFB8UrfLfN5OzjIqIv8P/+yfXeMlVzKLvn7oqzIC1xv8qsz09XNeyRH4P/75n3YIIOLxpBgFtN4A1qCNBgsPExun6+MXgEhQCjiRKzoHTlrBaCsBCAWoIQAjcCSQI2EkQIbZRGsgQBQBF8EloALgCg6XVJFlCvHW0MSvZBtQDLDLORE7YJVk5/LiTN9PJRzNRE/Lo/dS9bzVUKBEkpMaQM+pZOenx0r2YCPubm0oSbl9947TOqu0LRwZEEMAFoPaBcslx+hBy1ItgE0FTOhiAljABuiBJgSX6+u4jZZdlZnX6WpiOW3RIeeaK7H6gq2vrYq1SQqHE+rWOsYEMbt5666MhgJBgLMBtfcAFDOmADi8D4Yw7TYsStgMRYtgkBCLSO/sInNmpWLBbtyYV3t9qZyXVEAudym2FYAhTIXBwa7DcadjyaFhsWMLxapc0Le3NjQOaEdK56pSUksrQOjw8JjWBW1RACTSlCqX1AIcCgYFCBEAM9eAfgSTABynmYx9+v3vCTAAYMIoAaZUuvs5CoWsjBMAbhlnJVy0mwUDaiXdeLOmVjt0bQHEYMLCXOBiIomByQDATLsTDFm0DctF2H3Ddvfe/a7jc1kMVfTCDg6OxDQB8PcF+mxkYsaqDRIC2rA8+gywPgjC+Xu1XlEwTlIL6woxf2kklsvSwyJR29/b0fcDjAN27ALG+P0CQEm0YRayjgQwplI2PTsjhg9AIIAYCQzrbZw2xPEx6eOShMCg2Nvf1e9T09Ni3M0vLGgt7mzDwqjZ/MKSGEe4bTO3/Nvp6Yn2Ku8FG4skBAanY+rUnFbcIQZlB1oXsGKYTz4P+67TbInVBchF8gVzg3ZamF9nmTMB5axHgBOSicHUoA2PDCvJAMxgfgBUWa8wPmlBI2HkfTF1gmHG+zuWF07MjhUOAxiwq6dTCMDA30mQWR8AaZIM8DmAlKSw0/EK1MGdnXZA9jAsROQvAFQFsNYb2nusH8YFkxkSHRJd1jaJDeMDe5PvJWECkCSh5RkB+scmxsVo+uKLL5Tws9dhPLMe4pGozgWS5x5DGdMSQCfAPJm51WpiBjljCGcABcAFWMzeZa2QxLJXSQJZ06xvQFXcjAGheW5kDxaWlsQypXAFEw/3YcBmkl0McQCuWSOAAOw7XMVJ4Diz4gl3zrMmAO1S/f1KaNW2iubt2KjYwMwZ64IkG91JQHRMXzC8Yj6q5YokTSjYXFxeOBYN5lu4KGNKB6u/4yQcYBfB5ONzkVhyN8BCYrxgvAKaAwAODw3a4PCgwCG+n8Saz8I4AfI4tigFiorOaAAL5A/4N1jHFOQePXooUALtWfYgLbk0xaLhvL762vb2nDP6+w/eFwNpd+ONvXrx1Da31uzW3Vv2uz/8ocaWc+40g67ducWTgwJFW006GmJih+JcLd3QRL+FaauN0q5K23/Hjk+dXiGFBsltVKtircPo6gv02eb6us4pEvnFpWUVZChCwQLd2lgXoDzQNf2izR4AlrMV5j/3MewwPgOATAuzqTbyFU5TFikH9h/nMvcUYw3bGnY7AO325qatr60JsBocGbHZ+Rs2ODKuOePe5s4CGMqcnuicZk0x1oAnABYARjB0V1+t6N/Yq1ubb/R3AIeeZIwDHts9tPFtbPVvg6JOk9uBnWqaF2jaBUT1U90W+h4Y2jVX6gmH9lrqiSscIOoY3o4Jyq+W3Mkp/vX2HmCXJCVw0w54zbxtrVW/L6jzwdMC/ExaLBKyILWDVt1CvralEn2WiMGqjtlAf8R1ZsQodETEbgYUIf44Oti1Rq2iNcH5A6OTdYEBE0A6hTlAb/Zoq9GwctEZ8sA+vszC6q9b7rJkxUrDjk8vbeX1ql1c5i0QS1k8PWp37r9vd965b21a0msNSw6OiOl+eHCkIgl7HkAUoA4JB/YPxQQY+Xfv3dO6ODk5kqRFOBZ5q/nL/LGmpiYnpZH4+BFnSdKSgP4+n+6Cr776SmcpbHxnqhSz2TmkjyKSNAKI4vyUbNLoqM5PWImw6igWaf49Hhl2UUwC0AMB43PCHhVwGgjobMtcXKgAgLQJ+wyteqcF63Ps5XpdHToUeQHzYOLzfrduLduD99/TmYJ0jGR94siKpK1Vr+uuunNr2ZLpMTmE/9Vf/bU0V3uxKfew5HOazbdneg+EJXbgPkcqgO8ZHR5W0ZDik9O8dYVVvp/zVHIgSacpzVmAlirdBJJK8PtVlM3lnAETdz/n+dbWlgqFkpPp67PpmWkBwJfnkAH6BEIThwPUsd45cznruJcozsKSff16VYAoQCHjz16l4Kp41OPiHADDSrUkhnkP8ON3irIUXrlL+cU5R3xALOHx+K1UqdmLFy8tm83bRx+8LxkbxoM5R4eUe5sC5+bmll7n3r27dvv2spUqJen00v3EeCElxd2NLvD65pbklDi7ieuRdgr4MPl0XWbMtaSpOm0XsyScwRFt7LCtiR8YD3IF5pfv5f+I2cg79Hwjw5qXN+vrGj+AfGQytja3nfxTJCKWNGtp/sa8ulZ6uQp5jTRQR0Zc0XwXOYGAPjsSAvz/P/3Hf3yNl1zJLPr6oa/KCFxv8Ksy09fPeSVH4Fef/2WHBBQgj7bATtvrHK9hjGVhneD4OyrwQcyAOu6VHVVhBfR50Z6k7QfQoq5gnMQeRgmt2QR2vB5JFEkrwA6JK208Ym14Yco5sx/YgSRDtJcOptMK9kQO8QLqNJyRC22crYbAD4JAguRC7tIxNCIxBd0EsueZY6tVaXf02/joWLdV9tSyl2fSFwVoXH21ZsVqy+aX7lkpX1ZCCjsKcAMdKRgWALmodlFdh4HG52UsYIHqg3kIxnCgdmwu2gRPT04FGhDEOrMTAus+AW0EUyT6BI600jk3a3TvLqwviJbdhNVbmDWVFfjjRosmKO8J6IsWHSAnYzU1OW61UtGqpbxlMsd2uL8rdtnoyGiXVetTOxO6SzC3CAL393dsf2ffub62mtb2BGxydt7CEQJMZ7oBgEHewjMxX7DNqLzX6+i/OrMjGGQkgbBUcSUtF2jDM5kFwTyC2fSKoLnLXCIwBzBj3WAgAxgAG2hnZ8t8fs9bRiRJEdIHJGs4c+cuLpTUAhIAjsGoGRsdVcL/6NHXWiOpdL9aIzEwIskCwHQsZYBMjxJ1NET5TOcXl0qUnPlHzfqi/dZq+7o6d6a1C3gA+xRgk7UIyMua1Wf2eQXoSSMM/VuSa48JLOI1STYBimGZEsQDGJHkoHPJmsNNnHmHbUM76flpxgEZuaydnR4LAIC9wzjJ7IJWwfSggIrL7LlAOZJB1gL7DUCvWnMaoWrx6rIbAbnYr+gRAmgCtCnRDAQEfMASAmQCjGSeHYOKjda2BuDIMbqFTQuH+iyMaUjXUA3nbDQMYU6yZ5sk5ImkGCWw/RhzAEbmQfqv2UuNBe3fvDdJB0CYCiLsHViWtJUCmF9cStOO1jeAwNPjE+2jW7dvKXGGaQhYBYgI84czRI7AA4OSl+B5aF1mQpyGGa7qtM45PTZeU4WacEQtdJwfnFvMJ+NO0k+Lt8CVdlvnVq/tXgYX0hXFwKyilnVATwC36ckpgX0kYZgyoB3Jnkv0xwW0Oh3TgtavY//UtWZgn6O/CdB0enysOWRvkCyi+QvzkuelwEOSC4gVS8RscmZK4A8gc388IY3HUTTQZmbsi9/8RsAHem2woZg3zg46AABVeQ3+jKQHrFLAdmkrOrs4JenMB8w+wEb+nbuAxDzU55hdzB1sRwoXtOPD5uTZAPxgiil57To6M38whTX3nM0yD+NnKmprRGqDYgFrGYkEtI8ZA5jB7AERBj0mIJCzgTOGMePzbO9uW/YyJ8YqA8oa7Gk8I0FB10CfGMJtnR8UMbKX5zY1NWFzM7Nim+cuzu385Mh2dzat3qjYOw/eVaKMgzzyIR5vwFZXNyxzXrDhEVpfYS2x9wD7YNWzVw51ZgCwI1dAwYR1iV5jNnchPVjuKcm8eH1iYQJi7+7uWb5YtunZBbv7zj0BBJIEicdsd3tLLFr2JRIJ7DnuIJj9gBSMARrHFIRorWeg6EjY3sHYqKmzGRY7ute8L2uL32G1w5ClUCNztL6ItT2caQ64BcChKECBhc/BHiDZ5/kA5MVY29yQwQuFncUbN+zXv/zc/vbnPxHQx33fqAFeBBQncMf09MPFAIVV3jVKcmAmtytMzi4jVL/j7O1AUoFLQmK6LNHuz/aYoq0WzFCnSfxbXdJvsFA5n1GJ7DJE9Rm6RQlJKvg9lss7A0e/r888ba/mJoRGNsxfv8/CQa+FAx1LRDDBolAcs4FkzKIR9JLpDqC1ul/7gnVczHKX+63daUq6grteoRIsVM5FaR/y/20ZOMFaVvdLvmilQtkqJVjwTcsXq7a7d2Bn55eWGp60SP+QxQdH7N4H35K52sHJmVVaZoFo3Jpts3yOIkZC59jJyYnmkTOLOYORDhuc+EbyQH0BxRDEfhSHXFdB2GkZA0LlCyoeAgCxtxh+wFIKO4xlsVgWcz1zfiZ2IQXxqcmpt6Y/S0tLmmfaxDkPOWuZH84z9j4FAPZ4vVkXSCjzzmjMdf5EIrq3ied6xpjEHsRKrB/AKIp9SBux3wEXOfMwvqN7iMLX5eW5rb5+JYDw7t27Oo/S6ZQNDg3qDMSQCCZgvlCy7Z09W1tdVcEQMz/m8f677wpgI15z9wSSShi9BVW8ZIxgbdOpQmzAs/E93Nfcb/wM+5Vz6uuvvrLtnS178N770nCmkCMpEe6mEmdfSwVZYgLWIUVHgEGKwGrND/apjb7X/cFr89lU1Ou2lfOafH7uOWItgDz+H2Mg14pf1/3I5+M5YH4S4wBYNlt1scc5PyhIcz8Sq+vOLBbF7KeAS9EcMDQUialAw9xwR8MKX1xcUAxVLiL74GJECoGAo8xzjJhGcWizKzlUt8dPHokdH00k7RJdeC8xiNPy7ef7Q3SfMe59WoeudT0io7/T4yMRBYidYVRzLsJIZxyJubhTnKFTXJ+FX5AvuK8AgUF3cbzHzBMWtXKeQkH3N2uAohPP9P3vf9/GxycEHjtpIidbwOtzNsGaxbGe4uM//a/+y2u85Epm0dcPfVVG4HqDX5WZvn7OKzkCn/3iX7jsoe1R2ykAXKPWUmJLoh7qiyjggC1EAIJTKAk2wAfgAPqT/AztKgKZuqYxJFMkRD0HZgKO46NjG0Evb2io64LpAKOePg8gDEGNY1UEldAS0OA2CRALK5L2R0wyaAHHabNaztnB3o4MS0h8SDLEZonE1V4PWDk7PauAFZAW8I7Ks8wjPD47u8jbzt6x5AIIJDG1IIj/4MNvC2A63N+zbL4gQAeQAdaDa+UKOV21ZkvJKUnDyZHTyyPoYyww38GkgXZlnoefAcxERxTXbBI9WssP5Ybpt5GxcUulB+VGS2s3eWBPkJ+fp9UaoHB4ZERz0KzXbGZy3Pr8DjAmwaH9DPOf+fk5iw8MWK1UUnILGACodHmZU+sVbCaAosPjEzs6PRfoGe9HS8slAAR7MANoxYYJhu4TCRaBOImA05zNix1FO6ZMYy6zMiYgoAcIwvgHlingDWwSGFewG/hevqQlilGBzyuzGl02HdP8A9yiUzk7OyMw93BvV4BTItmvJJPEQWykDq7tEfPw92ZTz8l6IsEjaIVlMZgeduBdi7mKiLUIIOYN9FkuV7JQtN+ODo+U3AHyAIhg4ARwIxZkBGOrSNdtvd4FkxtOR6rjzA1IcC/PzwVAoLf47NkzrTeCctcKDQiKFmZK7D+Cc8axWqbFvqL3Yg+RxAFOLN++JUB4ZWXFZqan7cEHH8jciP0gZlEL3U+zi1zW1tc3xNRyZgmO2UxSAgMUcNI5ewe68hV1sTlg8sA+I9k6Oz3Ra928uSywHiYmiQb7V6ydcNixJgt5a7CnaflmDeDkHo4KeFHC0dXhBRwkESdBg71CIgYYznpjPHtgKP9PssZX77PDqoPpWymVbXRk2AYGMCoqiiUCa3N0bEygKiwdGCK0GRaL6HmOSOeT94WhBzgGSMg67SUwWh9oaBaLSswB/mAQsead5mqx2zIY0tnG98OO499pl4Mxr0QIndFOx+mdGoYstExmlETfvXNHruIwwflPzpSxsQk9J68FGEZyxXlBsgwjW+zjbFZ7nfflTARUg/HNuUmBhnmFHQTLDLAOcB62TCGXF6CpMy/hmL7gTHxONhM6po59VtS4L9y4oSQXXV1Ac9YdIBZJKD+fuTiXDizgh+tw7oixxllFYQndU8YUBhqGUuzl/hQ6bU4ihTMD4A2QFDM1AECcodk/Mo9p1qWfzLNS7JDxyNmpxhrGzcbmGwF6sHnQKFQRKDUgCQoaqgHl2EecPds72wLCBwcGBTIxxuPjk65d9ehIBSifgOeGGOfMEyZNNxcXxTrLnB5JX/l4/8Aefvlre736wj748D379/7RP9Izrm+tq0gVi6Xt1et1q9TaNjI6Id3as4sLV9DykpAXnWN5MCjAJYQZUgAQDECvpUIDwDUgMtIi21tbam0fEvu2bLt7h7ozAkGfzjiYxQBPjL0Y9zCvPT7Jg1TKVQEqtK5ypsHgm5iZEphBweDo+EASHxSb0AkFJJoYn7DlW7dVHKQwUikVtHfQDg1HEzoXAYR4T/aB64jAPLHq9i5O02/WxIDjzAaYYi5ZX+urq7b66qUKZJzLPcMsQFvNF8zernVSDxDtOcczZ85graVz3wlwdFmi/x/RWEeiod0qqYqj3AO/ZYT2fqwHkOIwzxnN+QIoz9rki8/ljNpMgBCoOwVBfufzYeYYRDMx6LdIyG8hb8siQY/Fo0jhxG1oMKm2eZh9tM3T+cAeqJSK1sDsEameNiAeACsgfp/WAfFJz+We4lOzXrY2BUAVGkuWz2EYV7NmvWPlSkO6tX2xpI3PLFg4OWSDE1MW7h+wjd09O73ImTcUs9jAoJXVbo/uZVJnBl8YInFms17oGuC+YT55vvQgTubNbizmOiC4f3S/48xeLElmhhiIogggGaAT80+xAS1f7inajpMD/dr7gP6cqZyVnGcwHYn1iHs4s/k/1qPMfNodtXJzFnAeSt6lUBKz8MGDD3QXoXggPUvkKaIxvR9FSD4rYB6AG+ccr017PvcJgCjFbH4OiQcXR9I+jmO7ayMHGCW2RHfV5wvaOoBsufK2oKKzE/ANPe0k4GJVBX3uOMZWWpNhziPXDQETtGd0xOtT3OR5iJm5twAyZYoWidj8/Lx+fnX1teKkyelZrR9pv6K/2+2gYi/3XlMMeopsoZAAUMBgznxiHN6D+4k5ZhyYIwpLkpyC5dpqCdxEoglTTYoraMkS4wHSskYpgnB/0AXA4gRE5YvX55lfvGR/N9UdIImiQJ/IAYz5QDIlGRqekfckTqd4ArgIcM15xj6jQNgXCqoIxllPEWl3b9/uvnPfZubm7eDwSCA7cQfzPT4yqsK+A3pLejaxxb0ddY1xfsH8p/OHO5QOAIpvFLkl8RJEk9Sroo88DYoF3RvxuJNYyl1m9RrFfFFFNWl+p9MO5D09dYWgUEi5B0UEAHwMS8kbeE7WA+uQe5hiO2vmv/tv/5trvORKZtHXD31VRuB6g1+Vmb5+zis5Av/qz/+0QwIKu2NgcFiul7nLvLT5anUqy22xGkjQCY5ow+qH4eJ3+nE12CQFB6CQEJAIESwQjBFQEjSRw7wNaHA27rpxqqXOPArw+D7MJWAtiWlUxmWYNv2qADJeq1jIWTDos4uzUzHPPvnud2xpecGK+VPzemCB9AlgQpgflqMYSOgaRgFHs2I4b9CNRAAAIABJREFU8fpOKyhut27ftbb5bG1zx9bfrOs1AdAAVdLDI65NPZMRa4EEigCJxAqwmORQiZhMIjpicxHEIiBPWyTC8zwfgAsMAqrjJAdUyjfX34g1BMA6Kq2jrAIuAETApHKlJkYUr0EyKpOKSlk6fqFIyGk1AhJXy1YtXJo1AHOTYk6SmMZiEesLB+3w8EhBMEkLQIwSvRCMRcdwHRoctUq9aXtyE4/KZKml52LOCDeVeaolnuSV4J4kCrBbAv+0wSb7zR/wSudKjGIE7ZsYJfgsEosLZCWgZRwILJ37dFWJQaCvzy4zGQXMjIuYZ8E+AXIAqdnzcyWzgAwAGiTzR8eH1m42LB7FMCGiQHsg1S+newJtwFfAOhIG1gSALiCRHJwLeTEIGuiXxhJWbTTt+CRjPp9j6tIKSFBMAgVIBDgIY2JicloaVDw/BgQE2CR0aLaRWADi87wAL2KPmgn8h6VDAgF4PzYxqT2AkQPJHC3ojMf5WUafGbYY65518uz5E5uemRWjjhbaUiGvIJzE5cOPPpJZCokeiWShVJZDO4Dr3s6+5hX9UfYLjCRnAGAyF5C5SxMGSkYgN88E8OFYHc6plXGD8YnRDskIoCogHMgBbsqMXaVW1xixsUkoIn1hnQUAKkg9AFr0nGZJwPnFvoJFwRnSKybw+ZDbYAzV/obxUz4nBghrcFyO7i1pSYrpPUaii2M9JiCwDWmP7djpaUZ7DMYeP0/BYHHxpgCOHiuJf0N7E1CVPUxCCxDHzyEPIkOweEJ7HjCPvdLThaUQAaDL3PLZpX12jg6sR0UP2sM5UxgvAAQSShIk9i4t8ySp7HHpoYVhWeaUcMG+B0CUC3l/UmAA+4oki2fjfQDWXPtiVYCKWiZpa4ftvbdn8f6UtFIBPAEqADX4PA5siBku6IBASA7wywGlJtBe7fDShjzWviDJDcq5vG6VCr8qYinSPs6eHuoylQHMAAJHh4fkTF/FaT7YZf92z0jOR/aTtIh9GHs0bHd3W6AXe5/9Bmu+kM/auc7CcYEunN1iqZeLAtIA+nHmxpCGudnDiKTRlDwEMgMwETc3NgWcoomIqzjg//7utsaZnwfEARwF1GPOKaQB2tAWHg1FdQb9n//yz6xSLdoPf/S79un3vqtn//qrLy0UjpnXhzvxoQ2NTOJXrnGnDzuVHhDbLHuesbn5GwK9AEkBMdkzA4NDkm0QgxbwERmUZtMyJ6f6OQoXMPtoiZd5V8cZ+vD9GN7wTHxJy7XVVtGIO477B71qpDZOTs9UwKGYxl6mgMF5Hw2HdF7CRGOdssYBaWD9Mga03HMfsQYBFRh31itnMPsaRh3gMa3KjBdGOpjGcbej99gzi9ve3LCHX32tO1mmTUjgwBKWuQ/ypOhGBvRnsT69XscS7TJAnYm8c07X1zfa5XWGd7VDKQ7qrhU891sGaJOiDbTdb359M2uBIdoFSHhPPhvvLxY0LGC/x4HXMqzBZMk52Yf8QQsKFKM9N2xBb9vC/o5Fg17rT0RsKJ0U8EOxUyxRuiU8HefUXQMQxSjMLx1zsGPej/d1pk9tZ17YaVm9UrRmDXZuzUqFikChapk1AwuxLTmFWDJtsYERG5mes1D/oK2sb9mzV6+t5Q3a+NxNm1u6LXPEaqUmpiZnmtzSJyZ1V1Hw4nwiFgA84+6am5+1+Rtzdnp2JqBxZnZGcQWxBsaJnN9OXiWlNnzWDuc0wJjY8LiJl5wbd7PlGJMyVavVBNoxQ9yXTAUFOQaY9ZrrMsx7IBxSDZzvnEEUvgBMkcBAyxTzpbPTjID1HrjIOFJUZR1xN/M8fA7WCgxr1hrny6uVl3IGf//BA7nMMx6am2ZDIJ2AxWTKSf/AegyFtR8wMOJzO0Z9RfuJ+I8iBmcuOs48Y08XlTXFWcG+4a5xMV5cn613B0gHv1rVeHIPEksJ0FNh0ywSTaiwASAJkEgRTbHGJQUrCuv9Ah0518TaLBS0V9mn3DW8HmPA+0ubHPkZjAU9HnVa0anA/MN+5P5C6odYF+YynVZ0tNA1lUhELR6JycSKuwjjOvKC3/zmC1tde2NTUzPqIiPmR0efNUxXB0W52dlpW1i8oQIr48N6kVxOIe/a3CNhPRfnHh0/xHtIrSARlUIbvIX5mU+5BL8PpJxGvWMsY9xqukfR/+c+5O+c9T1WLnOg8R8etnIXnK10zyDGnliROafj5Z27d3X+A4RnTjN2dpYRkUAdMzGnTdtb78QhECT47JI8QR4lEtVdzxwhL4J0AHvnT/7HP7nGS65kFn390FdlBK43+FWZ6evnvJIjUMysdAiyYAMQ6MB+OTw6sYtsXqAhiajPDyDmtJEIgKi+EyAk+hMW6AuplVpAQtWxVwggSC5o14aNRGCnamo8LvdtwBqAMSr4GAfBvKIlRkYxoZACVxgKAmoxTmlh+NDvtEQrBG9esR0Dfo/NzWEQhEM0LXpgIl6Be0E/P4ebZFMBW+bsXO3eMGFJGJ3eWUcJablWV2LgHOE9EosPhIICDHgu3NQnp2eUEBDhM049LSwCJwAmwFCSVLQF5fZdKlutAsunJVYUASbAIMAUSR5MSkADgrNQGKYayQKMQr/Ym5OT00pWASOUVQCUxGmXRG/VlICcHB3YzflZG0hEpeOkFq4cZlV9tn+4J+dkElLmzZlcOE3SRBKNQZ/GGJYEoOH65qYdHB4IpJ2anhObU4zH4WEHPLVaCszjsajT77vEFIW2sajE8gGN5BgqsxYYOH02NTOnBIAxgsFLcMx4On2sPv0s7EsAbwBxACdaodEJZcx++cvP7OFXX9rM9JQYWLQlkuygpQl4hR6V19p2dnpkO5uwPEpKEMT+8/ukuXWwv2dTsyR/CzKH2NneERsYZsJAetjW1zex7rXRsUmBOiQtgDEwfdTuXinb5UVOZitIKGASQ8KBUQ3mGCQ2JGcC/YLo5x4qOGYt0yrOHKLziSYn7VoeH4UGWAwYd7jnhn0MHdhpmNbtzfqaigMzs3PS9EQDDUaLWBxnZ3Z0eGD/8A/+Xbt957bt7O3bq9crAgabmES1Wnb37j1nyJTL2p4MopoK5p3bdVPrl+QCAJn3A0zn2Y/29+TGTUKDoQZMGzT1KIZgjIJWVr3ZFMhNgYB57DQ70r4DYMMwiwQOFjWAPQxDgDwBMmFcus+1bgGdxZZM9DvWZaVibbX01pScwbriz2REgLawAUv5vMaXggtJOT8DiNlpdezx4ycCAWbm58VIJdFaWly2W3fuat3zPBQzao2GJDBIHmFSARhEVCA5kd6pihpqZ8dwhZ9zbXFKXDEaqtXEruUcmJ2d03rDjIp9SULNHAP284v1QMIEgESrKmtX7E2KEn3u95OjQ1doCUdk/uU0GZNKanvMLJm88UwX50qa2f/MLUk3bfYwBdnDsDRJNgF8mVdkRQBp2O8w5ymkNGt1y5yc6PUw/wIMBX0OR9nDHa1DwBD0pCmMcEZcXGYdQxRQye8Xy5FWVdqiWbMLNxetVncgK2sJfVISXsB/AEvA9mq5pL3EeUR7P0k4AAcabZ0mjD0MsxwIsLe/I5AY0AvGGzrVzD930Mz0nM5s1iGJMwfj2Oi4XWZz0nJND6XFOGfOkUuBoc2/A0hInqFbjAEI4HvVfl5Gu/bSvvz157a5/tr+4b/z+/bhRx+IZXlyfCKNv3giZSfHGfvFLz63wdFxAZ3sCQBzPitnM3ecDP2SKYslE5pfQIBozAElbh/h3Jy0i7OMJCkAc3l9iibRSEhyMAAFnN9OC7MliQzuFwDIqu7njDoyAJTS6SGtZd6Tz0LxDjAWFhOFKz4PgAjJ/+NHj+T+DEjMmnr3wQOBPs4IMSwwBmMr1sXC4qLOFtrrV1ZeSloA2Q6KI2trq9JD5fPQiox507PHj7Q+OFsEb3YlJ5gH54rtAMu/CxDlLnzrnsT3fAMQdURQB6CyPvWLldHLShhXZDN6LfX/hh5pF1wFwvb7usxi9/mITZwrfE1gPcCl+3Jt+vxbn1iwHgt4zKLhoEVxlI/0WSzkt3g8bCPppPR3kZ6Qvm27qTXH2ud+DvrRYUdPEY1Ornp0S3lvmPc8hdM7FRhaLlq5WFYxulZpaE0SU/UFIxZPpiySSFmkf9DCqbTVvUEr1NtWx0yu2rTDs6z1Y5I1MWUXZ+cqYABGcsagyQhYSzGIZ5LUwdGR4hPOpOFR5FR8AtSnp6Ztc2vLnr94bh6vK4w5N3ifbW1u6jzn3JGBXaMldiMAHUAY7Lye/jZ3PcacdHDAYOY8kg67ZByiOg8p7Cwv3xLoRfFD4FyoT2ZhfO/gwJDOZIA/GN/I0bgCeVC61nyPM2mMa69TnIIViQM5wD0xZH8yrvXK3H/w/vsCLHvdCRR0mXNiLVrze+uUdeHkBACvfQKSAdo4i9GLBojjtbljAYJZK2hOEh8Rl1DY5+ddVwmdU+gnlxzDX0WjoIwM+R0gl/ua84z1C9ALgAurlvWB7itnKO/JhKrASXs4cWW9pveR9EwCuQRkT2jbvtB4YtBIHEMsjuQP742UAncYY0oBgHOAO6XIeRAM2sjwkIqxxA58PrSYYaVyf3AHEB8CNlI8wRyMDhoKYZgSEfDNzs2IpQ647gpwDQGiU1OTeu+NjXW9N3fm3KyLpYkxlVeo8OGXFqsYl8WSzKroLqBYyADw/T1gk7Z5znViDq2JSlkyVTprOpia5jRH6L0yB8yR1kR/Qmfsp598YqOjI/bs2XMVERhr1tDe7p6KjZyXFNC5j9mv3CN8ccbzOu+8c09xLbECur2rr1e1Bv6Law3RK5lDXz/01RmBa0D06sz19ZNewREonz7tqP0nELJOCz3Iqr1afWPPnq9YKj0sTUuSXLSSyERoeScxpwItF+mLSzvLdPUVcaTP5xWwEaARIDrdPa9z280XBGyij0RgIQ1GQ8sR5lVEASKVWoK5flqD4QYAQNYqTiNyeMiiMZg0bRmj4DAajZLweiVIf/PmLQEvfC4AXul9lnBfRe/UKxdVWKNiOsg8BR1N55gMa4LkFtCE9meZu6SSAgwcQ6xpQUAPn8+BcWoBo2JPq1ZFiTuOwQSZgFMkvjBSYRkQiAHQ7e1sK7giwSe4oyV0cmJcwAvMHRJtab41m2rnBxjlGRi7UqEooGV4KG0zM9P6HNKF7DTN72lZpZRXAkMr9MbmhoA5kgeC8YmZaWl0ATCgtwYAAhsVdmJeTrIBgVwANrCBE/0psQ8I0DHHISDH8AQWF/pqb9ZWBLIsLixZx9OxQom1kFOQmB4cUcswlfex8SnzypXTtQLTHkdqTAJCW5Pa3QRqocPp2kvVLptOy/DCadlm1YbFemFdAJwB8q2tvRIQNTs9ZQPJuEA0mJaMO+y145MDAc8Ar4wznw0XdSklolvbbNrGm3V7/PipWBqwLpduLr91XS/AEvHDyMNkoCVWSqtjdnaOwUlBwCCsPrTWMLpxhkZ1AZiX5xkBDDA3kChgTQJusi8YZ8A4gDUZFJGMjI6bzzxisLGeSHQAtgH/RkdGxMh1pmJ1mS3BVHnvwQO7c+eOGGIkgyRUJDqALiTCfA9gpIwZQo71DIN4a3tbbfmDQyNivsBkIpFHxgFjLBi6mAgBTJJQkkSRWAwMweLoWL3VUpvv0Bj6aOh+ZpW4kAQCaKPhKXCta4RA4QPWXK/1lkTJaZIllHAEgyHz4OocwbW56yReY75pJ3eal8w7e412aaQkeEY0a2F7AzbxnJw7AHqseZIv1vTy8m210TPmJJkEMzCF2KsAqoDknDMAQex/9hSJN0BWj9VGQra9tan3YX85Bqljo5CA8lwOQPVqrfFZSOqkd1uviRUFkAhIAMhL2yBzxc8zN7weRaGjo2OxdmGF81z838H+oTNDikb0WjiwyxCj3nBJO1qI7NNjZ64BEMb3yIH3+EiAz8iIk3Dg+RPxmFjPMEjVrWxmh8fHdiFzjap05TC5oE334PBQjHHOI9rLw6HoW4YSTGj2Mgk0c4uxCQAMCTyfk8IJX+gpkiQDEnHGYTSjLgPYpWNjFoVlbA1LJ5EU8QusgdF4cnqiMULWgjsDPWA0O1++fKWENx5LqLhDcs7e8vjQ2SzYUNrJICB/EcAd3OdVsUXzSitzsylW1NjEhBjzAB4UywChf/X5L+z87Nj+0//sD21iYtTerL3SfPm8FAP91heK2u7Bvm1s7diNhSVLJBP24sVzq1YbNjaCPIiT6djZ2bUjJChggQUC0p9jLTGfgNh8XjoI+OIOYo9TKGJ9F/N5tZKmU/1iuwIcUfxg/aOrSpJ/cZG1XWRWDg7FXF9YWNK91NsHaP3BhBLwJCak37LZC4HQsOr3dncEVNA2Ozo+YfVqXXc1rb4AoNxl3K8AeTcWOAfQtCzqs79+9cpePH+mNcgzwY5ir8FgF2NNMp90gLRVLOGe5TxxCpT//4Bor12+F4IhRfFNQBSAnnOFzybAlT9bR8wyZ/biWukBsnrsU71Wp6Xzib1CAQ9Wm6Qb6nUn00BLL9rJ3S/uDAeMIc/A/3ksGgoIEE0IGEUbPGKDuIz3xy0SQ7PcGbk1YIZ2WipeSe4nxpkG+xTmb8sCQdqBnY64pH3aLZ29FQo+3M0dn9WqTSvmnOkZ9zDyORTsksMTFkkPWt0TtHYwYjVv0E7zBWsbrM2OJQeGBBDCZOReZT0QhwAEctYCrLH3iA+Ic5CH4WwgRkNWg7sBQHRtdU3rjMItshnsyZ6MDiARMQn7haJKT1qBtQaQj+HWixcvBMRhWkbhi46Zn//i5wLLVeSgvZsiS60qpjGFhWQ6ZVPjkzorkJ2Q/mUup4IEf6bIDJBIwZbPSCEeIBxwdmRoWPN7IGd1JInykueZm5+zgUFndgSIyBhQ2B4cSquw1tPcBMAD2MXkCSY5IKC08Lvt4oC6nN9iF1erWvOAjsNDw/pcFLEppLtOKBjaTT0j5yb3P6xwtEp5bWIdYgD2GPc7rwfjmwIYPytNW6QqYAvTco98RQM9XydHw1nFfQEwR0HFAcYTKoj17izOjOHhQY0b8ROFZbGiicGzOYGHANMUpLizDnd37fLsTPek2L7Nhn3y3U+k0f71w68ULyKRgwwNjMsvvvxKMT/gKGPGuYYkB7Eh78czQg5gnQO6Eyvz2QHjiW3oKGKvc94hd0OBuC8csoOjY8mB8L7EVHWMXIkdy85/gLllfeEwj844Le88J7rZmbMTvRZFt8OjY3VXwWKmWMxYz83Nq+BLHEnnC+cHJmM869jImIpqPaYvz8XZRjxBjM8zHB05A0rWhHOZr2pcKUohqUKOsLO9bX/4h394jZdcwRz6+pGvzghcb/CrM9fXT3oFR+DP//S/78ST/XI5n5qdM08kZfVi0Z4+xRCnaLEErbbAX16BBlT6S8W8qrCO7de0zHlWCdX01JRYASQtCOTT9tdzeCRZFnOp3RbrC2SKJIpqb7FUkEA/QSRJHOAfgSQtlCQSJLVz0zhtRtSeBYOPFr/cJYFS0OZmaeFzLb6ATLjowpSgag/7ESBXGlaBgNPM8sMErCugdtpNMMA69vLFCzH+0FZE04iAX0Bdx+TUTGDLeMBeAAghkZCQfBnzlbASB8aEoAnDFZJ52IqorZVLBbWzA2TwPLDpSE55PwBOWD4EjAi0A6gATLq2uo4YOjCMSFJ4XhIpxgdwA9ZKwIPxRKPb7mhqFwOEnJ6bE4MogH5pX8T2dvft2fPnChh5D4ADNKwwQWLsYMQm04MOVM7nlaiTiDNXsHb7+zFT8cuplSCddtSpqSkZzDDXMALPM5fWNsDwAQGsJKwEygBbSqB8Xpn0AND12MAE7CTx0oNrNi0SBiiqa64BYGG6kcySZLOuAJlJGGD3ba69sl9//jNLpfrto299bCNDI11mX0talBjPoB8GCwomHo65AKTM/9bWphULZQFA/J15IHiulAtyiGbuCYJTyQEBRiQe6EWhXWjdJJvf+Tcx4jAzKNNm1xAIwLPS8tds44wa1TiPjoyJfUCyBFhMsC8pAVzo/QG1gQHaA6jB3mJsSGD4LDjluhY/59rNesOVG/Ynjqokmei4Rbqap6wPig8AiZggkVxFusAxSRdrNZ6ICUTzA3LQ2txoqH2RNQawBSuWn2UO06MjAuoxlSmUi5qDNvII5nWMzVDIkum0nglWkRzCp2csKiDOtWBKAgIDE79frOF0csAW5xdteXnJpudv2OnhvpUrgP840e8L4CKB5dxhjByLyyfm4eb6hjQZXft1WEnn0vKyGEcA0QD2I2OjTjuw0dD7AgYh7UDLMIUTkll00GCLMl+MC6A848yc9lhMD79+6BiHQZxwKczExIISSN8G8IDFgoxIUp8Ttinv+ewpjsLO7AQmNcx6knueA5MnAHrGhCSQtnQSXAojFKEAqzhLWbu0fboEOiDDF9hQfAbY7WI5mwnEgjWKSzRgB63o7FFahjfW1qxSLooNzBm4fOeebe5s22c//YkAYwzHLnN5Ozo6scw5JigBGx4dUzu+MwhKiknD65GY8yyA5sVKyS4uXbsh5y37FLYtwD3jNzszLSbopNjGOBY7PT70UQH6w30eOz/dtYH0gE1Nzdrr1ys6R2CGIQNBEg6ovruzZ6VixeKJpD4j+wlGPh0KtNpKI7HblkmiCzDrgClnxEZSzlriHKMIBwMfQHJ/d19768mjr+zwYMf+3u/9yObnZ6xapi21pjlJ0iXhC9o5EhKHR1am0BAN6yxPpYatkCtboUBhyStwO5UekqYkdySMewAPClOcq+yDeH9SbcEUVgDgHXDXtpPjA7VYo//MHmcdAYrQ4gpwxfl1enpmDx89slyuoHHCrI1/Y1yXlm7KtIVFBTjA2cVYUExB35OCCfuU9wQoI+HPnJ6pgMJ6hY3KPgcEAyzmDIZJNjo0ZL/39/6+3b59WwWYg/1dgedPHj+2ly+eCTR1bHOnWSgncMBYGKIwwJpO7/jvYogyZjAnYYaqXb7XSi+xli7Q2ZWlESjadZFnL3MnczfzAg4QdfqfPeMmgF4KPoD/aocXqOoAVX1RBMEQD8CL9lxa2f0YH/n0M34/pkpeCyN1EfBZPNRncZhmnJkDaIgmzOPhDCh3GaJV3ed0PgQDXoE/3Ne05mNihEaskzVoWFMao44FjC549vzS6vWW2uYxVuKMxRCPs5X1P7Vw2yIDaTvJle04V7LzasMC8X4bGBxRB8P5eVbyGBRPOYsWF5d0/rA2KC7RgQOIia4jQB4A0db2plrs2esydBse1vlFZxBnFmZuAHZ0JXBG8Rr9/SnFVhQJ+TvAKp0+gHkwUSkAASbRnQAL9O6du2LfAQDy+9NnT9VuzvcT3w2PjaiocnPxpv4OsMS6xWUcMB3wER3tvf09rSvOPOnOxx0z0podi4Vj2qs8L4AtgOH5xZmNjo+Kya9umuNj3ZPEhxSl7t9/V+f/Z599Zudn53YP1l+QrpW4ziVp6MdiKt6xhtnrgHU96RTeC5CZQjngLPELIDZ3D2Olbpd4XN0sgJDc5YBtvAd3Tk/7lDFjTF2B+1zdVbwnLfesUwppareXORcsx36tbwpHsMWJPehU4X7hC2CatnJiO4rEAJU9vdFeERp5KLoobt28aeMjw+oKodCxtrYmaRfkaT799Hv24Uff0nshSYI2J3HMRTarTizGh5gPhjRfjBFapZwD5AkUzLgbnaRQS39mzNgTxJncawDjRyfHdnZx7qR4ysjMAPjmpKufTg04075qVfEUoOfY2IhNTIypuHfr1k3tb+5hzi+KzJwHWr/liu4zCl+wUFkfnGWQGwBTYaouLt6wiYkp7THYzz1Nc+4tFcJbLa1bMcUDQe2Jra1tW1hYsJnZaXv48CvtvaWlWzp//uiP/ugaL7mCOfT1I1+dEbje4Fdnrq+f9AqOwPHKv+48e/bEHj9+ZEs379jNu+9ZIBST+cz23qEd7B/Z1MysgEUCY4JSAkmCFAV10ZiCNir3JBwCPlu0jXkUMBPcAeaR4AGg9NwfpdEHKIZO4vaWGASwFEhAAdFoRxNghklTPivG2fjoqLQkSbpJ6EgmqCKTCJEE8GcE00kAXKseJh9VtXfjOjo2OW73372vz49jJkmpz3y2f3AgMBLGKgYgJLW0807PzonxSSLLZwH4y+YKCrBlauMxmSDR0uVcJzuqaJOET0xOKugjQCdJIrCSMQpi/lHMj84U8AI6ALYB1JCwO60xPrsJuKHinh4aEkunmEOj0Gk1tqTRGhJ7xdPE2bliA4ODavmhHW9t7Y00o9KDw2pdxwwFrUWS8+fPX4iR9v6HH+rzASgQrANikoQxtpkuUEfiRIALgEHC7vW0BXwTaMqZ1x+wbCGv9nTAs/7kgMap1exYKjWooB2dMMdYgfXSb30RzAEcCLvy4oXmjYAUVhRyBuiIAZoA3sAAgPEGW9M5f5cVzPLnFCYyHrPMyYHtbG+JJXZ6dGBnJyf2zrvv2vsffiDWHUkbbBeApecvnoohevvuPZu5ccP2t/ft8dePBETCLiEJn5ubVasZzwfQA6BWrMIk6bMI7DS1UfvUgr9/eCyWA/NNUoCZiwy0+sI2PTkjnVQSWpkSkUBE3JqvwqImCTo/F6uB5yTohjXJ3nEGYJijmKQBSBRYd2LA+tFTzWjMGBcPpi3JlFh6rC0cWyVdIPZkzeIxtH5hppSVVEnmQKZUTWnZAhixlsoFNIKd+7n2K+/vdUZWAP8wi8u1hl2gMdzV9kNjMBFzDEwYK5wPSiJ9Pn1eEi/2J63xrH2Sxc3tLT3n4sKiedBQPDpW8skYJpMJSyUTViznldwz1+xN2IScAQCWACDsVRitAKJoHA4Nj+icOD4+E6s2PTKihO2I+TGvLd+6pWQSUziKOCSoMIlk3MMe6+pjkjyy18Xc3N4WyEXhg/fuFUiePn2qhP7bH3+stQtTm4SNBJjPBBAGOArCAxsYbU6KIQK1Y3H9G8AmCUB7AAAgAElEQVQiieD6xhtnsuXz2+7OvsDsdHq4K7vg9gVjxefBeR5AAHdcwDT0aE/OMlYoVpyzboU2v6YkJ/jeWASgYUnnH+BoOpW0zfV1W3n+1OZvzIth6MN8IhiULizM7s3NbbEhJyanZO4CkxwArwdUYQ5E0sueRkPR4zM7zZwK5GCv9Cfi3RbNfq2hRCwmViZ7GqkTxg3GMazRUiEH3GPj44Ni0KO5y13BewMSoI9L4YiCEzp7nIm0EjOftPVTUCBBpYjEuqn3DLwAJNg/BToS0OdL6cxPDaS0Bzhr0eSjQAGIARD37OlDKxeyNjKctkgoYPEo6w0zGloxg3b/vfdtZu6G7R/tax+MTU3oDM2cZa1WaVtqYFB7YHVtTUl5RC26FavUqgINaAkdTA+qOME9KjZZo6ViDWuBuaNNn/fGUOrW8k0bnZg08wM4eK1ZuZCsymWuaEW1c7a7QKBXLG0nqZDSGgdMATDiPqCdeWtzw371q8/FjEZfGMYvnRqw0j1tj/SOKX4BXDAY3DGMD2cCZzTFPYDU9z/4UJq4fAGY/uLnP7cvfv2FCpgOEG1Kk1PFGtiYYpIGxZp3X98ELF17OuAj53vPUM+pVv+/vzjLuHN5XRXOBIa2NfcUDilmiGmnc8nrNKRhi8oQKCwAkHXEWce5J2MjDFzMa0Gc382dh9w//AIhRTo5HAoKDFULvN9nMZjL0ahcsGPImFjLmm1Mgpoq3iFvQozijITCWvsQUH0BimsOEIVdJv30rnEVZ321DJMP87Oq+b0Bm5hG5mVRcRdiKnkc0A+OrRWKWdUbtGYgbC1fn51f5MzvC2pM6LABTGT8iUVg7/GlcxkH9P6EOgSIVaZnpqQpzF2IvA9nYrI/pTlkrAHyYXRyn3Fmcd6yFijUwhAVqOwxFR0ABqX9GY+Jpc65i54xr/n0yRPdIcvLyyqicpdSOGHuAU7bANKhkOb8InOudQQTkPfHaIpiOfcwZm/cB8RHs/Nz3UJ8Rgw/GIe0RX/15Zdil/+D3/8HYu998dWXem85kLeaYoYz/hQP0QodRmpgGNM5V3DmLmY99vTW04NpFWCdVqrT/ORuA+h/82ZNdxHt4wCirLeeoR33OgUtZGEAeWXsU6+p0MBKp8OKs47n+QjQ0eMTiMv9R1GLn93d29UYcl72jM52t3f0fTwbQCM/j9Y4eug8N5IDFBNhNXJf8Ix00QBw8v4wV1kLitvQGY6ErVGu2PzUjN2+fccuMmeS6zk62pdEADHax598oqI5d9rB0aFVaw7IR2pAQCfyQaGQCimAwbB1Yc86E9GwPjufRXvS69P8AoTCVuUOCcfCNjCUlhzI5fmlPXn6zF69XrU7y7fEZuaZjrpFPuQBpIns7UgKZHJiTGaiGCURU1HUpkiEpMro6IRMFfO5ooBS5g45BXSsR4YHLRaJ6cyhk4Q7FgD74aOvFbuz/qQVPuTWRjZ3KTCccWUs6fDih4n1kTzJ5UtiwP4v/9P/fI2XXMEc+vqRr84IXG/wqzPX1096BUfg9a//vEPw7AsEzYvOZMts//DIsjmMWiJWqzWtjrGSDAcQgW879tol+oS7Vm827NadO86hulS0w/0DBZ8EJs5pnvY7hMpxMS3I3IEKOZV2khTHnHEtqnK1D4cVzJNkFbJZu7FwQ4GbjJIwb9IcOTYWgTlgJS3uJLkEW1PTk2IQ9tqVMDpAT4oE5Fe//NxWVp7bdz75REknun0wBGFWzMw6/UGYPmJCJBJyTT89O1X1Wa6cm5uGiUN6aFjv5dpd9+zNhtMompmeUWCNPijMUP4OCExQOj4xIcCOZNUlRbAd4wJRGCN+J3mulisKtGBhOEZoRO1RJGgEdbDZ5m/c0Fg3qhWbGh2ySJ9XgWFPgy8SDdvYGAkNkgNeBYT8IiGuN1u2vb0jNuzN5VvSWYQV4gugNVVTOxQgd4/hRhKK+cBAKqnWwFwhJ2AWYyOCaty9CY5p1YNZRis5QAqtfnKGltlWWGPAvLU6LSU3MGduLi8rEYLxK1Yl7cC4cRdhAB+oFRzACgAWMINkQQFqFhZFwgZTA5bNnFn27FSMBIA+3IEJytfWXtubjTc2Mztr9++/J0AS4yeMUJBQqDXrak0+OTyyVy9fKVGGdTs1MWkffvgtG50YtdcrL8SYJDnbOzgQO1JsA7TyvLR9hSwUjdtJhjb6vCXi/WIess5lKOHx2va2k0mAFQHDiTnmC9AZJrK0Kmlb9XnFBAUcBwATMxhAMXMmnUzWH8xIQE+YJCRvJCGjYyNir7CX2JsybApH1K7I66sFsI4O7oRaIQn8CfRJTpFVAEhnfwHIDg8MCHQALATkwyhlaHTYOUXDoDITY4+kiP1fFuOzYYOpQTEyeB/2VZfspUQUoI7xgA1KsYQ1DCuJNQbIcn56ZqdHR3LqRcsOFlU06sAEPgvMP5hnaAKTnMpkaWtb7EEADFiKJHiwfgCbMcK5e/e+Ptvf/ORv7Dvf+VTnhAB5w6DLse3EyEWDzO8XiMl4wN7saR4CFIj1025rDwtYyDupC37JhbavT+MMeA5jEr01MiXAKszgpDls9pYtPjyEuYi5Vt1An13mc9KyZP+pJbNSVcs1Yzo9NatzkFZQEuDFpUUVSGCV024uSYE2+pZJqzZaOhdfrbywN6uvpQe4tLRkKdx+81lrNurWaaEbG5WeZ/4yKzbgl19+IYmQT3/wI5tfWJCG2tdfP7T9g0PJOPC5+gfSauMXMxWguOZajfkCcEwPDdr41GSXWdtwgBPt+7hTC8gFNIjZ+OiI2le//OI3AjPmZ2dt5cVza9UK9s47y2qnV7uy32/5bF7a04Dc73/wkc7AQskln8cnp1bIF8Umgtk4jNFW9lKfBfCatlqSZc5IWEGF/KU+KwwrwEi073I59D4LNj42aRe5nH6e4ovP07HL81PLZI4sFo7oGWDOAiyNj07aCJIJ0gFGd7qm/V2tNO38PC8mujomGk07QB80EJDGJyAxrf/xaELPRIIPMxMmMPuCs4HPjf4q4B2sbop3jDVMYpiwgLk9eYX9/UNLpAa0xljTgLNOs9tnjRrj71iao6NjNjQ6ojGQjiUtszg/7+y4NuTxcd27fYGgFbMFAVrqbggGJF9BazAbeXJiUprA3I1ffvFre7O2piLA+PionZ4cSb+XlmRJItTr2lNia3bNoDpt116v+6srgYOzO/vLAaJ+gU0CQrtO89j5vTVaQm+TX+xf2PPdLhOkbtgfaBt70Dj2+lWYojjEWcq9BzDF/c8dxTgC7nHX+L1+FRRBDgNen/llIAggSneHTxITzAWyC+FQwEJ+v1iiEZiLFDTDYYv0YcTns1an7hiiaGRGw5bA0DDgpAIAQjFdikRoAy85bdIQchlt8+CUDVBVq6lolMsVxRD1+0KWSo0446p4TOc3xYadvSMLoCWaHre9y5xZOGYLt+6axxsQuJaIJeyCf+90FL+8evVKZ9fi4qIKOuwtZFykM9k15eGuuHvvri0uLshIh4IgBTPYmBRdFxYWtXfHxiYEjrImkAVq1JsChFwrt5MW0B4fH9fdweurwJpM2d7erm1ubKhoTmGY2I97WPdAsM/8fUHdGRi2cbdhPjY6Nqq9BfOU708PDCheIiageM38Ts24WAspIBjoKjLTgm2ebndJ662mPaAd8SB3IPFmr/ODWCwu93I6W870f8QegH9zs3NiArJOOVsAzYjp+DNFFdYtBUP0uKWxDPAuc62oWK10alAA5EwHGIXlDTOXdQhYSKH2yZMn9sWXX6prhHgARift5sTPMHwZI2JJFduiMX02dTR1NTXPzy8U18GuBxTlDCAu5vOpZT2d1n45OT1Whw6ANfeeiquthmK6ZDxh8XBEn414ndhTHRYX5wJwIUpwt//uD35gH3z4kVjmT589s68fPZS+J7IqoYjrZgHABnjVaw8g3THkDO38/q6WtU8MYt21ScD3toqtFFeRaCFOpIDCPUeszdwy18wzc0sMOT0z7fTF6VnzdOzk5Mgq1ZL96Mc/tk8++a7iLQBV7opSuaquBvYS48b6oXCOtArvT/yDmSW68++++67mlHhPOrFNpLDKij8YF2IB2LMQG4ihuPvJVegQikbJDwL2n18zRK9gBn39yFdpBK4B0as029fPeuVG4ODVbzoEcDCnSCZIQglwSDYBfsrVqq2vb6hFb2RkXGwZgCASeoGRAZ9dZC+6bEH/22A7JqOIqCq6sMJIAHPZS/0/AQjsGgAGgmEAU1oMSdBIZOSq3GVckojx/7B5PJ2OghWCcIIqWFItQJihYbV7wbyhPZD2NAIaGarUSVxxbk4oweDPBHL8TusyOlWAOwQ9MJcwiEE7k6B5bGJKzDICy5WXKwrQAQcuLjICAJIDacdQEbPPOcE7QHRXbTkzU1P6HASIaHCS55E00obbE/Ifo+2M16tXxSR4+fKFgjkciAmAGQ9AMtr80XHc390VU0NJQCxqt5YXbHhqwUrnO1Y4z6hFWOY56BVG0Odsinl2dHwkAxbYoDCHSBIJPAuAPV6/2IiADTCL+D+C8Z5TMAkFQSggJlqtVMl3tjakQUpgOTwypvVBkhSN90tzChkFGFEAAjAVAPEAMRdu3LAaIvinp5aIRy0S67NQJPg2kSD5Atg6ODgUg4BAO4CMAaCMAKaOWoABDmDqGCDt+YnWLfMH2AKrEAYlLF8AURgwgARop8Gqg4Gs9kqfV0BsvVzWe8DyIREArFm6e9f2NtelXcu80Ca/sb5p/r6w3Vi6KUOA07NLu7gs2PDYhCXTsAkaAgBhqOKGTRIiMD0IIIDGZFithKwt2CAkFwCZ1mqKWSOdVEAFwI0GhlVxjZ9AOBKrrpM4GlYwRWCDAS6uvnmt5JIgnWQGcJPkjuSX9Tc2Oqb5JKnkPfgiWc1dXtrh/p7tbm3Y2cmpfffTT+13vvc9sV0AO05PDs3n99idO7cF0L9eXbX+9KBFYrD/qkrGYe6RSNOKCBAGGCtWqrTD/M5FnXFHJqDr4Dw6Tstmn9jYAFVIYfQFAtafcqxCZDIcC8Zn5xcZy5yeKsFj73EeYKCgNs9G3YbTgwL7AOSfPH5itWbT/oP/8D+RBAbA//Lteyq+YARD+zGJNvPCmQLQylknIBqAE6AWI7NsVmeTpCqkeeoAyx5jFAYj/wfbxBfw2tBI2pIDjl3FHp8YnxRjiYT7xo0lvR5JFMA6QCTn1sGBc//G7blYpt2aVlsKJDGdHbDUAXJJzh8/eqiE/Hd+53fF0EOWBB1Q1jVFh3qLeaVtsl86j69XXunzsV8ARGamp2WGRiIeRvPU2ra9vWErr17pzFxcvmMffvRtAearr1dsdXXVYpiWxBNvNT9hMQEYk7hzJkkKBPtsj0/gJOcKjvPx/qiegWdEDzqVTgnclqZxqaQkGVY6AARmHsf72xbyd+zunTt2fLSv5+Ks4ed1vsste8qGAA0SKQuF42JqAwQja7K7QzEqIAY7YBy6z0i6SCYkHNS/o40He8/vZS3fs9TEtGW313Uu7R0e2cbWts0vLtjSwpKSXhiRrEeACPZIrD9hQ4MjSpjREI7DXi3k7eWL5wJZuAdgPMG05B6C0c+dSjsoBjS3bt8VsJgvlGx7c1tnrdPW9glIgSFVKuVU+IJRBfjJs7M+6jUKb00VWCgC4O4MXDiQGhRwenJ2/JZxSGEQozbY2KfHp7ozAFbkqN419ytWyipiotEsXUtPwHIXWTG1uQ+kORzm3j7R54N5Cov19q1blh5IqSCBZt/W5hvb3d5yRk2X6C4in9MylHoFTmJ3JxYhzDDSCP4HPc+OWO2sTe5xnzdgno4PQR7jdEdeJhzs07kn4J3XaNJOizxHS4Afos/8meJhkW4Jv8d8aJX6fdYXi4qd6wq8aOw6e3qKJ04CoSnNYtihDjR1wKnYpLh099roA37rC/oFbgb9PgsHgpJogfHJ+cx5hDFPB4YoxbU+v/XpeTA/jFo4yPMBWKMxCHPWdFdy/jKG7EXOn9OzY2kf54tVqzXM0gOjNjI8IQmTWrFkW2/WdJcsvfuRJUZnrWIB64SitrGzp0JcanhEXQjlSsmmpyY1pgKjid1KJXVGsO44k4mB2O/ckbilcyAzv4DVAty7nQyAz4DUdOtw7lMoBJzn5znjHEAY11l9dHxi/q6GL7qQnNuARgCZqYGk7jXY8TD1t7e2NW4w8GD1chZzNiFPAyDPOUmBCbCezw5rn7OEdneMLrk7uccBBwHeiA0oDAFMqVA0OibtUMBImJzMN/uSPxPnwf7kLgekBewipgD8pjAnSZi0M/fktXPZvORlYCnqPcW0DKo4QZGcuxbmMc9PHAzgyT1NXCrAjwJuJKoCpUy0MACDKWkeW7p5U3O0sb6u2JO2d+0Hv19rS8ZOwYCKnTwrZznPSDFlY2PDGs2azgO0lPn3PPIjsYR0yonBVl69VmwBK51ziDVBnDM6MmwjQ0M6i3vAJMVzmI9iYLdbej7OtHfu3hNTnPk+Ozm2Vy9fyvAJkPijb31LY0IhF83wRrtlz589szdrq7rXKU5Pou0+MKA4j4KiM7tMa9wYaySyiBtcR1JSc4w+MsVa7jLa92Hb8/3kBa9WXknre/nmkgqQ3Pf838jokIXDfZITYg4GhwYlE7G9xXoYVZHVmS11NNeMD7FUrz0e8gRnLeuSOSC2oCBEHErBJRaLKBbg/GLPUkjhFwxexn5kfEonVyKRsn/8x9ct81cugb5+4Cs1AteA6JWa7uuHvWoj8PCz/7tD4IZxB51tJC9o/2UuztS6E00k1UKJ1hjGFrhxA6y9XllTskNVGwdjAgcAB4AvhPRJHtAA6rmqwiAguYSlqKAnHFI1mqSUxF7t1ICWibg0FWHaARzCqIOBAgvOVf8bAhOpxhNoAYrwcwRZMiCJhBQokXTwJf0nv1/BDEAoAAusJQAhGJjhaExJN61ktL2gjeXMMWD2ley99x4IaCCAFAiVJMh3zsFqU47GBWAC4pLoM44Hu7sKmng/2udg6BCJwWIgUMXgg8QfcIHAt40xkh/3WtdOi9EJCQxsgovMhYUiUQWFarmPRNQqyNyQmPqsZR9/+yObWlq2lYe/tmqlZLeXb0m0nlZYwDb0Fl+8XLFXr15bKBqW2QzPjJFTrB99zLqVcFPtJzA2tTSRKBLcEqATTBJQowWJvicAL4wgLgdPB6ZHSEk6iaUAEpzaKzUBuXxuAkeYJ4CYpGsTY2N6hmyOFq//h703+ZE8v7b7bsxTRg6R8zzXkDV0V7O7eiLZfOQj+UTpCZZXhgEBAvy8sBZeyRDwFvbK8EIGbANeaWMtBANeyDAl+Uni0Owmu1832TVXZVbOQ+WcERmRERnzaHzON6Ke/4fMIgrdrK6M+P2+473nnntOzoqFC7GmAHe6upx+KgAan8l4MdaMFwBorG1WQYupnqFZt944jNYuJbUk/4BPGI/ARIUlS1sUACFJEQxY2L+ApSQXF+mkJfp7bXxkRBp53lbLkqdHNjiAoUy/AGKAjvW1VetNDJjXH9D7haNd5g+ELV+q2OlZWkwltefFYZUFlRwwXyR3GFNRXHDasH4BzZVaVcnOzRs3leAf7O9pvAH8AOAA5mDjuJY/TJXKSuxpxac1jPEjmWR/ra6vas/B4JEURTQmRix7isKCM1cJCuhkTFlj/EYLEsdXa9bt81/9Sgnwg3ffFQA6zLuL+ViT7ERvf0KJXhpdrnifpVIZ29zatjcHh9JWRa8Wdh5JKvsRQJQ1z15lTEiK0R1jzElQGGsSUdqSYV+RYAH2PXjvXc3r4yffiXU7P7eopHdza1Pjxx6BUUXLm/Z8qWB98bh+9k+PH9n663X7/g9/JG1N2HR8N2wyWDywUgEknz15orGGHcVnM1b8Yl1grEUSyBoaGhhU4gRgyRmE0QdMV8YOIwm1i+YzVqrkBcIA8DK3mIPAauT9aWdGigJHbopBONJiOMY5wpl0mcftF827cyWQsBv5zvWNTcuhE8mMtVpitfLsI6NjaplHyxJQEv3njoOzAPRAwJm7pVL6Odh1TkuxITOm9957oHbw49NjAeSVWl1nss5KMSyPBK7Pzs/LtA4GEtpwgBWnp0npyvLsABZo0U1Nz9vExLTmhKJOvKdL94gckONx23uzY6FISGxsGH6Y/sAoZz9Hwrh2B+z1i6c2PTVpw8NDdnpyYNZs2OH+m7buHAYdARWnSJwbLfSePWL2A3RjXNPXHZd+L2YbMIZoSWZcuQM4XymO0OLMmcz+hjkL64wiXa5YtoPTY7Ub824UEWAmAb53tGEBgGgPFSgb7xHTkrMedicAcld3l/Y47wijNZkCMNwR+MUzFouwwr02NUkrZlRzR0GQM4+WUYyPpmZmbABg9TKnNQPb8SyZ0nnFPQhYUyzQOXChAiT3nyt0eCxfyGoOORtgfVGc4/s4N7jn2IMw3co1Z9YCgOYP+lVwOD44sPQZGpE1AfDcC7T6437Ns8IEXV19rXb++bkZsclhRCL5srO5bi+ePrfLi6yYVQCiFAgBRIE/WV+d1nQABeRW/g4QhcnvDI78Hp9a1wNej3HLh3x+GeNZsyYmrOQ9MEOUs3ZUGroAuAAWuVLJjk6OLHVxYbHeuPUMDUpKoVKvWY17FSZnwJ0vzH9LICuAH+AleqF+8wScq7q3xe+W+Wnj9vmlLYqGKEY/MD7ZR7TrsqaIX3h2GKj+AOZLZkEvvz1qr49GAmKYegKm/85v6Zj7A/o8zsjjowMBoh66BOpeK1Voe29Zo1q3IqZ6rLtqzfpHxu2DH/7Uav6I5aotmSotr61bNl/Q+/vDIXv44QcC45EQ2d8/kGzGyNCwiqiXBVixAadbnM/rfgHoBBCldR5AaP/NGzdO9briH34dHZ2IVQuoNzM9I4CJ76CYJGO7YkGFsUjYmalhWuN0LxPSFd7c3NRZyM8xb4BNFN65z9F5HBke0fkLg5LYjZZuYgrOMUBJgCl3F8Zct0DyTEAg5wh67oB9L148lxnY+x98IJYfe53PoY2b+I44ip8BdGaOKZrKrAfwkmLT06f6542bTnOV1mgxXS8wc6wqVmVcWHsyzatWJNPBmMHEd+ZJPo0fe10dBfmCQF8Byz6fYkLY97zD/Pyc9iSxHTHWy+cv7eIipzZ6zmr2Knc1mqAU6QEoeT7Ys8TEFDLoNFIsiI58Pm/7B4fqHnExMnd9SN1NxBDq/oLoMDige5VCOec68TnSBSurK7a8uqwOr8WFeYGFHTd1noeiDDIpFCCI3zrMyYM3e3rX9z/8SJJaYnr7fJqzk9Nj+/zz38osleI5DPMbizcVW3K/8HxI5ACIDwyOWrXcsFKpovGC7S59fkwI27H+5NSkwYb9D3/zN9IuZq0RA8GG5Ts4x2Zmp1wxqh/ZqFF7+fKlPX3yRJ0VMtTMZCTJdOvmrXZ8Etfao/jFWpUcjnlVxGP+KCpBBEFbdXJy3OZnZvTMeB4AzBNTs59DkW5jk5erVfvn//y/u8ZLrloCff2+V2oErjf4lZru65e9aiPw61/+ny3X3tSjQAbmEMHi4s2bajU5PD62YCCsJIfKazAYxf/BfP6QgAZ0EUMh1yYHA8y1DbrAkiQGFIeKL+1htANRyQcIciLmBSVgMMjUliKzGxdUA1gQjMOiIPmkuk8CScWeQAqdqo7eFeY5AIoErzLRqFb1XXLZrNK+kxDLBZYIQSJ/V8L/FxkBZrT9wGKipQZABwBDIuwCQNJaEjB8Tk9PlBjfvHVTQesF5iBF3FYb0mQjQAWUg4lKcAiTCxdPOdo2EJYvC4SanJwQ6wIzBRJF3oVKNkEyQAxBLMkkSSwgpQuEnWYULEN+Aa4QAOMuv7nxWjpK/HcS17/8y39o42Ojls/CVriUUQkt1gNDg3Iknpqa1fMvLy9LV7S7t9+6YD21GYgTU1NqwWNu+Fzmh1Z1koCD/V2BW9KYi3VZNBzVmLJmWAC1Oo3JHrGNAbBJElLJlJIkgvoMrd6FgpJKXGAvMinp542MjwvIY05hmAKKskaA8Pj7mOxonRkMnC4ltF3RqEVDGFjtGvpatNGhg0bAD7BKm7fAy3DEYl1xBfokZRhnAIgCJOVzaRsc7BcjBw1CEv4yhkrmWjUBlmDdAeb19Cfs1u37Nr9w006TZ5ZkrQyMWW/fkFrn+Ds8q0wVcOGt1dW2CphF6xVtiYCAzCuGMLRO8qw48t5avKE5QueOtcNaZSxYqwBCJHOAoDBISaqlDwoLOBhyrvfVihiksPyk2Ys+VySipBT2DSAeSYu0cE+O9fNoCQL69iLXkC9oDJPHx2pFo+Wbcfno0w/bbrJB29jasu8efWeJ/mGbnbsh1s7x6ZlAcNrq0akF/IZFAjuUpAUwieQUQJrvp7AA6DQ/Py/DJ4D2k4MD2z94I5CFlrhPPv3EggHnjs0ckMjvw8b0eWxubrHtNB7XOoCNC9jFufDLf/fvlHjfuHXHTgCTYKFQ1Il1SSOTpIrElj0IoEGiDkOKdkpAig5QzHMKfIaxDoPM65XJB4Dw6fGx1hFzCOMmGo9auZx3+q59AzqvchcOBJWzbyYtgyDAptcrKwIrSfjkyu3BS6clMB8wQW3K6DMmz6T9i5FFoq9f5zBmJCT7JL7TUzMqTtDuDgtLRhqVqgMqYPWdn+vnqiXWBGAeOmgXWkNofPZ0x7Sf+e6zVMr8wZCAC2RHJMMwMqLzDBCB8431BqORIgV6lIwLQIBzcw/bvbv3xbpe21izweEBG263x2Oex/0A6IM8SMAfVIGDNQFLMtHba0MDCcum0b9LuhZVa1ru4lyMQacfdyRzOs5BxnBu8aZ1xXstmTq3s9Ok1SoV6QZjJjU2NSETuImJcbF9ARpzuYxdXJzr7Fm6eVvnyR++/J1dZM6tPzFgsXi3ZeTw7eabu0tsqVpdxh5k8Xfv3bPcZV77BlYZY0wbMrICTj91V1mKsaUAACAASURBVGvjve+9LyOZJ88eS6+OQhr6wCDEsO4bNWcCRLINAEmLMwylcrUsgAeGF/ueAiFzy/wDbvI8gDGA0ugXd+44kn/0N5tt52lAHLFKMabr6hLAz9oFBIpFkBuhJTygMxg2JEUz3JZbrbruE+RiIuGY7kP+/fmzF2oVvXfvjoB2/i7GXPNzs9J8ffTHb+zFsxdWgoEPc6qtiwkrs9GoCiSQtrcX3qf75fMAQsKyBPT06XNCAa+FfD4LewMWBqTkc5oN89FC7zF1fAA2q8VeLe5+ATRNj8dKjaadZM7t5OzYyjBf0ewMBwWEAnSqnR6pHxk+1WUgw7vrc3ztuEVt32iZOj3TgBe9UMzLAgJp+TN0RjkjVOCVa7wDmng1gBkAUT9MS5/XouGgxbrCYtc3m+iSch/iGNWSJihGLqzz/d0d7Te6Ds7Oc/bqxSvLnmcsFAhZq1ZRoQhZh8VbS/bOxz+0UtNn58WaVbwB2z9JWr5as7iKIr3qRADoKwIGBnDCLileYZ1dZLI2NDwis6/VtVWtc9Ym9zqFDIB/4g3ONUwSZUplHgH46Deura0KmAZAgyWJgeXCwg3Nh1qluTe7OIPQJHVFMOIrGYNVy2/1NSkMcAY7ZrTZgVh2UZudndWa7rBOOXcoThCjsG95TpnXNVp6HvYBz8n6pnhEbMdnUoRjTXOOcQeilwvYilQAnyVN8FDItrY2NX/3791XzATTm5+lgPP48WNJFPD5P//5z7VX0xcZgbD84qx1beVOEx6pl7m5BZ31PBfMRUBKQEA+ryP3QGwFc5U/4xk5U7nPWZswuyk6U/AiHkAHnvGgSMYZzT4hDhsY7Nc9I9Oo1LkK7AI9ralOLu4Uxo54HVYsEj6c5TAr+WzuHUkopdMq0k9MjCk+owuBu29yasrGxkb1zGuraKSW1OquePkyp3uN+QXIRiaBAigmayfHp9Zo1hU7oasNm1jnipkKMMsryzYwMKT5YGwonDOXlUpN7eb9iUGdecwVhAQXx0JwqKloyC93Xzo4gtiPz+Fu4f5mn6EjzlqB2ACgDaOdQu6rl6/sydOnAjPpFmIt8M6A5/Pzs8487OxU8819QBeI02dvd76cndrS0i0V8L7+w+9lqMj8EWfzq7c3IdkpYpy/+q//6TVectUS6Ov3vVIjcL3Br9R0X7/sVRuB3/2//6ZVqZTURgR7EtBsdn5WgBbu7Ar+sheq6HvML11REltE0GnhI/GUU6zH1EYud1ucsDFDyuYUJAPmEYypbaiCXqJPCbc0oIoFVYzlDNwOfAnYqerSJkcwRgADuAQzic8nCCTohh1DoIwuJaAjQe/E2LgCVRh1JDEdV2uCM76D5EVu1zwX4EiBFl0YTVEltQSiclLOXzqTJMTi0+f6GZIBgnyMPqiEE3gBgAJ00lIFUkxSBYNU348hj9+nFlCSBwC/armiRIDPofUHZq0Dqjo6qji5hwT+IiNAVAk4CHoCGxaWFu8Ca43AbWAg4RinBdp+nGkDYNLp8aE022j3B2ijTXJkbNwmJ6dtYnJaLUiwKxwYmlCwCdsDRgKAp5v7skWiYbXJU3UHENnd2VKSyvcB7sHyISlAVxVQlPY+Wp8Q+3/n3XeVKK2tbSiJhL0E047kmWSAMWAOBGKmcEqu2NDoiJ4fgI+qPkkklfh6vaLvle5VT9zGRkcs3N3jwOHTI4Ec/PzDDz9RIoC+YiQW17oB9CWB4f1IiGC0ArLzHYA11QoArd8G+xI2Njos4O3k8FAACAE0CSJAxtbOtoCwu/ffs97+ISUfTY/fwlHm22kKkkDBomVdMF75Yl4ALCA/SRt/zliTAJAI4XJ8mb2QxijvRAGCZBJwnPF1LauBNjuyWwkCQCMLg+9nTbH/kFogmYB5BAuHpIL1CWtCl7g0Kkv6J2xd2uJYp7t7O5Y6OxXgPzY8amcnp5IPKBUu7dGf/lbg1K07t21mflZACS2CX3z+hQ2NTNide/f1HqfJczu/yAi0Ya+TtEn7dcq18MG4YE/D9mbN0kbHvqK1n2IMbaoAyWprrZUEngNC8AyA/rBcAQn3drfkRE5RgFb72dk57cPJyTG1Hv7bX/7Slu69Y5NTs/b02XNnbtPVJaMgwBnGHkBubGRU0gIki4AIrHEYhrijIychQAyAs7dXa4b9TWLKxpPUhVyone5juVJss1TcHiYxxpSDggfmVjKai0TEvuUZHz/6TmNDwSl/6Yx+OK9gRGIYhEYvYARrI5mikDAo5h1tjrBDSYQ5Y4ZHRy0EMDnYr70EaMi7OQDd71hVtYbaIUlUWUesZ9qMccnmLF1bWxHLdOnuO22DrZQSZ9Yqpl9iwXn9+n5+wbhibjkf1CLvD4ipyXtNTk9pnWNqR8LIOwHUw57krMcwBRYQRQzGju9gjOJdEWsINGk5FmmzJhkEaTaz33D79jmAp68PxnaP07/FXMPjE1OY80TSE+hU57K2vrluq69XVGT78KMP7Xvfe0/PBPDDXjk7O5EOLZ/DmzWaaDC3BBSwBgEz19dWrFmv2tz8gv3ghz/SWc765r0o6nHX3Lq9pN8OvCyKaUzxAc1Qzj3WAXck9wjAwkXm0tK0yHJuOOKv2pfN69U6gz1FEYhCBZp5fAcgN2PVMUnjTIHxh14oBSt0LQcSCT0fWo0cKImBQZlhMR+sY9Zf9iKtcRKY4fVZ6uTEXr58Yb6gz+7cXRITnmfrinWrtXX55Yrt7r5RMQftWyQXYMHlLtICROl8+NM339rjP/5J+pkAf5zxgDP8r96oWrXs9GQ5FzkImC+fB+d51mnAAj6/RUI+FbWi/oBF/UELE0ugoVyp6RxiviiEhdtu1ugpez205Js1iDlaLcuVy5a+xGk9ZQUYY+GgheJx80iqpK1n2mw4I0TOYQ8AptMupXDj9oxP48KT8humJyAt78kZQZcJ5ybrmw6TDnDu9VJSRZ7Ha6zAoM8r86JQyC9QuNasWAgd0nBQcQ/mWxRoM5mUzM3YP6FIXEDMzsaOCnewOTEMnJ2akqP22MSkTSwsWMX8tnlwaiULWq7WMnlv+wNiLHdMzzLnSFGEdGdScEOnkU4W7gyML+nuYV35An4VNZCxIS4i3iFmoZDNWXGZL1h/X7/NzM6qGAJICOAHUMmdwjqV/nW14trrZXhVk24680WHDbq6FOC4p2iZJ8aCbYkuKmMO+10M5jYjkO9+9eqlzljOJ2IRdY4g84Gm6FlS5zAGTSr81ao6r3Z2trTOYGyynzhXKI4DQnKWd1jt7A9iBN4H0M9pRKJJnNMyoeWesw0QjfPi+59+X91KuNxzrs9Mz4rFzj3e0ZtkPImVZCjX484m7l7p0Pci35FXcZKCg9Zs+3t5RgoV3Bn5y4JAXP4ObEjiTTo+KJLQMUBcyRaSGdzwsH300ccq0hIzcd/DOKegTyHqIpuzN5ivZXA/v6V1SqGSsQWcFNkAEzGP6wioN+uaH9Y4ep8U5omBUZpQZ0GrpdiPMUOrlrXBPQq70v3/tNj2rGnWAvG8ulTUOcZ53tD3Sm+5UtX56Awi6Qjrsdu376p9/tGjJxo/1hZrhmdgTPl1dHSo84NnwCgUaY/p6SmbmqJroMt297ZtZ2dbsQJSDRTb3n3nHa0T9tzO9raAUtYL5ALAUdby8PCgnlOmbh6vjKS05sIRxWPsIeaE4hlFJAzTAI2TyVPFgcRinH2z0+h9N+w//y/+yTVectUS6Ov3vVIjcL3Br9R0X7/sVRuB1Wd/bKmdrFl3jKZ81miHQc8Mts307KwTcqfNsVCy7GXBEn2DbaDRxG4isBJbsM3OhLlG0NVqt7sRZHY0lEjIJicmVDWmDZ/AZH1jQyy0hcXFt3/v7PREgSd6kh0jIlh9BOIEXPyG4QdjDpCLCjuthSRvVJqL+aLa7kggSZQBPZyLrvuFphwBHwG0M7JpvhVTp7IsNgpO2bW6EgUCZBk9XeYUzJPwUhWuV8tWyl/qvwMGXaQzSrhgWZIQY+LAePJ5BNy4H+cusmIaiAERDktfFL0qklJaDwneNjfWNRYAFmp1y+VkKEDATbA2OzevhIdgsWktgTuAny9fPLNnjx/pMwWcjIxafz8J2IUSb7QVCeqGAb/OTmWmFIrGLXmaFPAko5jBIQXyZOwEySQNPD8twgTejCfsAAJdWhABzQFo0RicnptXov5m740Acox90PMjyRzoJwCNCtw4OTlyuqiJfoEuBORoYfGeAAYwDGAxzC/MCcA4Pjq03m7a7AbtwXsPrH8wYft7e3JJJ3gHJF9dey1RfX8gqAr/wo1bcoEFKALEF3AhMNEj0BSg6/hwT4wa1rDMeYI+tasBVH75u9/a40d/tLHxCZuanrV52GndvZZKnluPNBQDVm951D6PhiqMNtYhScrAkDMXApCX83smI8YOrC7WK0wrWrUArRgXkifATZIAAHGYZ0giAHKytsQIlautMxaCgchady2LIYEpgGbsEdgsFCqc4ZVrOXUAFWxJtCRDWvOMNUkCSQB/zlxgZNas17V+0OZMnR7Z4dG+Lb98YcFw2H785z+3xRtL0j0rlWvOzKzVspEJNIIvLJlMiS0I6+fevXtaN0gziCFzmVPCD7Aglst5SsAEBl2sRYBw1geO4YzZ2OioNB2PD/aVuGOIwNzOzswJuJU5RSKhf5Kco3GGMzds3cePn1JJUKLD8wAw8XtibMLee/eBdO7YExNTEyr+CPCE0UIRxucT25eECFAZsLbjEE9Cd4DBW7Ho2mzlNlsQIwfWNAk8Z6FkDijW1KoCVZxmmTO8IQkmIX7+/JmtLL+00bERu33rtiUSAxojEmha2Un+AJEmxqfE5ITBjlEE65hkj+cDhANs5oxir3paHmkVAjSghRyLoJEadZrMrYaSTtYHJmycnzBLWVucaaxB1gmg4BHAfD4vfWYAPZJ83u3evfsaC1yWWU8kj+jtIU+BmzqfEe+Jq+AE4AE7HFbUENp8GFn5MK5ABzAmIK9cLVkmdaqzKx6L2dnJscZsZmZO47m5uSHAg7NF7uKNpvYAZydFMNZqq96QwR+fuXgTzcyAayV9wzm6Zq9ePRfVENY8rakTMMkTCekONxoe++O3f7IXz5/LiAqjN+4knpP5XVtd1ly+c/8d3QeAEDi3My6AsOy3Gzdv2/LKisYIkyx1RUQjYv5jEAU4PSKtOa8Y1pzjs7Pz0prN54tiSgFK0Jo8Oztj/f1DArnFQqvX1S0hBmvYycFw9wEKAOCGcKkXk95jxydntr27Y30DA7o32WOcJ8NDgzY2MiTWJRqCGP/AjAJw5t4fGhvTHj49ObPLy2LbLdtnA/2MD0BnU620rVpNe7JaKdnK8itbefnSTg6PrFamqwHWpOBlScBUa2UxtOgi0a8WNwDsTlrladkPau9HwwGLRwMW9fkt5g/qnz6MkyhAyoDNaR5jZtWSBjEgppMAqDVqVmN/BwOWKxYE+OdLBfNGQqA95sUxXmCax5kyIaOjAiMyOrA9fbrjYJwBeHIfETPQLcB3B30+CyAd09YX5H5wDvX0QICtwvitms+PPqFf5kshOlnETgZMalijVTeP/Cg9AmImZ+YFjq48f2L7O3sW7QL4y4mNjF7s6NiMjY6NS64Ed3vkYCgQJYYGbGBi2rYOj+23f/udJUsNe3Oetb7BIUngYDrJ3r27tKRiNOsUWQ/uUEA42MbIyOzu7at4h6s4hmisseR5UsULp1vtzJEYG84stS9Lh5TiG4XJuvSiYfsh2cBdTZxHnMT6ZB+j407XDs9E5xFndyqZ1p1DASMaRb+5blvbm5I2IJbhnmMN45aOZA8SKACZAFqA1TQKAKrSgs0Zg0479zr6kU4KxlUYAO9g2iPNQrENAJG4UIXTy0vH7vd4dJ4wiehYEnPRok1s9e2336q4qBZqr9cVCifGtf4BXe/euWcLC/OWbccp3GcAvR2tb2Ii4kq+l3OZQh46phSXYFmj4co5QRGZu5ciEZrUqeSZvV5dsR/+8Ic2MzMrAzOAUeaDmILiNmfj4o0b9tOf/lR3B0Vtp+lsauvmnkNSA2kY/p0x5RwAEKdDABNR7vlhsdydYRMFbAgJvD+gpuumCohVyjrqSJ907hqZO4pn39I9zlzJJJDiA/HiQELnBcVCmSnSrYBZYxOTMuKyLmnaMibcRQCjq6/Xda47eZ0u3Q/EYMwl5zhMWUgW/H/2Meczf0aBjj2GnmdPr2NI84vzkbueeSUuBmQmFt/b27PV1VXdmcRamHfRZQK4CjCKoSDxO90rYiaXKyraA7oTR7GXjvYP7PBgX+AzP8s+RYKGuP6v/8f/7RovuWoJ9PX7XqkRuN7gV2q6r1/2qo3A//4v/qcWrMveRI9ztY1GrFhyVW3AAQIBjIayOac9BsjS20vS5xGjCQ0tflEdlv4R4BOGBIGg2EjO2Ai9H7+NjoyoAi/NvPOUgg8CtJ6EY2ehq0bgSPDC9xNoUYkHrHQtVQ4MlTg9rWywO4IBMWF6e3CcD6v6TLBGshXCeKUBoOmScwAJgmECbIJfbLP5/zBV5TiL6HqbSUrCLRCBYB8ttBatezh8Y9xUVjs8QvCJvh6bnhiTwRHsB54ddisHp5J/gId61TZWVxXoPvz4YytjipLPC3QhgN7YWLOXr16ous3Y8Z0Aakt376o1E4CGyvbcjZtqE9rd3HLgCmyDUlFJCcE64+LaKF2rrnONTwsUIvmhjYtnQwePAJnqfmJoFAlLmeoAEpFokwDBYAPohHEFC1AsEgFaUbEISE6ZHyrnBOsk6jDWaOlECxRGFIA3QFG8B/CxIlYf64mEhjng+9OnSc2VWE1dMbWBMw/ZbFqgKAkPQvkwyDbXV+3N3pYC4/HxMSWKsEs1Z426AByYU7DXTs9SYjst3qDFtluAksd8aruFXQKLgIAfInQo5BzFeY+T00PLZlJyJ4XBwHfC1lh+tSIW8M9/8Q9klIITNwAzjLVgMKzvdlpqVbH++E7a9UkkAG7cMzacHlg4LBMAzIToDsWcisQP5iAaumL3NJ1mGswHkgEAUFrISXDQhlPgj4mHWExBJaxiXhaL2otvQa6+hJigrC21RlZpjUyLbUhCQjZFi+3p8YmSm8GEA6Zi0bCAqVarJnMQPi8a6bIiGmPprCVTabU4Do+PC/QgeSNJpHUTE5yToyO51MLUEVCHhIS03SJvZS9g+dGaTCGF5yIJonX8PHUq0EVusi1A6oAAXs4MzhS/j5ZzmD60BeNkDwspb3tvSFTGrA4TvdGUcQd6ejCCR8fHbWZu3vZ39ySDgGYaDCbY7ws3FjW+p8dHAlYBTNjj7CXpxrX1iZXAStKiqaQboy2cddHrQ5+MpJj/xjsDAGIoAmCfTp0peSRpZB4AzGmDJyk9PtqXRiOALGy8ubl5sQoBD9iL4VhMjvMwczkvaDHFDImfwaRpbHxMmomAAhSH0MkdGxnTMwD4htFnrVWd9iIu8XXmtKnxJpGWWz2gIvMrR/PM2/OSRNwZm/QoeQeQ5TM6TCiAVbXp4xjj9YiVLWmUelWsYN7TmZmVpcPLmAIEUKihuMR+o/22L9EjsAC9RLHcETLxeLQ2BMipjTyvP5PmMlp7wYAYVpeZCwEyAn0rFTtPnQmwwRiN+4FzHadv1l6hVJBmNOe42GvRiM6EfM7pofKZf/7Tn+sc/OK3v7bXK8uWTALCBOzjjz6ypaW7dnJyqHtoYhLTDcA+n1i8AHeMD7IzyF+S4DMOmHMAeNFbTXvlWfLcWtw5tbrtbO1Ys+WR8Zb0knHcHhwSkCopl0S/wGs6BZgH9jdMPVhRSG7IhA2tYLRRYWCVK3Z0cizd0dHRMQccB3zS+I5IriSp+0uyCb18ZsLSF1m1VKP9CbsMMyXWkN+Pjh96iwE7OjyUPAya4DBFFxfmdBd8/fsvrVrIq8W9UatYo9mWG2B91atql65XmUNMZYgYfFqrOKnTri4jsXDQeiIBi8A68/osAnsT3dtGk7+tQhqxQLVZt1AkKqAzTwEuf6m7rxUKW/fwkM5PjAMv8jkLd8fVOq/DHXY/tz+AKMAS9z9xip7DLxYq949jjHqlIerh+wWUelQY48+5gx2wCvDbdPq8QKOtmgUDHouEAtIcBVBlvdJSHAzTsg/F2TnKw/REW/Ls+MSWXzxTGy5t1IAsGODMzd20++++J8MsYoRq6dKsWbFwyBkqzt+5b5fVpv3uu6eWLJsNTd+wy1LZ1tZXNZacB2hs53NZAZa3bt5WPPGb3/5GJm+cjcw1TGBMAYnJxHRsNmx2fk6aujAAAUJhx7MWOQthFzJ2jrVHMa8gsJAzvlQoqWuDc+Ayn5OGL/sCWSAkkCQr4PWpGE1hgLhgbxdjyIzGlPWaGOgXIE+cyVjT1s93A2hynwL6CZA3j/798OBAYBvzyBnGnMCcV4w5OqrCDZ/NuYb2NPcnBXd+VuA6jHzWNIUP4ktMjyhXeDmPj1WIYo6J8YhnYS0yHoB1nXGh/VqySJd5gZrEyvxyrf0A0CUVdGCYUxxibVIc4kyUsVYLCYJ53aGY/6GDyrgxxsQArG/2KWuOPU/8RUzNzwJe8hxI/AAKUhjlbHi1/Ep3HgBoAW3z06QkBigiYsLJ3cM9g1YohAdM2QDf6UoBuOyY5aFNLpf6BDFHVs/Hd2AuxzgRD55n0jq/JyfGbHpiSuuY2JTnhy1ODAOrlZgFHXXp9O/sWuoc+YGm/jsFWNr7GWOAdABc4nJnaoqGfVBzBXgtJu/lpcB6NK15PkBh9Jr7BzB7c6ZJ/AwxNfc2f59xJybnHuLZpmem9Z6SY/J6bWtzw7K5jOYOiQiKatzV4xPjOjM21zfsu+/+pBiQFnsKqipeVCs2NDRgc9OTNpDo0Zr8r/7bv77GS65aAn39vldqBK43+JWa7uuXvWoj8Ltf/YcWejhUUwEZW56mAB2q81T4qcR29/apbRvgjXZo9OBg11ChpwUeF0xVg2EJRSJtMMk5FAN66JeE9LsEzNFKTxBKez6tigBYmHSoTRyDJLE6HQPDubI21WojNuXwsL6DzwMAAHSC4YUGFgCEQBVMfdD2bLj2KYJbzJtgTo2NjFjmPK3AFSBY1e6mC9BohQfkBAwlEAWcJZgm+CJ4Tp+npAMJM4dgDjAhGgkp7yJRBGSExUfbPmxPgnpaVgEOEc5XIgHzFIZpFIAiKJYCLA2YYSSfzliqW+ABoAiJO4E9bAMAWoDSEdqK0O0slcXQK1bKAsUu0udiU05MTil4Rj+QQBBggKSEpCzaFVfQLxOX/gGxGy9zuNn7BPgBfADaEVxSRZcTr9crt17GEA1IjTWBfdQ5hY8MDtvYxMTbBINnRysMXStAO5yOAb4FiLXlAEhICVwx9KCdFgAHkBDGEvNbLuUNKQfmiHcfGhiQ0REsNz6npydu8Z5e6VwRUG9v79jO3o4Sr3IJmYagAHakHoYAyWoNGTQQODs2AuZWBTHluttGMCS0gDEk2tl0Wkk9zD2Ag2yO7+wV02F7b1e6W+iUognHfMJYIcm4eWtJiSDabCSM6JrSUoYkBdp1zEGetmiPRywJngMjH+Z+Z3fnbesd2oKOoew0edkb7AOAQon5A9Th3l4oytQBOQWYJ52E3zF6I1o7gOD8PPsK4AZZBbUHN5uWL2GgQju/X+zCSChsjWpVZiq0DJ8nTywSC4klOTI6LsAQp+yevn7pCsNuO005MyeSZ0A1fnNWkIACirI2mY9Lubs7hipzyn4loSwLcAdAqUjTtNWsWaVcEIhDIkgCwnl0m/bkUtlOjjByAgiNiZkM6FiusP9xlw7JTAyXaVoJz1JpsVIZB4At9A75jKU7S/buO++K2fjlV18KbCTRpKWfPX/nzh39DG2BTlOzV8/BuzFnAMD83YM3b3TGADCTAFOY0drOX0pnDDYZQBeJL3MCWAKIRYFDTMbLrBULl5obijvMZYDWXIGGBXvxakX//87dewJFAQWYS/YYoCPFICQtYGhRZCHplSHU8LCADcBLzirOEZm6SGoER23O1BT4ks4T3o/1dbC/r2QdvT/2rxjL4bDeybFxMSdzmqAUnw6PYBjBlKRNOGSjExNaY5yVAHIgfQAlMvq6LMi4jqASUBRJDvQh+XkAFMYI4z32pRJTGPi1it6BYhf6iIwnHyqgxeNRu3WlnLdjAd8hnb8AgiTwAwPDYqpn8zndNanMhe4yDMCQsgCkzGWydrR/5PZIjCQ9oTH82z/8Xiz9YjEnbU9A+ffff99GR4atXCxY/0DC8rmcQMv5+ZuOydhq2crKsn3xu8/NFwi4c1jSCRmByrB20dstliuWuciqsMK+gxnIWkNCQmfJ/r7WGTqxjD8FBUBcwF0YvaMjYzpHcGIGNAbUw/ALORjmhCKKzsje3rd35qc//L7OrO2dbYHO7FUKWKFAxIL+sPYK7729taO7E2YU+tOcIbBCR4ZgoxdlYDU7O23pVNK+/v0Xlj0/tbCnqRiAs5fz0ZnwOV3KasXJ3bhfHtfd0XZp57mjwaB10T5vLQuZx8Itj4UAQ2Sq5IxcMJoLcm7EuqyGkRJs2stLycC0uDOHhi2CnnA6pS4D/t0LmKI2/qbOOQp1rBsZ77WBE+44ujngvDl2qM9x3wSINgTGqmLVajhzxkDQabZSjBSDkLvcLBINqHDX4q41sxCmj10R8yEsCmDnbem+np6flynTyyeP7XB31wqXubYcR1NF5s/+7M9tYeGmzii0inPplPmsaeEQnR7DNrl4yxqhmD1d37NkySw6MiVAtCHgfUyMNfS4OQfCoaCkW9hTdE9sbm/Zm709ZzCThYVe1Vnyh6++ssdPHtnCwqKYdJyB0vRsy3+wZpkDNDaJ8VgP4xMTitnYg8j1ULxTe7LXa69fv9Z5zNzfvHFDjuQBfxclc50v3AdffPGF7e290Z2PtA7rjT8HvCJGQ0uYdcx9sLe7p3XOzzIGOIkDZvFeQ5JvHgAAIABJREFUe7v7tre3Izd2GJmc08QnxGswKTvFbH6e/fDgPQwynRkaMaI0d1vOdXzvDXdan9b6ixcv7De/+bXAVdrWucf4fKQwKMgQM3JOUDCgM4MCP+ud8elHk7sHyQyMMKOai63tLd3jfDdAG7ECBbV7d+9pL7julJbAW/RN+/p67c7SkliKAG2cKzozPaZYhbEXw35oSKzjvt4eAXawXadnFywWZZ80xf482D9QjALgTOcRxyfzwvN3NMsxumPvP3/+XPImFLGJrW8t3ZbON7qoh0fHklEBoEaiAQLAuBjCOfNg4uZBUqVH5yJFLLQ2KVjznjAzuTPpjGg16WBIKC9YXV1zpmoBv40MI1Xk031LjMFcS1ah1VIBnvPx66++VneGzFAjEY0vxbSd3W21u9+4sSjA9MaNmzpLkQ7iu4kx9g/2nW41nQaY9h0c2sjoqOL2fAHN2l6dFdzpAV9A0gh3793X3D95/Ej3COsbqSjejcIGZ0GW4m0xb0tLt+1n/+gfX+MlVy2Bvn7fKzUC1xv8Sk339ctetRH4+svftgg60EoslgoKin1+57YI4EeiD2gCAEBQQ+BBuxkMOACtk6NjJUNUrGHAAdKQOAAmwsCAldhxhEfDUOzK/KUSQYJHnGwBSgnA9nZ23lbsOxpdBGoEbzdu3lRAQpIPsCAAgVbZYNCZDYVDSr4JlmkRhIHD86Hthl4S2pWAKwTUJD4EdiSbJPpqf4MhFY0oeYMZQDAuZp/HY/ncpZxC0dziMwAiYcgAUBJMPX70rQKqH//4J2JA0cLb0ajEXZSWfxJaKtUkY3w270HLtoAqkphCXuYrvAStthcZB1jRTgVwRBILCxHtQxJ/Z8wCiO30uwjOxkddEMk4oWNG0E/QSSuha6OMqv0nEu2yiYkpOyAJTqaUpAOEwkaiUs9nV4ol5yyKthjsTmQQIiFVz8VOqFXN64dB49x5AcgBFEgWAKJhlaAZhdbVEcy7YFBJJIkFY8G7k1Bg4oNT/PTsjBhcgA2wENBdA7gjEOYXYAjrBLMY3jF3mVWbNZqP4WhUybHXfEoW+HskGpVy1eoNmMENZ1DkQ1POKx1XmIqMBQAyY0egi6s5ml23bt7Q2uc5AT1owwfYIKUmmWRuCepJhAAZ+voH3hpDkGTRTs6csC75XtZkD61t6LsG/QKOMDkBJGJc+RmxqJotC0XCYoiwFx2zOqA1BzCtFk9pLYb1cx3gn/UI0Aj7hiRdEgEB16bNOPM5tPPDtIXhw7omqS2WS1aqoudq0rBjPGDcJnASj3dbKIgExJkFA16xY2DAAuIAygRCEWn5kXghgeAN+JTUArSS6KL7K3Yg/83nE6hE8sh43L//jvaPWowxNIvElESzb+Ldccucpyx1dmwtZDw8JndcPmdrfd0+ePih3Vm6o71Oi2Eqk7abt2/pmRjDM86tKAZaWRU4pmZm5cLLWHz48EPpA29tbAqkBLAjGaOgQruy20deJchOB3VQLERAFM4/sRbRN2w6N1xAYsA6zkMYLKx7NDI5X24v3baZmSkVPRgf9PvkXl/ISzMWsIp5jcVwX3fMOjRXafWjyMP7sNfj3QkZlZHQMneAePwdmWrEuzSPFGJ2d3bfSpYghQBbl6Txww8/VCKKph/nIYkcf06xCuYNaw02mhtnZ14CeJAvFsUkg62DCd7i4qJAbD4DA6twJKaz37XhdytJPmX99PXZ+OREW+LjQO++ML+g84A1SYt7Ge2+JAZ9QZ0HnOUAgAChAFOMu4oluCHLoT6sdlFASYzYkCFhLnAt745HLJ87t5GhEZscn7Kjg0MbHADg7bP11XU7PD6SW/v+wZENjo0JREghX5FircN4jFuIVu1ITG3ZvDtJPExZgB7nOj1qfX091tvHXMMs9IgVxzqBgcV9wb6RWUp7752enTi37whO8lGBPl3dPSoKwK6mCbanp8/iXd06lzh7cZgXqFur2ubWlgBLWH+cGUNtfUP2AfPJ+OEEz3kF2MLZyhnOPcI54TQNe3U2AjQNDo/q7Pv8q69UGOLe5byQnm4yLUCC9ubXr9ek+by88kpFqGgsIvbn7PS0xh+2+ML8nNhrj779xtZfPDFvvfIWEFUbeYOiU8ua9abOHp5L2CJO8wIR3VnGPpGbu8dngUbT8DYPNFpOTzQYlBwNTGIfDHFMezBgrNak+wrjFA3RCOcUhl+0tp6nVBz0IdHi91vD01JMwr4UB5A1A9uT1vZQyDHKzGdBGSw5hqgc7dmPzboKWHQm8Jw6e4EQpUHqdL15j1DYb729yAWFtI/R74RpCQCPPiNxEJIxPAFnxBe/+ht7s7NpkWBY5zCS0ug5/+jP/txu37kjwIq9fbC7Zyf7e5aXq3rFZuZm7MFH37f4+LxtH6Xsycah7Z0XBAL39fdofjg7kbB5s7srwAoTJO6wgUS/gHCYvjNzC3aTTpN8wXZ293ROSEMyAOPa3f0UPDgvYSqzxgEGOec4GzryQbwj4Or6Guz2un3yyaf6e4B/aD0DWPIy/AznBnubYjoA2717Tn6C+wCgiQ4F1jnnFr+4OzA/VCeQOnrQY3WxJSAecQyO4LSpDA0P6C7hF4UDdG5h/i3Mz7+VehAz1OPRPU5hfX5hQcUrh3c7WQ8M4MQcP0/ayvKKzgDa9mGacn8xPnwOsSz7CiYte584gOdiP3JmiSRQr6njZH4OeQQA6At12wCmcobzZ2i2Etdxv2C2t76xrvObOeCsoTBJh8jWxobNTE8J7OOiZi8xltwngHk/+dGPxML86uuvFXe8/8FHNjg8JpY8GtSraxsaJ+4bOg/Uhp67tLW1NYGHgKibm9v24YcPJVkFy5y7DeY4awQmL3tocmJSnT50BrE2ABX5FY/EIEAL3KeoUq1VdO/has/dx7mnWKVa01jBhKZgLRmrSERFZArXrIeO0SB7kGIfc8C9CNjeMUzlviIWAwh+82Zf7Oj333/PpqanxexlD7O3+TlY0awhjBqJtWDxwn7nTlJBtjsumR+M+wBNKYLyO5u5kPwOcTnFRNYe4yCJklBQ8whwOzE+ZsMDCcul0e0N2D/7H/7FNV5y1RLo6/e9UiNwvcGv1HRfv+xVG4H/61//qxYVYRgjjkEBy6Qitgn6aDcXFxU0P3r8WNo/VODRQqTdB60d2AzxWFwJLSwkkmcSfZJ/gmtabqRLNT7+1vyj07pEUIV+EY7BBCYw8wicCL5ps6HFnmASUXTYNoAZCMRL1B6nUhw4A85khqq02KEKGItiOpDwELxRkUcvaXn5hYLQn/3s5wJqaZNDnIoAjF+uAkw7GEwuZ/pD8klATkAMaELyCRuKllMCYYBLdFSXlpYEMACSApRR7YcdQCCplmD0K2UM4lq8Cez5rnqrLikCWDAAeQRyzpnbacXB3CT4xojAtVQOSv8OBgcJBAwNudOXcDWvKKAm2UJ7MXlyouSBoBvmDu1U6K+RzBGUE4AWSrA4/UqoeTfAB0BOaSaiCxuNCGREqxT2ElV1PhPQEpMc2owrACo+j55FemWlkpiY7z/8SGxjtK5YU4wzWpsEmQSnJO/9fd0WCfvFzJhfXFRy8+L5U4vGANS9bUYZrCJauAbkSMrnAw7D2g2GQza7sKjvkZlAOi2NMoAGEn7ARti5sEkJenEeB4QZHBhWcIvW2dbGmvShmAOAIRihW1sYQbVsdGhYLFe0aEmEzk5TMpkZgimGaQjOxWglYnbjC2idS8NUbNuaAGGARnSqWCPDgwPSlC3mHUua9xoeHlOLHfMOGOK0AnEpxrinJtkC2gNpqwU8Yp0APBHkk4htbm6JBU0SxhxC14DpgZaYzH0uMkqCWD/oz7KeAZMBc2M9PRaOddk3f/uN2ubHR8fEmqMVDvOqUikv12SYjSQwt27fUWFgc3PHTo9OBXSHohElS4wnax82LIkJYD57P3Oesf3DA2mxkXTCVCKhhtGTzV0qSZHWXaMqhuLkxLh5jCTk3EZhOubzShqffPdIjOB/+J/9IwFnv/x//m8VVu7cu6dWaNa1PxASG4y5usheClRCh/HRo0dKdj795FOxfwEV5xYW5Iy9vPxSTFEY3chFsBdc4QaWckXAAucFyTS/aEfdWF/XswIoAXqxBzkXjvf3bX11VVIZtA4iQzIzOyewaXgIQ5V+297ctJWVVwLY2M8kwDC6AKJgtADyY75CEnaRhRXptXPYjYCvoYgScTFe/QGdjx1WF+eJWKHdPTqrOPc472gThE2Dnh1rkv1MQk7SClAPQ7SPJD8Dw72su4C2cc4lzvAnTx7b5vqmwAx+niIVDCyA6aOTI7vIZTWXktIw0xkN4xY2DvsBgEUGcP3IUthbGQkc4tH0BIhVMmymPchZy94lEeVMwYSO9UEiWqti/IIsCQULrxUvz2197ZmY/z/67CeSR1h5tWJHB0cWDsXs4OjIMhc5u/fu9ywxPCKWbbXetJGJCQdwUxCACXzC2NTt5PhYSb+MRaQxmNHeevjwA5udm1Wb6trrFRliAX6x//oSQzY1M6N9CuuReZLES5wWUxP7n/ODwgVgLMAELHIY1hfpC7EPB4dGnJEcmo6pZLvboOrOnd5em5iatJm5Od1NJOPckzI9aWIsWNMaZI2x9wD/0IlmbzbNa8VK3UqVuk1Nz1u95bMvv/qjnSUzNjc7ZzNTYxYJeK2FLAGgTQA5mWxbX3DfqlXMzyZsYW5ahZF6rWzd8ZhYzm+2d+xwe92q2YwFPBTmAEC5+xsyShNqqWJjQ7INjLOctb0Ail6xM4M+vwUp9tSbFsagrmXWTWt8tW6ZZFJnaTzRZ02fxzKXOStWKwJ+YIGPjk1aKBaVXiKyDDCaaf/mEAf8BBDFTI3/xpgAlKn9vc0QlVmSl+8HnPWKIc95DiAKU1TgrQxXXFTI3+f/w1zlbkaKYWgkYX5vUyxv4g3kLeiIgCEMGB0eHzfzB616emC/+U//3r787X+yCkx9PyZdAZu7MW8P3n8gXcpYPGGVy6y92d61tdevbW97xwo5NJ2rNjW7YA8/+7GNL96zrZMLe7F9YumKWaFSMr8frfEetRJLtqMBa9grwJU7gudm7zMdFAI5I2DuMt8nyaTAOMBE2JnEdhRBOeM7Opu0jHO3YPrHugZ4QreRdct5QSFALdXxbp1jtM0jb0IRl32LSRd3I4UlJGso3nH37GxvaX4xyqMgzj7nHBD4FY3q/HVdEWhtlpwj/MqyYqr79++rOwZgj+djj/B3AMoYA8Bnp4vtAEvuVFiu/Ldk6ky61kwrcRSdBZw5nJGOxXokDeU79+7aew8e2OramtNKZS030O/u0/ciRwQzl7EkbqObhe/lDIdlC8OTohz3DvsRUJRzEMCUd5HWeP+AChac57BMkYxhibGWUmdnAu7u3rtjNxYWxMZ8+uSRA+5bLTvY31PclOjts+Q5BbJu6+5JSOcfkJsxpSCM1iva6fx3gGKKRowdeqp0zlDM5+8SU1EIRiqIrg9YxXQRwSB9+vSpvVxd1Rh8/NFDu3vvriXPUhZHZ3t4xI6ODhQ3sT8ePX4kBuud27cFXnKmc2bxfRSeOGBD4agMuLp7eyyVTopdK7O9tlQBEivu/M2q0Hb/3n2tJ0BSGMTEcOQRsFIpMnJfyywV46TePnVIzM7M6L569vx52zCvoTUtfemDA5ubm1Xnwfraqh0dHsmYkLUwNz8v1i7FLTpWiB+Yf8Bd4ghiJzo8JGsQi5q32bBKoWT/9vMvr/GSq5ZAX7/vlRqB6w1+pab7+mWv2gh8981XLQA3EikARWl6Yo4zNSkQzAW2aGG21IYKQ4WkjbYygmgFUyXnukpwLIfmRl3ARwfgEzdErcoEFnmBRQSwBDAAQgAJBMh8JsH16utVBVG0KxEodcxocDyF8UaLNYFix/3baVTVpN3G9xNU8xvAE4COIJiWNoJikv3jNlMN5gQBMYk2FXkAP4ACsfpiMQEHgDywPh0AlxHQApCA/iXjQAAHowG2FgkCZlAwCgA+cNwk+OuAoCTGOX6m2RJICegFsxEAh7Hj3dTOKkCSd6EV0QXbvA+txwSrsFUxGZIBS7GkVr2FxXk9GyyV9dUVJUHOlAaGCW2DDjwmQWQuby/dEZsTQArQSHqtXq/0EJ0maFDPgrg+wGWnRQlwjeQSAIh23Qjaf7VqO2l0Wm2MKeAMYKRj1niUjErzy+t3iamMay6tUswKEAXspk0ckxnAXEwfAGBoFgNoSGJkBKMqjl6UObCK9q3Cpdq1SOCkndl0mrC0pPJnvYkBARFyAKdFNpdrs7gci6A/0auWQ4BtADVAZdgOApL7neM4SRLae2vr61rTmI0x18453isNS9Y1iQiBNixjAnKC6cmpaQHiuSwA9bFciAcGE29lH2BkIFEA8AH7xMkTeJTEd1jMrgX5XIkBDD/AIEApZ2IxqPXE2oGJzH8bGRtvg3olzTH7mUQRl11Apg6bGtORZDptMdi8APnJczGlLrPoO7YEfPT1dls8jjM4bbA1MctIFHIXsKa7NaeAuMwpwDFrn6SRxBB2DeA0YwZQAQjO3ifxYc54lkAgpGIIemYAEJVyUUk1TBZACXQP69WKGHgwyDkLOI86OrebGxu2trZqEUyYJqYE6lVrDUkXkPQCLrE4afcmgeJMIHlnrHlnZCDQMGZds8cX5uaVHLO/AFv5eyRhPOvk5KQSPAF46As3mxqvYr6gueDMw5RKLZPxqEx9eFZYQ7t7O2Igjw6PCBwneefMhUWzuLhgUxNTkhMBhDw8PFKRCOZgKs3Y0HLd3db+O7eqzE9ieh+eTQzdNgjOuYMWHXIbnK8AGbQK8hkkfwCXPDdriT0K8zLRQ6K8IDYy+0qfgS5fJqN1w3hwVgF0wUQFhIVpzzqCHYmTPGcWf49znDMR0Jj1y37jOdgDJPzSHY3gIozJiN8ucxeSRmCtcD4hb8DahylNwUfnadvcjTZKmJvsY4z5QkH0GmES7dkFhmb1htg9nA8YAtXrgGA+yTukLwA0fNbbP2TRLsesXd/etqffPbKuSFRrAgkGTMF23+w5MKFel5EXz/v3fvH39J10HNCqv72xqn/HtC4cjun+Y49TzIO1CegEaE6yzbr49AefaX2yty+LRQEqnEtOtxvTK9jgQSXZzJ3coZGb8fptCMdjAUsJAfisU+5S2PJdsR5Lpy7ajvUNy2Szli+Vrbuv32LdCWt6Atbw+A0vOY83ZMUy9xVgpU/vWCvl9RsNb9pxWZvsx+2dLTtPJ21ycthu3YDp5rfzsxOxdnviUcnEHO2/sdThG2sUaZuFgQ/TEh1OioyY5KDDiWu7a/lljQocFSO66Vjv5jE/Wt71hvkbZmHuIF/AGoxBpSrzOj4kkwcMLVsTEDUS0TlEcQBtYs4/gBDAWIqsgDZih3KvVisy7qHk2TFKRJoCwEkaomrP9wmcFXjbcaM3xwTlj2Xa0zZlwmhJBkqw+QYpcMStkE/rzphfuGFLt5dk6MceoNhk/UPWymfsxeM/2Re/+ZXtb29ovU/PzKnrZWZh0oaG+wSetqo1AaB7O/v27ddfq+ASDqN5G7axqVm78+Chjc7etrNCw46yNav5wxbqQhKoIlY9YBb3EfclUgrsQdr9abvmflJhNxiUjAxdHzDPdWYhHdPCJMfdK+l0Suc67FCYd99773tiJm5vb+jsZ+1J8iOAkd22uov47Dt37po/4FrAKWYzlnwe3Q7cyZz18W70wwMq1LG/MMBDl5rzlWKfjNqiEQGnF9mM2ISME/sBIBZGIRI0YpgeHor9C6ua2I3YlD0yPjbmitUXF4q9OAP5OZ7lk08/1d376uVL7VXuJs4NAONXr14JpOSMpEDJ2gK0A3zjTOJnuNcWFhe03/g8wHjiBD6Twh4xGUA0rEqYnHTTAI4yzrwja454lz0POMrnIavEmXueTul8k8lXgAJwnwoynPWffvyJ9t7j777TucM7co6lk0ihdAm08/oCWlcA0Nt7b9RKnr8sKgal04tCOnHEwZt9gcgyKEpndH8wB+pAymQkEzQyNmaPnz6x4zPul7Ktb22pw4T4nDGmpZ/Ywu/xSq6DDgQ0NjGF498pLN1YXJB2NEZG5BW6P0MRAdzj45OSEIl2RfXeTq+VgsKUDQ0PiW26LtCZQrNPTOKV1VWbmpwQY9QZgMVsZnpS388Bw73LuuV9uHfoZGDPw5TlHoMRS/zB96hId36u85a4kflg/fPfWPfMLWOEXjPyT53OMM5kwOHt7V2LhCIWDvoNKydi7y//+MdrvOSqJdDX73ulRuB6g1+p6b5+2as2Av/6X/3LlsxVZNLidCTRt4QZCFAKKKj2tHpd/07gQdBIYgugAKBDYOBav0vttkEcJ03/TqAKSNNpuyZg6bSiExyShBJkAwjyuSTKtFLR+sT3kowgrk87GKYv/JOHQLsSsJOEh79HwCXDJVy92+ZLMFYJ5Kks0xqEwQCJDwEnICctswRbHT0wOc62W84J1mmXRqMRlkM/CXM43GbBVNVWxM8n+hJq2yWhoP0WfVKCdNhbvZjrRLv07zAqAS8Ikl1Lj+n5YfGQXKGL5FgT2064fwin4YZztAeUSaVs+eUrBW88Oww0QDqyf8ZubnrabtxcFLgG8EJrO19CcAdQxftEumI2PTXrGFr1poxoaMXlecRgLRbs8iJrif4+/WyHYQqghCYi1AUABsxIYMCQ9AW8zkhCrOBa1VXSS0Xr7oprLGFw8g6wdgmsAT0AUmEIEEDXa0VbfvnItrbW7HB/XyyzT3/wg3YSEbT9NwfSEUMXEJMAdDvHRics0T8kTSuew+sPKEkQ0HN6puC0t6/fzk7O3jI/SDyYa5hnsJYJxgEXSTwwYjk4eON05AJ+BeMkK7jjkqgAWhBsA+gBhrFemHv2S/LsRO8MS45Ee3HxptqJAeLQMyR5A5hWsnl2ZpVSQS2o6L0BrMO4Zq8A2MLKYx8xFySDGAsAtB2fnijhYY2TCPAOJHwwtx1A3qWkkHXHswGuOp3VHv1/tZjFu10rbQjpgoZj/Ab8MlPBM5k1AbhOuyut8DCekBGgXX1woE+/ATHQfQSQikbj5vOhU+tazcWibbMCnekQJk60gTuDBhUmBIRFlZxwdqB7JqOHVkttjIBSAKPIJgDIcxbQqt5xE4fFsfp6RQkdTNif/8Uv7P0PPrC19TWBhbCfWJ9oMK6trdvs/Lx0TzEXgnGOLhjA+/TkhAoaAIXROOdPQKwgnqnTGsqfsS+7ojHtOVitYr3LCTeuOWfuaIGEhUnSTEsqCdb7Dx9qPvh3zhz0OjGfAyBkbCSHgf6hNfWdjDGfffPWbZufnbOdvT2Z27BXaCeFoQMLkDMGJhDvyhoA0KRtEq1AdFEZR9q+YQpyhsCKpxBCgsz3Msck6hRwWCO0YKZOTwXios/KHgbIY/3BMIUNznrg78oMye9TeyksRdYs+wOGJ4xKimOALrQusy/EXkSLtFDQGuzCrK9Y0FkxMztj2cy5Clvp8zOdzzi8I+PBWkKXFPkN7gX2BFq7vCdFHgp0JLlx2OtikcOoxhgtKHCQtkzAMqQfm3WT8zpgCCxbgHLMtgB2MUNDAoIuAFr4GUvQL+4n1rFMhYaG5SiMuRvgRHdXlwxukJIAAOF5GE/WlwDzqWnLY0wH23hoSPsfLWHYspVaXQYrPX0JGcnwPZxhMJ7FsA8EBEiINe71WqNpOqMomAHmsRY4DyBe8nkCbHhefvtDFvBHLJ0r2P5JykLRPpuaX7JAqNsaFrSTZM729lN2cpqxVCpn2UvnbO8FiOQOAvhrtzebp2HNZk3yJfV6xbzept1emLaeeFggqe5UmKyZtLXqFRvuDthIb9AG+pAFiVrAT+GkLIZ3NOQznxfDpar5uB8xJjKvzh/WapDzlj9BgrDRME+tLv1QgNFaqSR9WYqwyfO0ZXIX5g0HLYJ2ddu40OfxqYgC8Mr4U3ThTmKM+CdmbxRrOBedQz1GjD6de4BycpQ3nwU8aEe7VKcBYKt2YMdk5fNhelOsDQfDFo6EtNZiAmXDVinD9C/rLpmdmdNZgCQLe6aFuVZb/3xtbcUO9tFwbNjE6Lic4SenJmx4NGFdvVGzFkzlpvTV0a998uix+YPdNjY1Z15/yErVpo3P3bax+VuWuqxYutSynuFRy+UvrFTKOhfsrpjWnbQNL9K6q3hmirDEHwDG3OsUUjgnYQ0S08Ek54zlzEPehs+AhQdgBPg5PDLYLspisOcRE1BawkjOnJ7J4IsYiT3hug9OpBvs2LVeaWIODY/pM1otZAtczEVR1YOmbrGk4opiLpiNlYruK+5iziLFMdLLLgiEGxkZVWzBHcb9w37hbqSQgD46c0b3kjo6zk41/5JUaTZtdmZW5xg/A+OfOwUTId4HEI3PkdZzsynQFzYpRWG1yvdSPK3bxuam7gQY1hT0AUUpArPXARwpBPOsfBb3BQAiTF0+l7XDuuFM5n7gzuCcY62rM0vt+ZiSYvzlk45xOBi0H//kx7ozdrY2dF5hRoc2aCgSs1isWwVgiqKKKQNhacNz9tM9BeDN/PIOKuBh6lnI6z4kNgF0PE+lnZ5/Pq8Ym4L9q9crtr65aZlszo5PT8WI5kziXidOubu0ZFXMm45PFEdhbsVZjr67Y77CNiZ/aAq8Jg6plWsiUEgmq1K1YDho45Pjb8kHdGNIj9znE6DNz7u2/k3F9YzfAfqfI8N2+/ZtFau6u2OKKQCjpbnc74BQyA10OVH0hGmKPIoIDJWq5CCIm/nvFLpYmwCfzBv7IJk8tcHhQRktnZ0mxTTmuejGefLkqT1+/FSmskiodGPU5w/YH5/96RovuWoJ9PX7XqkRuN7gV2q6r1/2qo3As8fftAh6SbIA80jQCWoBEgmMhodHXaJdc8YPVKmp5tJWQgU2fY4rMW0+XsfYu7hQ8EEQBJBJsAdTgPYi3HIBJgA2CcoAlai+o3RFAAAgAElEQVScJ8+SYtzBZOO7YBgQQMJE2trcFEsUB25YPSShEnZv6zMSPMNOI0gn4Hfupa66TtIDUEN2DOBBKw0BHa7RBEz86rgW49yt589mFTjqvwUCctOkik5Vv2Pw1HE55nsErBRxL3YJPCAywDAVcDKq/Td7AllIljvtZSRNBPoEWCQM6awz1+nr6RHIQqDY3d2l5JPnpB2csZfGX9lpRwKmABIMY+CTStrG+qpANsYBtirvSvDOZ4mV2mqKUYBEAd9JQkS1nqQRoA+9PMalkM+p5XZkeERg1Pb2phgTmEQBpIidSav74JDANcafpBxmKcY4MFJpj4ItMTU5KTYlCQnPQds/GpzS94TFC7M2FrRWA43aM7FM0Yi8dfOWEk+C/kAoZq26c5F98WrZNte3zDwBa3lwbe6TjiysKRiZrFGSHMY13GYiYGYBCEeyQHB9dHisMYBhQSAe9PvE7OI9qP7zPTK4CgTVKk3LL0kaIBjzxvoCnCQ4Z42fHh+KdRPp6rKnT5/Y6tq6EkR+FjAVpjGJESzHYViKMeQM0BatWTF/KTYsoLXMa2IxJRd8PkmUtLpoQ63VBIoDaANgw7Lt6K2hlQjLhj0B0MCe5XvJ72HLnZ6dat2yf0gyScIODva1/vjccq1mIyNjSjBfvnwpwKI/MSCgBi1ewIBQEMZzr95hZWVFgPH9+w+kwUhyxJ6FfcJ+Z69SLAgGHAOXtUaiznfxHXKf9TidWZ7Z6QGXBEjznABnsOEiJMgqLPgseXoqJg0sMDGmGy3bWN+wleVlu//OO/bxxx/LKAfHbgAz9Cwr1brmBZkFvoOkW+YYg4NquQYEoB0bIA8gGyCPMSXpZWww9xGgjyakHyCZfeOxzPm5gEmSJrGfWx4Vb/h3Wj05n5B94Awl6c1dpMUyYa0wliRrOk/rNUufu/3NWcu6Zc/CiOO9/UHHyKSNr6+vX8ktZzRnCu2QYnv5/ALZYYTBqGVNoV3JeyJPAMOVxJeEHt8LWFeMCe/FO5IMAlYxvsmTU7V6wyoD2OCMF2DebKmtkjXMO5Aww1Tnc1RIwtCn4DQIWXQ8I0xOxlHGSaWiHR8eWn9fr6QBctmMzncYo5iY0XqNBhusIHSIj89wP05r7aO9SGs5xRiYqRR7IuGYGL8AooA+R4fbFo16BeIMwf6MY7iCuR76qL0yq6Hoxj4CNEay4+DoUAWM3IXb5zAw2XfVekOfjYwI5yIayKwfp+GMvmRdbFXAC0Cas5MTg2UNKIysQ//AoAB0WH5oX6KtzV5mvQhEL1AwDFo0jkZwyWpV10LOnVipVQQw8V0Uc9hXFCrQoATMBRRA83dsfFJALkWSvf19S6fQlI6Z1xexSLzfmr6YZQstM3+3HadKtrF1YvunOIsDmDPuaFdWxGLnXMW0h3ng+5BAMaubz9e0pjUEGjQwAvQBZrYsTMt8vSLNWYA9QM9As2Td4aYN9oatp4fiQNC6on4LBzBXb5jfUzcv7vN0IAB2Yt7m/OYtHAhqTcmMCKdvuiBAIWuwSBsCPwAW05gOFvNWRWIn6opCsCYpVAHENTFt4hySTqjrEmH+2GOsc0AizkOAOIpxHckdx1B1vwH5iQgAVQFEKWCIyC4g1QRU8fyAPuiqwlAntLjMnRvLIRaNyHG91XDMV3VPwPr0mNqvz5LHkosI+Xw2kBgQmIZudv9g3KJdAZ1BFBlWXr60L37za4FQoWjCunpGrGtg1PzRHksMT9rwzKKVGl47SmUtX66YL2jWsIrF6IAJIr1T1tnNHu2Ao8QH7GMM/qRtLakZdIXfqL3btf/mpZvIu7KvuQN5npHRIfvsR5+p8Pbs2VMZHeLYrvtWGqjI7WDCVhSAFY06DWzueO409jtnA3cuOtYC/4IhMd4pTnFOc0fwC2Yv9zDFLoonYui3zx202AEs+R5c1x88eGC3l5YcA7WIlnOvzlKYfxRABPpiQoZsgIzwaImPqOjMfU4LO3EOMRnvy/vzvE53GwfxIQfQFgvumRroCXdrnbB30Mvm73f39Ml8jDiSvU0hjO9nDQGyEk/qxawlXVWkbGDCUpSFvcq5RyEWAJkCN2PH83DfEkM8ffSdnSfP7Bd//+9bJBxUnEdhngWdOkuKFTo4Ou46Dg6OzCd9f0caKJUqIhewkCUxZS2LRWLSCybm5xzmuRTfdMVUBOIO4D34JzH72vqGHZ6cSG82geEhe6QB6BrU/UO7PHrzxBnEf/2Ku53sBnc9hX/mrcPapIiBNMWt27etkC/ad4+/s7v372p+iN8nJsadmafPaYESE7j7u+gA+8NDW155rffhPKZlfnJ8TOxoimfEOGPjYwKoO/rFzB3zK8JFOCLQ33UKBfQOxFawfAGkGTf0ZOlQ41xHnmFjY8u2tzb12cwbMdDJyZl0yim8YUBILP6r3/zNNV5y1RLo6/e9UiNwvcGv1HRfv+xVG4Ff/ft/QzOYEn4qxDA/CFrV2opOVle8DSbR/pMQKHGeTCm4REuJAANnV4JsghQAKKrk6FIBGuFeyv9/9uKZHHnv3HGtNoBqBD4wZdCXolWHAJvKNEkSATPBOUw9AiKYqPyiUgvzFBCF1neAFoJXgAiSAZIVEimC1lrZtfIDsPAuf6fN6REgx7sBehKA0xIq99FyxfowF8CFHGOBi4yqxvw7v0iEeGbYC/z9i1xOyQFt505rNGjHh0dq++rtS0i7CJAJkwWeRc7QXq8CcZJiwDqCWkARxq8DvALC8Jskg1Zo2AcEdONj4xJwV/B/eiJXWdzXIW0B+onBFoWZAOiB3lpegIdrs+22WLxbeo/8ko5ovWGlalWJHAwEwIflly9sYmzUfvTZZwIJX758IaMXAsXe/kEBqACqgL7IDjCuMKlKmJ0QdMcIrnFPdrqhvCut+jDbaAUmETs5OxOQ/Wc/+qE9eOe+XV6mxRIhON3ZXldQPTE5oeQXUALwk3XSaKJR9dQymZxNTs2o1atULQuMGx4YtjPa0E5PtPZI/gh80Vhk7PleAmMSLeQhYPWha4cuIQEwaxDHbpIagJ5gKCo2Ca14zAUi+mqfT6fFTIElDTjCWmCesvm8AmVYMNJTROoAwNjnVxspelOYb6DFNtSfECsLLT2YwyQQzBHvK1Yd7fhiFnsEcNNuCFjOnxGY8xwAJDDeAEk6rdzSfsWFV2zSmsAE6YrKEKju3HrRRfV65R67fwSgG7LJiWl9PgwIwGTeu6uLBBJm7qF1xSI2Pzer1vWDgyOZME1NzWhuAHZgSOHCy+fS5sh3SeuwUpFuKcxFGL0zs/PSOyT5xiwGsJR5IgkUyKZ22oaAtFA4KDYVaxnJBOYyd5G1TBoAu2rLr16qXZ4k9S/+4hcy5hCY3OeMiALhkBJq5psxgPEEAI5OGMksJjEkeBQRaJnn/aVNGQzqLHGacwEl3STcpI+cBQAdtOkBLKKFSoJITk9bJYkfTGuKPgAygCiMXYfF3rKGmKfsD1goksiAvVUuK3GlZZ5EErZluQzg4BPjDUCbBB3wnAQa8AqQF83KcjGvc4DzmPMDtjTmW8y1Y00dCSDqHxwWmMZnsYbFrKKVvVoVeAmzCaASoAlwHGfejz76WDrG6NwJzPJ4VAgh2eRd2cOAyTB++AVQ0NNLUSZmBwd7YqpPT07KRZ5kuVwu2ObaitY4uomX52dWLxXt9p0lsSFZb9VGTcWz/v5BsZe6u3r1OTB/kycpMTJJrFUcqpYYPbHTYc0DXjAvnL0kubBYMQgbGh4Vq0jGII26nZ2cikF7kckK1PH4/QIsASFp7s4XywJGOV8oDo2OT9jm+qqdHR/JkIU9zBmAFt+NpVsq7hVyObEOabVmPukO4B7FeR4mHvuM85b1I727es3uv/vA3rl/X8YitNFjuISMCfMGaAUwIWPDfMFyhaK9++A9rQe0S2s12JA+8/ijdn5etLonbE1vlx2fVezpy31b3clY0xOxcs0j87SgH0Zky1qNqs7qZrNq0bBf5lT8r9bACK3unNXNtbY3ufcaFSic5vGb9k+tDAMU1+uWNStF87Wq5rGqRUNmCRijgzEb6ItYJEALfMv81rBWvWp+r8cCjA//E1OQBoe62KE+uvhhXMH6lPao0/ZOZjJ2ibZ4o2FNDxqYURV6OJ+X7t5TcQNQvQWAyVO1AVHOFBVQ6nVXmJF+qGMGdn675AZzLrS6aeyH0VkXKAogii4296ojjzp9dSQuAGE5U2rlklmzYt5WTSxwGeaEQhYKhFSk47yiHZh7mZ9HM5f22sH+AblgYz42MNRn0XhIawMA/ve/+6199fvPLRxNWKR70B5+9gu78/4n1vDHrO4L22W1aYUKkjCXKuq0fA0bGR+UrMn5eVIat8gWiGnox8THr2eCcU6RiruQu4r4iTuBGIzY4vPPPxdjf2x0TGcHg8H7Hh4f2MOH79v3v/8DzRUxCsaLtMADsFHkLFVqkjeC6b61tWXJ1KnObumQ9vY6feWubkv0DWgsAVYpTAKy4tjtDAzDKsRRiNGQez3SFKWLBZAQnU5AMuR/OGO44yjecB4CMBIXUhzk32GOcudQyGWPo+9NPEGhkFgE8I5znvNjY2NdWtc3b97QszNn3McTbZ1Szj304IkxabmG6cgYwMCn0MH5ATsTcI27jPGjkH1weOg6QyIRnb+ApsQWMFS5J/huBpl7ji4n7iRXLHQ64Whyjo+Nap1cpOgsyqtNHfmBE7FKfbpTyvWWBUJd6iR4tbyi7pzRsQntE0dGaCoW5tm512Db812waIl5iPkO3uxqbClIUZTBZJDxoxgFu3R7d1dnEncRMhGMZ6FQktlcNIQpoDO8Ip6kOyGVPLPkeVL3K4QBuitOTs+sWCjb/Tv3xNRk3RAjU/hFLoKYnbOUAiDEB4BOCkXkDhQUKCQCHgsY9dOl0WWvX6/Y2upr6eVSbOP5uFdvAdgPDWsNEeMje8LzsfjIHVirFNcA/TnqcJV3bfNhm5mb1VgfHcNCHbP5+QU7Oj4RMQOjOOQJYJgCglJkY7zIPXimv/7rf3aNl1y1BPr6fa/UCFxv8Cs13dcve9VG4P/4l/+LTJVc1ZkYmcQhoMSfIEKO4tWqgE6AD35RgVW7WKUqgInKrkTrMVDJZm1zc0OsT4IcgkaYgiPj40qwARdInglcCNphgBBcSHNKTFRat4KurRswU9VbF8QDrsiRuw2eELADdJD0Erzhps53Ok22sirXAja64wpMaUcjySF5dRVyn4JF3KI7wRLBHcAMLcwErAROBGSAfoByCzcWxcqEaQCTCRYNYCjBPUEVQBYMPthagAck5oDGVJZl3uTxODYYYHI0qlZyADQSYKcBRlvqmVhmaF8RuNLKQwsVQChtxPyc2C7tVkcAPcaEgJcE5+/awPf1ZyQGJP2AsbgNAxoBJMtB08wxVNXOSJ9p07Y31uy7b7+xpTtL9rOf/YWNT4xLB4rKerwvoWdFSgBAUmxZr6/d9luz8dFRZ7pRqcrZljkkEYSBFIrGxG4DAGbMWDcAz7DUCEZ7e9GXNAsEvHaRTan1v1wsCSQcnZiy3t4BARa0KuUuaXMtKZlh/nkeAJrdnW2tI8BjwCEBz5hYMAeZjNayjMMkqoduWlDvzXqFkcx6h9EL+J8YHBJYJ/OpXFbMKj6T/UJSwdqivZTkD0MPkrf19Q1bXV23paW7CvhJ2MZGhu0ik7Iy7X2thnXFovb9Tz6xycUbtvf6pZgN0ikr48hMizuJddg8PsfcCsOY8Dpw/DJfsFQ6rRZ+GIkE63sHB66Ft90ODzuvw3DugHuwJNjjMDj5d/6cjIp5wJ0Zcxe+n/3PfmTdjYzAAobxCChPe3PShodGpF347NlzyTjEwjFpXaLDSaEANiEMFMAozhD2vCQ2yLA9XrVmw9zumHfAhGZMeR7Yq7TpkyQB6PIMLmF74+QHBobaDCJWLf+toT0DGOaY7QGdJzD1+tD9Ra8Yd2pa1WnZ9bv2dSQzMLbin8Ojo9JpIxGnsAHbkwQWIwxAUuYDNks0HHEMZ6QyMOvo79eckOxh0ESyxtnCOcA4HB0eCFAFeD8Xe6YhsyRABVhWnCWwmFhfjIXYWQJn+9uGO8xDSWcJYIFMz+oNabNxnoAm4eg7PDBg56cnOhc5MyYnx218akpnk/Q7q1Ul8QBIAZLXZsvGxybE4ERq4eI8JXC3JmOQpsaLM4hkEjkKkkX2D8kmYCljCtDL+hdjNpsVsCejlIsLMaQ5V5aWblssHrMGTtHwDes1SyZPLBTw2vzsrEAlwMNAq2FHu5u2u7up4s27779vDz/+2CL9A2aNmu1tbdvlZcHGxibs1atl+/r3f7CxsRkbHhq1eqUmAye+e3FxUWDn3v6uCiKM8evXL6VLPDQ8aP19CZuZmpSTMixhQBbJvpQo1FxaLk+7f1nuyqVqXQAc7NJm09M22nNAGgAPANzJ4ZFMx+J9PSoQwdLl87jHaHEtsfZiMe1/WMs+WN35gpjOsIBv3bkjUI293tffby+eP7etrR3dH6Ew62tAbFzOFEBUTOGqNf5bWGcgbvChUMzeefCp1TxRO07mrVLz2fLrA9s9Klq5FrJaI2ilOgzealvCoG6tUsEs2DTDzM/btFDQY/kSxb6GhSKO9YtreB0QD6kHn8eaaGFzU0iHwAGFjcuytSi0NAEaauaP+CwSMvO1Khb21Wx4IGJjA1020B2xaNBjvlYD6qF5ANXaeqIUiYAh9f/pDGm0ZLKEqzvM2XK5aEnakHM5q0lyIyq2L8AhsgjIcYRDFDuq6pgQkCZg0xUDuHsEiErL1DFDXVfG/y+tEXnUaVyL/dasv22Z5z1h0QHcqt1eMQtsuzaIak0LgOQ20BQu6hxUgaRakykfBVOBNMjLoG1ar4qNG8NUq39AcdTgyJCKuF293Zr/z//jf7T0RcYa5rcb7zy0v/wv/8qCPUO2dZwxfyxhLV/QSQFU6XjIWrGMQVpazwVLFVASozQ6D5yRWcLNaaup4hVnIWMBg5HzizGhEEisByC1/OqV7b3ZE7D17jvvWjiK9EdOEkqds4H4Ca1H3gnDMqQfiDv4e8RVAMCYLhUKOQGLxDHc2RjuTYxPqOjNWcZZRKwD+E2xk5hL7PxcVlJEdKWoa4UOnEhMa5gCLXPlQD1YhE4SgHeQXrOKao6d2THDlL5vLidwjj8HtOSu5535+x2jOBWQYG7XagLCiP/E+gyHNDadgjV3LWxRnpfzNXWebv/MvJ6JWAKQmTVDAVt/lkyqhZt5V+GsWHTAX1+vmKG7u7sqkKORSRy9sbGmOYU9XS7A1uVsGW0XYgoCulnr1abHkulLQxaYuPf0LKl4EUY54B3PSWGAoo5AUeItGMC5C60XzjDiZsaUuBITqJXXrwU6I21y5+59mZhR9COGosDDXb62sSkZg/HhUZnniU2bz6vdXzIxHsfYVsdE7tK++eZbgdo3F2/qLD4Tu9V9J7IWFC3YiRQtmafbt2+pAw2ZJdirfBedKcw7WqSQHN7s7eqsQnoJKRe0S4lvKAyyVmHn8t6Ap3w+7HvGnjOZNcJ8SoO/iYke+Q/sfzSbhxRL0GpPkeMyl1dBCnCVZ+Ts4Z4nTiL/4FkODw7tn/43f3WNl1y1BPr6fa/UCFxv8Cs13dcve9VG4H/9n//71sz0jJyQ0Uqjki1tomBYrZowjwClSN5okQX4JCGWFlGpqCA3Iz2eipJ/wCI5e1ZrYsbIDTkQEOgxPTerIJXgFJYHfxftuFoVTcMTxzYqFOzo4OCtGRJBC4EjvxDvdzpVLsEIBP0Ck2CyxGMxgUi0T+WyOQU+CppxW63XFLRh0kCQTTUX5ieJCu9DsgAzkoCYwAmgR+YfsZjYVB1GFKY0MJZ+8pOfquV6dW1VDNCYGHxU3y/ElhodHXfGJM2mAnWAXMaP4BpmBQEyYwKLBA1HxOP5BYDCM8MqI4nmGWj9p62XoF/Jcx8sKwDJvJJTkjMYdfVKRUk5Ad6DB+9pbL76w5dibg6PjtnM9Kz06xYXFqTtRButHyakP2ADQ0MCJwCGSf56ugjw9u3zX/9KyfoHDx+KVQgD8tXyKxscGf3/2Huv50jTLL3vpDdIAyABJLw35au7q9rM7kz32DVD7lJkcFdSSHe6YCgUjNCFtBKDClEhR5ERUuiG0g1jaWa1K0rL5ZLL2dmZnpme7umetuWr4L33JpFIbxS/582saVEM/QMAuhFVQAGZ3/d+rznnOc95HosTEKIX6PGp9RKtV54/rbGMNcANyQsJCCAVrVzcP+9JaxZtzWK4+UMCYwj4YbkQ4Hq8aC6i9VdUsshcS8DQ8wUtk72Q7lixVFNbIcArSR5gDNpizD21NPt9AtgkzyBNU1ppYw7cce5bL5Od3EVGgL9azuXkjRPtoVrpuU8SDZgKzF1AdQBNPnDTHRsfUzLO+8NKFHvNHxDbAvMKWgYB0/1es3QqJWHDlaVF29lcs76ebvvmN79pg2OjtrqwaJ9/9onAyp4+XNa9li8Ubf/wSNqKrW3OGAJXW5LZB59/ofb5m3dfsWhLXNfMfAUYpi0WsI2EhLFb39xUq78Y2bRLV2DSoa2La7IDAsJBCgBe++LBAzs8PrF0ulNtwq2tCYu0hJWUnGdObGFuwRbnF6yjA525CRVPNjc2ZRYDy4YkG5Af4B82D9eF1hfM3dW1VQsGWaN5JYKAwLAZ5+dnNF9p8yRJ7uzq0L7DuAOAIGMA+J27yKuAwRixnmgZLOYudK0ADzjB8/6HB0cWSySsq6dH90jiy7XwJ5IQtMMDDgOoAHIAjMuV/vREkhcq2NBiiFZaBDaYM0sjWSYpAk9hL+nt77fOdJcSOpiEJO60ThM0yYiuUlbyD8jP3gFADkMzI6C1LEYTUhvOTRmDKZji5QYzNSQmIEk184d2fjRjJTegQpFj1rJeujtSmtuwjEm6799/3YbHRrS2KZbA1l9ZXbVj2JAevxzNSfRYJ7Vy2Xa2NiWXwr7KGoaNDzjpijmuUNY/MChgm0Rf7eANvdqZuXnt9SSFgLxvvfWW1tWz50+VdMNCnp15Yd/+9rdsdHjQSgWnezo1MSHm7Mneti1MP7GdrTW7/+ab1j84aJs7m7axs2kz08/FLP/Lv/XXse+wRw8fWyQYtaAfcDpjhULZIuG41gkJc6oT1nXdqvWyxRMtFktEbXVl0R588YlVy3m7dfOGTU1OWEd7m/X3DQgcoKW0WvfZRaEkELSrq99WNjZsd//QAUiVqu0dHDrd51rdzk/QW70mJh6mN6Pjo+bxw7YqiDEIUNTR1m6ffPhz21pfVxsz8xIdzJ/99D0bGh4RyJgrFO1Xvvo1+5Wvvq39/Wc/+5lAjLGJKTGwYNIDQMC2RWf6jKT8ouDYVBHHIPYH41bzd9jKdtGez27azCJyK3Q/eKxc9clQqVhGO7Iqwx4Sfk8AiYuKWbXkPinSBVgD5Pp18wY80stUyzhjWSxZvViweq7gfpbv5ikmYbvutXoJ05aCXtcXqJu3XjFvOWdRf8VS8YAN9bZaX7rd4mFaZYtWKebMW0MKwyvGKHii2KIArdW6wGRASNZBAYan1fXnCXre6C/XuOya9fUPWl9fr4Bdg+EqVqvTHJeqKMy4BvOcM13gX0M7kksHf5HeaA1ZDweI8sHeymet0TLPmHA9sCz5CQA/9kU+zs9O7GBnzQrZI0u1ttubv/K2Xb95x2afP7OnDx9K25oOAM4HCgOc1TBk4aW3hCMqfrR1tNvQ2IQFwlF7/6fv2aMvPjVfKGL+cNx+/a/9+/bmN79rW5mibZ8VLZToMF8Y+ZGiVUs5q5XzdnC0Z9l8xkrlgsVbHMPQqlVLIKeTTtvE+Jj2vcePHtsH7/9M8hCT166pUEhsBkBHDPNnf/Znap9nTClWMN8puLWn2i2fv7C5uRmdp4BqMPHRvwZ8iieIT1wHAMVEnNAvcnRhYD4VVHw3MDAkxuPjx4+1tzDWLdGYiyXLRQGCAGdcPAU19hrOW4DVngagyP4ns0uZ8vl0hgGQUsCiKMV8gZGKkaErujvTOUAxQFOeoQrLSAmku7ReAd94DViDxBCcN4pNz87ECJXmpvbxivZxZKJU4Do6tqdPn2jf5vpgDgLiwnyUY3y5Yrdu31ZBDxkUxmJzC71p5rZfcRHFNZ4POpW1hsYpMWuzsMJaHR0d1nz56Oc/01yjwHKwt6OOlddff8P8gZAVaz7zR+K2tLKq850zgiIp+wUx6Y0bNxxBIJ9TkYziM07z165NSf5qZXlJBWx04ynqsrCRGoFFOzM7o/gHLWliLTpY6B5gH0SrnedNoYYCBUQEYnEkC4hbiZEYwxvXr2v+fe97fyA27fWpKZ0jxMEAjdFYiyVaE3r+nDnEzDAvKeLRYUI8hykVZx1AMXOGe0QihvWD1jlnM0VC5AiIw4j/6drhDFfsfJaxh48eyiCLOc0zIh6gINGT7pF+Kvsd84BCZrItqa4RmfwhY7S7Z7l8US3yBEsT41MaWwBp4nCKb5yd/+F/8O9d4SWXLYG+ut9LNQJXC/xSPe6rm71sI/An/+z36851uq4qKIEhQU9nR1rBG2waQJONjS3puBEsEtAQtJIEk1QDBuzubOvfnF4TwFdArVJ8n1ZA2p8JZmj1Q8QexiaB5u7egW1t7dgrd18VaApwADgBWEpbJcEXgSWvxWvDbCSYp4JNsEqAGgg6HUha7nH4BZwlKCdgak0mG86rGQWeTV0pQGASJZgcgBGAOOhi8h60A5NY8Z4Ec7SmEUjBvOJDLqdeny0tLdrWzraAWIJeWnUBC6WldwGDMSsmAKAKgB7JwMH+ngBMaTrVzTq60hZLJh1rsVRUtxpICIADGpNizCqxQrS+LhYYiQlBt5hcVpN2aE9Pt9q/YbBR8ua15FherwuU5VnSIoV5zRtvvClW4OLSktpEY4mkJdtaLXNyLBYj7CnpbZ2g0belv8OEgFHW1Z22Z9yMh6AAACAASURBVM+fCTygZR790LYkLa1oPpbUxgbbk4QGMAUgC70+aeLVPWKp4Q4MiAJwGA25lubjkyOrlArSZeN5ApDCEKrVy85Z2h+0eGubDItCQVq6g7Z/gFg+TAjXBsyYARTQuuaMEdD9YmwdOAdzhsAa4IoxAUQDCP/k44+U3MBMRDMXIyiCcrRbJc5/fv7SAR7xfJJtgn8YFvFETM8dltzJ2anmSjabEyua8SdA7+rsUKvt4wef6xq6ab/r7rJaFWfqExsaHrTBwSGbefHCfvLjH9v1m7fs3utvOr1QX1Bt8xtrgDT70lgFyJ+bnXPJYSAo7V3a/CXJALO7hHREiyXjSQFlMro4OLDD/T1JY7A+WWvtra1i/MFQZC2m0RIFQF1fU/s4GMHIyJAVizmxg0kqpfe5viZ2b7lcdfIHe/v2V//a74gxg4kFiR8tkhjckGS8+cabklx48OiB1g+JIIAqfzKXcbMmeSXJXV9bUTKOZAZAIOzfaARGNywin9ibsK0FvKLFdnKkFnX2lkS8Vdp8AI87u043k1ZJ1hAfJMa0/Po8HsfyTSTEZoEJAhgOI4f9ChYfIG5/b59a8gDJWQNor6Y60npfxg3ggPurY9BxdKSkTs65sEkbDE3+nUSO58F7sVYZO4ADp23oEesPAzexMEnKz86UjAG+Mvdgc7a3tok5hpYZgDJrC2kMWDTYYsFeplVzZvqF3bh5016995rmHkZWFHF4xowpLH/WDQWvoeFh3Qv7ezaTVeHg6+98Q+vg8dOn9sEH7wv0Izl0msc+AZ60cAMew7KGIQb7lH0GMB52dblSUgs2wSN7Mm35jN3hwY5kJyKhgCUTsJdiVjg7sdZ42AYGegVmsM/Nzr2w3b0dG5mYtMHBUc1FjDQOdo8EjMIU9nqDclc/ODyz1rZOPV+Aaa/PrDPdodb8XD5rwyODlrs4EzOxXi2rEDE8NKjEHN3bQLLDDjc3bG1j0y5yJdve27NCuWbhSMzaaOGFTVSrC2zh2R7t79vywqKYVzBPq4x9uah5v7O1YYYJFozV0TEx41oiUQv4gs60q1g0AOSff/iB+YJB+9Wvfd3++u/8u9Kb/PG779rqGoBm2SIttGVWLNKSsHhrq57fxOQ1O8/mzBcIW6K1wza3d61QDdrSRsGezJ7a9n7Ogn46MjhHqpYrVCwH6xecUOwrB3jSLm+VMpRMMfNcezR/V4+02mX5fh3mFG2mfq95gn6ro9Mp6Y26Wtv1yddWNk8A7VW+diCrF2CV79cvrDXktamxtA33pywW9lilyDlcsKAfh2ozP2cCuoLlmnkrNa0dCgjqnACkiEbMEwqIwYsZVY4YpVCxqZu3bXB40Ir5rPSvAR2lP077uxe9V1jJtP0Dqbr2b+Y5YJwAU4GhzoDJMURduz0gqQoN3AOmSmKEOlPCUjHvGN6wM6WxWbNES9C62lulq/mVr71j+Yucvfuvv6+CIPs2MYcTkaxbrVpSyzySCnxGw1Hr6um1W6/dF+jy/k9+qiEOxZJ2581ftcFrN212c9+88Q7rnbptBW/QvIGQBWHQFjFFK1qxfGFrm2vmQdLAMDHLSoscSQfOZHTAiZWIVwA/ibvoEAE4JbahwIYeL7I4MPMA64gx2IP5vHX7lg0PD+vM3N7akLnN1tamQMXr129aItGmdmoKC6mOlOIxCjYUARgz4h11ePQiN1PX3gpQ1p3u0fMgZsSYkHgFEAxAkoIneyJgKvIqnAvs79wD1wa7FFBWLeBnp9Kk5LrZywAlARYdWzGge6ZAQ7GIs1xyRcWi9n72M4pWFC95nsvLy3pN51buZHCI8TjXADgpDrPHArjCvuW15N7e2q7rWFpedmZhwaDAYGJJ9m/mGePIeBCHsJ6JP0QGKJf1M2K2VspifgICAgADtKXakirgLS3Oq/uFc+LG9Ws2de2aOgdWNnes7g1LtxyjNcDQza1txV10F8DU5wzkXFN85fNZV0enDJW6Otgnc3bBGsIwMU87ekgs52A4rK8BPpm96GHT4YHsDfsx8kfMHUzPmOcUMdkDD/b2FQ/S+UGcuLq8YpOTEyqC4xRPrMw5SeEoGmlRwRu5FBi0AObIFvBsYNoTE9C5wXOleEkMzrjzXACoy3rOaGwn9TUg9/Pnz62rMy0gGDmdx0+eKIdADxQZI84ndZuVSuoqYH5Q3CSWIt/g3PH56QrIK37nWhhnCr/kJcTAZycZFa2YY5hAsjZ4fn/3f/jvr/CSy5ZAX93vpRqBqwV+qR731c1ethH4z/6T/6hOawwtQgSIsASkBdTWZofHR/o7VfDB/n4BMbhHo3lE66BzfQwraEJjhw9+n+T/5q1bCrLQb6MdFIdagrBJDHPC/M6ekmSqrugXEuS6FijE0dGHHFTwQpDDzwP4EOzBElWwGwwKiDrLZqQ7V62UxDpLtTlRd1q+ElGcu0/E3CQ5hSUIy4sA1ZmEAAJnFXDRxt7RmZaQ/ezsjII+XIHRtBQb5DyroA3AgkRa+nFb27axtaF7RwNsZGzC0uletbyS1NK6C3BBmzjBuWMlHFo8GbP2JOL6ztkYUwKCNECXllhUbdyMAcEyQWDTeRi9SLXBFnFrD+i1c9mMBQMei4ZpbaNFuEVACUkJrDvYLrQh8xq8PtcP04Dkjxb6i1zeKtW6gka5uRbyYoQwNgTwjx4+kMu7a5fz2tDIqFqQ5AKr9kavXpOEJoQDcxjmWVUgAeyCiYlJi6fSZt6gEurj41Obn18Wg6Gnm9a1MwXrrW1Jte4yZ2Ab7O/tWE9vt9gJAMJoluL+rKTGh4aU09FcWnasXVywuUbGmGtnHgGGAnY9e/pUDuYyawqF1PIvfblyRXpjxTKJSFBgInOZeUgwPjk1JS3ABw8fSHcKsJfXhqFB2yCMI/SrSIxpx2dMmUtqoYZhEg7b5ta6knzAE5g4H3/0oRjQt27etMmJCevqbLNIwAH6Pf0DjfW0awYwubElcxjMltApo30Wba/JqRt2fJaR4QNMSnRMYfyR/EqbNxZVkqcOV4DgRELJZCHH2Lj8HLBA7aOGaRNrAodY2rPRz0TiACOCcz0TQDyAUO5XxmrHx0roSA5g/MKmg/FLeyQJ18HBvlogHfPCY9/59q/Z8MiI7R+4seVZkZQLNG/ICpAAM7YkfVwHz49EnmfC6/LJXMbgDCCPRJo2Y54vHzCX2JsA6Xl2tUpZRQIYQACiJHcAeLRxw05hnsNkBpCW5EcwqGQbsM65Vlc0V2CjMIa0MGdxIy8UrbunXyw9WCmMO9coTVm5qucEKmst06pXqylZR+MWdiJr5+GjRzLKAOxlDGDJMJcJtmBl0tLI/OF1v/j8cwcMY7ZDmzvjVShKK5i/8wRDmLkdHNru/q51plLWOzBgx8cHcgWmFfDJk0faQwGgASgb6JgY6mfnWaNx+cbNO9bf12dz83M2MzOjs4D3YKwZK5JZ2KF379y11+7d03UtLa+o0BMMRsTG49nC0KcAgdYyQAYMJBJXZxJ2bsfHhzKaw/ilJ91loyO9dn68Z7VyyV6//7rA3bW1JSdL0JaSKRus4uNjXJTLljlnz/RJNiLV0WORaMIePHL61AAXtPwyTweGh21oABM+ryVb4zKdyZweWaWct2DQZ35PXdIn12/eFrN7ZnbOtrb3bGV93WLJlF27cdtWVlbtNJO1weFRJcQyC2ON+HDJLuss8YUC1tqRsvxF1jInR861vV6zMBp/1bINDw4LMCHRT7alxBT98bs/sZt3X7W/+ju/K+Dnh9//vr333nsWwwiqLYWnkEUiCatW6taWalexav/oyM6yBfOGYhZNdtlptmIz87v2fO7ITjI+q1ad4z33Im1RsYfdYncSmDBDaZWvquCmjYC/e74Migo9/RKA+suvYSK7DQXg0xkyNVmm3Kd7PcF+jrVpTlfU56VFPm99HSG7fa3POtsjFqgBmmJQVTEvJkQ1j9VKFfNVzGLhqEUlEeFa3mFY+iMw4cp2dHZqhye0OpdlUoiuK233ALGsWf5zBja6Yf3XTGBk3gRoqsKc+7Np+uaKda69l72H+YseLT/j8dbFYs/ns87xXBrAIZldBXwUdzrs9u3bNjkxbslUt80+eWw//vN/LeDWW0e3uao9U8q0foxtHHALYMa+PTI6ojX09NETW51ftkAwYWM3XrNqMGJzm9s2cf8rVoskzJ9ss6m7d3kR9/xKRTva27dCKWv7h5vW1poQ8/ezzz62vp60nLMpEtYqVRWQ2ae4fgo0yKRQ7OS6YJqzl7LP8QxZp+xZ6IkCcFGkoaBFETVz7gqb7CnoMlIA4UyS9EOj9ZyR5z24PwrmnMlLi0uSHwGsJH7hfdkfickASpE8EHv/wrUmE0OyZ167dl3Febpt2FsYS/YxCkZ8IHECK5JiFPGbWtyRbWnIB7m4jTb+qvZ+9mhiUyRdWLsq7sdi9sabb+pnFubndX9LK8sCbmnX5pxLdXXoDAD0lJGjNIrbVLwhBiM24Lwg/nIx9IbuhTOLP5EzYe/l2rge5hl7vzMirdr5RV73w/nAvndGIXpnS8+oszNlPWjUB0ONvdWsJ92tZ0Dc8nx62ja3diwaZa+PWmcaYLSouIj4gHNU7eSra9aWjNvwwIBiROIzYmSeD2fNrVu31DWENBKSAugaM+affPqJff7FF9qDqTY9n56xYqEk+Rc6RDB/4pnympISaHV6z4zX1uamffHFFwIVR4aGxNgkhqa4euvmLcVcaFUPDQ/Z5PikTc9MK1YDBGXOTk1dkwQMsRqFPwwuGTPiC56fZLcCyLu45y7CAdrKJbosnKQCkirE1mur65ITAFiFkEEnXEdnh92+dUtxBcVtGT1d5O3hg4d6D+4RAgD7DZ1GxBdIAQ0NDkt/FLNAYnXiXjosfu/3/osrvOSyJdBX93upRuBqgV+qx311s5dtBP7w9//3OgEkVWlYY59+8rGAGwwLYLQAaJAUk4wT+BAswzJwAaFPbTCw8mBEEEzzcwRCBGwASCRpJMEAKrBEqebC9gK0hF0ksXavXwwlAlQCGwIYKAwjI2Niecpp9vBIzLZIS4sAPVhSADahFlypIwI9V1YWLRaNCrxtiQSln+VDPB4wx+tVCyfaUSTaCMITQBIkEygRADEOSWQBqGIHnNETYJ0AF+kWtSjQI6E62N9XfkjSRTswr0E7WndPn9r/aXMcG59UYMaHwII8gBTOwiSlNbl2n51mBO4BsGF+hDkLQSzVarX9+AOu5R6zpGTS1lfX7OAQJ3UYclnLZ88sEvIrsHeadK51n7ZUjExI4vf3d5UscH9U5sfGJyybO3fAqg8Tl5gq5TyzzNl5QxA/pCo94CRgHOAM4w7gCZCI2QxapWiP0qqElqaMZoJ+yQYwdswTRPgrlbotLK5oXCKRuKVS3dLmgzXIczlXolXV/cKwYY6RQO3tbmv+odc0NDIiUJTKfoWxq1QE+pFpEnDDBKY1CiYc8weNR4A32Bd8Dy0ygEFaqQGXAGvm0UXd3bXevn7prAL0AagS2EvqoFSy8fFxAS3MfRJlmAQktLD3AMxIcNTmT3t6wK/AmHvheQIs8xzd2DnQeG5mRsE3YD5s5qH+XvNWS2IarKzhpH0qwG186oatrW/Y8+fPbGLquqX7+qRZFWmJy60XcHh0YsIioZBtrAEKH4v9yX05lne/GBwE8ySnzNvMyZnmE0lwW6JVurSHR3uWL5xL/w3Q77XX7qmVbn5hQeMAw4lkF/Bva3tTzu6wkDC8mZiasmiy3U6zOWnEwZ4BvOYDYBjAnGQWkJSvSVa4NpIS59DbquSL8WTt8yc6aowTbeuMI3sJz1AAI7IYAiFxp66L9bO8vCL2Os+JhAb5CdreScAw8WFPgtUGYP3ixQu9Bve4t7Ot+2CtAdRiIoZBC2PC/W5trsoUIhZDGiJv0Vhcbc6s877BEQHBJG7c7wXXF41pjHjW3CNrljlAwskeyDNnrrAeAWVhi7KGSKqZ6zDS0R5kH3Ltf61KCilaaN42NGthjfP8SWLffPNNMcuePHwoqQ3WG3pwDvCpibUzODQkZ2JYTbwnLC8Yr3fu3BWos727Z55ASGZr08+fi7X6ta+9LTDk0cOHugfmDuAFJjDDg0P6mV989JHOB1pmE8mU8DBYozKBOyWRR6czJoakMzLZFWDvdFPLYiEzt7q7kjY6PGBjo8M2PDBkba1xZ8iWv7CNtTX7/NOPVVjqSvdaoVi2nr4htYoiaXF0cipDF1ju6GC2pzq1Rx8dnkhyAgMc2GyAlemulMVjERsdGbaAz2Mfffi+1s3Xv/FNu3Xzrm3t7tmf/um/sEK5amNTt8RkT7am7PSMVvWc9hjAmPPTM8mzyLgGJ/F4zArloh3u78tdvivVarFIyPp7uu387NTOT091vasra9bZ1WPx9g6Lt6bs7r3XJVGBi/Tu9oZawfcOjqSznGzt1HyCUQ/AScEBWLFvaMwOTov2Ymnbnk1v2eZezvJFZCbQhgXEY1+sar4BhKE/6BBCHVQN0LIBeMJObpgn6d+lEfoSTXS/02SQNsFGQFEYl7AeAVz5E33KStOISZCke9064GHJPF6MxXBBr9j4QNIGe1otFjbzA4qilEmBC5ZmGad5j0X9IYsGonJ+5/o5D71hv3kCPqtiXFauyEAGHT/2AgBor4oJOMw37vNlENcASfU1QKRrkWdt6F9glAIwehyjVCRRWuWhT6I57AOEK9t59kwyB3QOAL4AqEcaBiz37r9qnW0p82DcFIra3OOH9rMf/cguMudWyiPVAejsca/p5XmWdQ2cJYm2Nusb7BNzf/HFtKW7huxr3/otu//Vb9kXT6btH/zDf2Ld167Zna9+1Qoen0Vb23QmY0u1Or9kc9PT1tPXYcEwaVpFDOz9vW0bHxsVeMbP9vX0a+45mZ6glSpotKNNXZO+LkxxSY14vCpQS2MaJmMNILdsq6trKrz89m//O/r6vfd+2pDWcAx7mc01mJ6cn+zTMPGcpEdFQCMFQlrbYR6OT4wLzKKYxfgPDw9pz1ThvafX9g/21OHD/sY+trO9o+dMzEK3zeHRgd6Ts0UalYGg2pwBI9k3KM5y9kuqJ3uhAp++j9SSz6dYlbgRAJbrfvb0iZ0eH6tDg69fTE/b8+kXNtA/aG+//Y5kGmB+6nUxbsKUDbPEctkVRTG1axTZAT0pEtI1wfUxljx34iPiChYHEjQAcbw/yyRfLNnh4clLd/NkHJIB1+zVfgkwrBZ0pJQaGsZjo6MyiIMUgFkWrHbW/cH+oWIq2rsZY8zBkAXAuArd6Dz3XUB2Bvf5Td3HyPCwzoFYi2tH1xmcyzXYnCG1la+tAybuSwIIljrxYKmMjm3J+gcHXgK5MrIkPwiFBBQTJwJUc+5zPfu7xKGmWIvxg3TQmkgK7CRv4FxHS5UP5iCkCYqZxLG0yDOfiLt4Bhsb6zY7NyON29t3buva6UQjdue5wPKVRn6loliOjhG6I5wkDB1muyrGcrbSBQO7luuFaUtxRGz+2Vn93sT4pLokiC/RiwVM5WeIF7oxSy0UdOb9nb/z317hJZctgb6630s1AlcL/FI97qubvWwj8L/+/f+uTkAKYNDb36dAghaQgf4BsfvqHnup7UPrk5zYi0UFYyQWaPzFWmg9DQhsINBWS/Lpif4dAIZkhGCJwJogB5YkQS0B7hZC6bGkDQwNSZuOAJrgjz8BSgnQZIYCoHl2puC4JeaCQ9iFK2sr1tbeqmB9eXnR9ra3LZs5E0MHjTIAWITVCbBhavJ6As8afyc4I4CGQUdQReBMsEOwR4UedpbMkVrbFLTBinBi7nWLAnoVihaJxcQQ5RP24QKC83lAnbhYYsgHkFvSSgRgCRDpDG4yykGHhkd1L2srK3aezQjI4TpnZ2bl7M61M/YwIsTcrDmnajbnYi5nmxurVq/UpP+FOzMt5iRyAIm0am5urmsMYegCxgK4wKqgvZbAHUYrzx3Q78atGwrIjw4ObRDn2FJRrFwCW5KPnm7anVNiLMi0APH5wz37/LNfiK34je/8ml2/cUNt+LSPP3r8QHOktZ326IJFownr7uqRQcjpWUasUxLVrS2SsYzMFDbWN2xudtpSHbSwu9YpGLGwwACGAZxoY5KpFppu0ovyixnLc0NTig+AGBL0gYFBzQ8AUAJp2u0w9+E5kpDw/Le2th2zrWHgJd2wlNOBhVkDiErQzN+lvelz8wX2HHMGcx8SaABj2t0I3gm+49Go2Ickheiysn4AMQnGBbxDMC0XtHaY7x999KHmz43bd+z23VckFfD40SMxLmEP8nyRO8CAA+MfWuJKxZxkCWAtMmcfPX4ksOX6tRua54wDcyESwuU+rHVHIsz8pZ0YN3Cu+9vf/raSEoBD1homTSSxYsdkTtXmyD3DQoVZy3xvT6VtawcmUcA2NjZteXlJml8kLbCqlTA2QGbY4TwHklLYNowluq8yN8ApupGMkShhvsF8B9wn8SWx47m7VkevQF7YGwAjJPOAQIDPjD2JNOwkgEpYjnzyzGjpBOgjgUWfcWV5WewOZEFof0/EolahxTsatVqlJDOpusen+wToe/L0mVqWJ69dl+YfQClzjmQZIBwwjvWMjiygL/MC7U7eDxYMCdT27rZjq5YK2ke5TlilzDPa/ljXmD6wlig4UbyBUQTYDMuJtUACz8dbmA+FwvbZZ5+qrZI9GLZrPI6W3KkAHmcwEdc6oyUeTWInFbKowkorbeE53JYX1fYKSxT2HWuS6wLAZV1SbIER9J3v/Jp0jH/x8UcqcKAzDUjPjdNezO/J6d3rdTILXq/kI9jzNfcjEUkIMA8A4TClSbXFBOKwL0cpIAWCZrkzO9zetk9+8ZEdHO7bwMCwiHH5fMn8QdrG22xoZFzSHbCT0bcDkEWuAsY77EH2R8yPKA4hA4I5F8Ztg/19truzKQ1gWmXZH2hNL1VqVql57PDoxBKt7ZZK99jJSUb7HzINnAOvvfKqnvn25rpMxkoVzkInARAK+OzFsyeWz2bsu9/9S9YWT4p1xrXRMdCR7rGRsUmLd/bZ+sqSvfujd9XZQNd6LofLcUwMUrHY+nrksH56nreqN2TFashK1ZDt7OVtcfXY9g4LVqtHrFLH0dwveQjWKesAcKRedaB4o2f+3wKGNoDSplnSS2qlLIkEMApEbAKqAlUR8MR0CXYon3UHhvJ+0hdt0M/1e7BGi/r0WMF8noK1tfisvzdmPZ0xtc/76hUBonzycP11n4XNbxFf0MKBkOaODJysamWc3JGA4WdlvOfWNGv//5WkqAW+AeY2g7nGD8i4hWIkBYMGo5XzhAZ/noMMnuRUjQRE9WVhgTOz5qmZL+iT3mG6J21jE+NisAWTrVYvwvDzmscfsvnPPrKf/Pmf28X5hQCYplwHeoOIkAIYcX206Mtsrlp1OuQtcfvGd37L7r/zHat6w/b+ex/a//b737OcP2jX779u7b191tnXJ+CuWqzY9NMXdrC7Y+nudmvriFs+h3RM0Aq5rIyKiCEw9yFOYa8kbuIs5XmiCQ04CHOROITi09zcvGIFzIM4i2jnlv5pra7vs3e/9eabYvF9/tlnioV4HjA6uzq7tN9LEml/X3s1ZydmjKwt1rw0dssV6VeyFgGbKCrD/pufn9fe8NZbX1E8oSJGPq8/KVqz79AxBMuVNc54ATby/NmLxNDHpKi3T8+PvZQ9i+8DpPF3CkejIyNibbJHca1MV+6XrgTOZzTh6WaimMP5SByDNiqt9GipAhTyOq+88ooYn8RLFCGJITmriFkBy9bXNjQ+PHvOOAA6NEOJL7ivZDKu+5Gppxi8To4EoFoGQrm89nueFfJDzEfJw5yeaq9hOh8e7lsoEBYAi/wM5xTFOs4HdPJd5wKx4YaugzEHbKWITSERcgBnA/s250BPd5e6cZA44LzkXgAYOX/Q63VSEjUrlMq2urauYlRHqlNg6g7xVt3s5k1ix7DiJGQYWJs8V57H/t6+WMjs/RSniduIE+ieAXQv5C90jjaZnTwz1gfEB85IQHZyB9YlrFCKCnwgj8CYcGZzvi0tLms+UiCFlU8sz/PkucH45TlR2AfkBcBHU5+lCSuZBcocQnIJNigdTKPj47a+gVTEkq2srqmjg7lN3BKBuY7MgNcr0Plv/I3/+AovuWwJ9NX9XqoRuFrgl+pxX93sZRuBf/oP/0Gd5HhmelrB573798UGon0GkIS/A1CSqMOCwTWathHaTXHNDQZCCnwIqlvbcZusKmiBbUgADCOCoJoqMFqJtOoCIm1sbtriwoJrxTGPgBjeh2Qf8IvkkACGSAs2XbN6zWvyfQJsMajyF3Z+kVG7PK29u1ubAp5gUmHMg8kJzEW5vfr8du3GdYmro1sKcAt7iEAKt3KAFpIB2v1xwiQwIkDb3dkVw4rAlOCOajqBFgE7WkKnZ+dq7UQ/lOuCaYHQPG3luGnyvmNjYwKRATUARGBw8DrN9m8SPNiqgKWAMyTfMlhJJDQlxYys0OpbEBiJOyffA4Tjvk8Oj5QowIygxY/qOO2Y6PkBvsFAa14/YB9jx3WQwMAGcaYDhwKiHLBRlQYkgCiJB5V2gnaeK8wdZ+ITE3CDZhxBdxXHz4lJPavtnT07OTtR4CrTH+l+cm0lsWLJn0keSAIA3onyV9dWBECrkRtjCzRA0UPr61Pz46nkAopqZSLZJNgm+Od9AYTQgkq0tr5sm4OlApgEQ4AEH9AXJiJjT0KDLMHyyrIYDzJsaLDh0t3pl3INjLFzk3egPq3Pchz2OmMHGJ0kfIBPJKMkYYxTR2dKzwZwniSA5wJTGnBKTJXsuYyfro9PWsDrsWVp2dYEbAD4b25sSQ+LOYNxASweQFZY1cwrmeicZwTEAFyQ5ABCt3d0ag1i9IAm28PHD+3atZt2+/ZdgVti6nT3aK7LJKOvxzKZY4HCAKwk0YuLC2qZF7ib6QAAIABJREFU5N65XuYjCRK6wSPDI0rM1jeQxogZXi0ra5sCa5mfrHXWMQlr04hGzq4F134I63t4eETPQawen9eBlxdZJSmAIGpJlKu2SyibZhcu4cxoryDRpTUOHVrmIazQJmAKKxKdX0BbQFFaNZkjrC1+n3Uml/VIVCxFmKIkmBhOkCD6PHXrSqWUGGJ6ND55Tc8cnclzGUb5LRyNiSHKPaNZxnWyBjCkc0ZfRSXL7I2Anw6crwnkdIUjEuG8nq/kO8w0hwFKSGa5Z8CTs+NjgQQAuHxwTXLVrgMKOaYX8hiAq1rXxYKexdEBCWBeiTd7KKAGrEzM4NhfP//0E5mrlWtmhVJF10pBBQMUnhd7Lix6DESYN8xpCjNfeestFTI+/fRjmW+wf7HXUfiKU/zx+7RXwqZiDADWmf+sP+QCWN/sHczfk+N9O8+c2kXmSCDBa6++poR9dWnezo4ONT95NshGDA6NqBvhxfSMWo/FtoRhPDig+0XGhZbJQCgqIL5SoRgXtK2NdetMdWjNwAoGjGKvc6ZqdCMc2fLyvHWle2x0Ysr8wYhd5ItiQgFdYYLF5kQRgf2KVnlkWZDDsFrZQuGAtbUl7CLrpD9g+3328YfW3tpuv/Hdv2QtLQlp7fb0D9r41HULxFM2N/3CPv/8CzGSAORl0LS2If3P7t5+8wX8lky1WpQiVa5qZ/m67R0VbWHp2BYWAUnrVip6LJOrWKlKF3VAbNKmIQnAKJRTgX5NIFMAIKgpwKZjR75kiAISfgkQfckqbQKcTSBRQCMMywroqwNEsbeWn5F7PQeE0jIP8AhzFCZcTu3zfk/ZWkJlG+hNWH83DPW6edDTxtjGvBb0+M1f9ejPWCQihjZGRIAn0tfG7R3tUdi5yLXI9d0nBqY+HD3V6XA3vyHGZ6OBvnEfsDn1HRlby0LeAo0CKmAZUjOcmfFkXGCWiji5cytXixaLt9jUzRt2/dZt8yZaJQNTy+etXiqZJxi2rfkX9v4Pf2SHeweaj5z3GJk5Gqwbdz5Z9wwcGtYUYW69ct++9Zt/xdq7+m1t+8D+6J/9c/vHf/jHNvnmWzZy8455I1GLtbbaxMSUlQtlK5xfWMjvs3gyYrn8qV1cnJrf57Gjw32xRFl3xGidHV26BgBRWugpZnEdxDYUwdkzAWsB3FiT7B98zb/DngNII8Zxre4UA5nvbWLVUyRlLxkcGJKZG23Z1665vZJ/h/EJCMnapPjH2ciYTExOaH8DsKMzgj2BvUsgpZmYgxTUMSRCWoV9mr2HDhzOImk4Z9BSzwrgagJvkgXQGeQ6TM5Oz9QWTmxFHIBWLB0DnH1NVid/wlxEDgXWYlM/m+LvzZu3FAMTO3L2shdKlxQ9+d5eAXabW1sN+Ri0zZ1pktfn1znL/k1HDuAmhQqeB/eI5EKTuckzoWhCfPWyDdzvF1B77fo1GTkRd/Nc0PGEibi0uCAQFkOgxaUVJ9c0OiEmO9eA8Roa7U1QlN+Frc767OxIKRZ0kkgl297Z1LOgyH1y6jTjARRHx0YF/tGVAtues/zo2DEt2V+Jx5wpp0+/Ozs3r/0aSRUHNtel582zwv2dtSambjis8SB+QsOTeYEuOEUW4i7Gl7OcYjrvwzkCuNzQ41BsC7NZ5ACxnAtWrVcF+vOceC0Mu5C+apqqyRhpj1b9HT0zchr2SFrlZeZlNd0XjGJyIABd5H44V8bpwolGxcTd2NxyZ0ki3tA1HRJD9KMPfqai5Pe//4MrvOSyJdBX93upRuBqgV+qx311s5dtBP7e//jf1Ak4CEipJgMmoMdHcIaRhNqeanW1WQpQwMXx/FwBCUAQ+kTQSGn7JjF3ovhm3b3d0nciQEHPCIYaCTZgCpVZEmcCJxJHknw+MDriNanWU40miCK5hkUhVlgoJDAEUAyghiSdICx7fiZGJO3ZtMiTZAM2YWYDAIuLKWAKbcXoSnZi5nKeVdIQDDmWAaAo7bkkywAouIYSLEuLNJFUYEs77crqshzbCdSePX8uhkSuUFKi0d3bK4dwgmpawsT4CsGIctcaCkfFVsVkhPeHoUHACMMUNgXJAgHe/i6V8LrGCpYA4B2tYwT5BM4kiiMjowJLAVpgapAUADQDnADyAIYR6FL1F8sWJ2FJjzmXVxI+2pW4z0q1KEbJ2vpqA7QatfbWpIAjxgC9WN6TT4JprlNmE16fHZ8eaeyp4KO/RHs+rFmAa0AVgniP1y8gFD0+wDqYdQBHtLQrR4fdVyAhKVkBwMlMQSdaWuSsJA0YppDgwARJdXUJeJOJV6zFOro6lZQDqgmsbDAvYMqq/bZUUnCP/h8AN3NVSUImI8Yp7amMHcBTRxcOtLRPlTVugKqAssx5xoKkkcQOhiPGPLzXIeBTLq/5AZsItgKJPAkIeonorPb392me81q0EbNGMPSitXKgr1+sMFrVJTOQ6tDroU0LO4FrJtEC9AegYe4AHKIZ2Z3uEshfrZXtAC01dDu9fuvASTwcVZKKVEOqLSVWHTqOAOGsd8Yr3dUuHbDBQXQnMW9YELDKWmOewIyVdueZk01gzEk8WNvMg3rdZx4/axIGc7dbj9msnhnvw/ojCWX9ybAj4wAuWBsAUpjfoHHb1Kxl/TOuPEeSSuYx908CyHxi3qEjSgLOHkXy6YNRhu5xa1KMUgoNyGgAQPN6SAEwd7lfnmseRvwZmpSYo5yLwTs6Qru2Y5qnuzCSc+/PvgOYAEMcl5Wt3X2teZk95AtKjvmolCpK4ABGSaLUJphD/zgkTVcY8Ts7W3p9QE9Yi+iqAmKxL7GuHZ5T134DuMhr0aYH85VPEjrYz1wL6w0QG6CAcWAus955PeY83wOgBQhkrvF37oWEEtM4CmAAJWNT18XqAbTDeAJWK2PP8+AeacVHM/nk6MiSrW322quvaE7S2iiGeDBk4WiLklPACFhfu7u7cqGmKAN4y1yl2EILO68rxrcfaY8ja4lFxHBmD8fwKiI2fVWFrJkXT211dVn71uDgsN27/4ZAhpnpGTs6OrV0X691Yk5Wr+qsGh1HIzgq7U+KZsl2t//X0XJsMLtJwAH0AKTRcK5bVWAxWtTsAwC8sGbFVIUzyNkGk49CXj5npxhwlZ153wksrmrRRob7zeeta49wxnYnVqvAmPVbor3dXn/zK9beP2rnxwf2xcPH9vjJMzGQKFjBjE3GMPJbt8ODIxsZHbdAKGSb+wc2MD5p3nDSltdP7cn0lj1+sWsXF0GrVyNWKdHm7bEKBnrcTwNoewmGNoDPX7bMN3VDHSj6EhAFtATc/DIg2kQU1YLeBE4bQKqYWc32esSIPVavkCagRepAULnY1wBGaRcHOEUqJi+Xea8nb4mY14b7Wq2zPWZB4RFVC5hPQKgX03vzWDwcVfHNaUfSZg5wSte5A7RhlWJAg/lYgywm5pzDQmtqYRc42miBB5DX9/R/AzEFo2zgqa4Q4wp+sHMxbOrp69EZWyhdyMm9UMoLAOwZGbFgqsuZTBVLVs3ncPQSILq7smg/+fMf2PrKqothqrBBAV3Bj9F2daZNuAeyNpDNQfd4dOKaBSJJK5vf5lc27E+//0NbOzyzwZu3rG903LyhFultAg6yz/R0dlo4ELRc/tz29re0r4+M9Fu8JaQiHW3LrE+6bvZ29iQrQWyHLjdjQjGXvQkDI+lkdnQoNmBPJLZh3wQYYqjYh4hBiFeQsRkbGxWYyVmMxA4FKfYhvd/FRUPLPNY4K7x2+9ZtncEUXylkuc6KggpnnP0USNjf2OuHhoZ0BiLBxBoW27zBZuXP69eu6ZlwTbymM9Cqi6nIvnV2cqrxpeBFyzmdMAC7gLLMDxirxD38DGcZHQMU7yYmJ3UOzy/Mixl5dHgkMJaCElqcDx880HUjJ4I2NWPGGtL7G7riBb0OsTJAMF8TC3POEdcAVLI3OwDaxXYAdqx/5vPC3PxLc06uC9AOfVlYunRd8HrsfdwHH0gcsd9T2Kfo4vX4VEjt7e/X++TztM7Dyi1rfHGvJ57qlSa738VNHe32/PkTnansZ3TMsM/RwdLUf2VfP20w8GExA7QeHEJaoGsLdzC/7ezsSaoGhj9nNM8J5jFdEsx97s/FA3krFWGLe6UPzhhwDnI9MGNZnhiWoW/KGFAEfuedd3Qmra6tacxZPxQtmGvs+2hbQ65oaqJLl7anR6+/t7+n+QmgOzo6JjCd+JN7kylhLK55j+TC7NycCm3MJbosnBY4xUvmKHIcZt093TY2NqGCIGNMMSt/cS4pAuLBv/W3/vYVXnLZEuir+71UI3C1wC/V47662cs2As8efVYn8aUVSUk57eLFokBJp0sXVcs3CScBMoGqAk45o1M5R7fMObYSQKCXxO8T+NAi5NhynWJ4yClampEuoKAaTHBE5Z5AHOAB85ud3R1VaBGIJ0kB7COJBlCiNXh3e8c5tHeitRZybZpiYdGq6bGdrU1bXV6011+/b2+9+ZYA2PXNzYboflAtlTA0YAHAEKItLxx02piwtjBVOjk6VBIwODSgYBTWHO3pVPdhk9JyTes1CcX27r7ajrivcDQswBWAFX2q9YbJVCgUsd50n42OjlsxX7S1lTUFX4nWpPlDaPg5QyAXJAKGOJF+EgznVB1XBV/Ol7GE2Fww9GjfIYCDIYgeIc+QoJTgHCCYf+O50B7ljJZgprh2chILABqYAugZootG4rlJW3lvnwJjEiASJMae+JdEi8QD+QMCTOYEwSCoiwyFjh0gR6sTWWBf/5AAHEC2thQuoQc2MzcrBiNADJ88SwJ2GHQwf8SOq1bEnuF6SZoUyJJANYywaLOivX54bFSMFxIhgAjYAEgAwJpF96ppBsRBFvD5BQwBRHAPOJbC8ADAhY1Cmsw6AFRjzGCD0maIbAHjz/cAvtVOHnTaZAT7Av5hJm9tKRlvb2sVoAtTGYZouqNDTA/0Cxk3ADnmPm/44sUz29lct/7BQbWg0ZqGkywJIsAYuoDbmxtKWjDEmZuZ1lro6ko3dFQ7xf7gWfb2DdrxWVZtv4FgRGAB4AqAwd7urhJYzELQewX8AohYmJ+zVKrV3n77bSWgsDkq5aoYzzjK8gyYZzA20G4lkWBv6Onu0etmzmFXD1sVxkm5LEY0rwOQCngAGxemCm3YZBUrS0sCxEkkSchg2AGWNTXESJqYRwCIrGsSG54zzEqeGUAuSR77D3+HnUhbM8+dJI0EjvXj2NAVAfLOQZf39Njp0ZFjQhUKav9kXvT19siUDDCEpA4dYkBx5grPVgzWfF4gqsfnt93dfemWcv+AkuwT7D3sH7QFMpcAD5l7rCfWLAxVHjht++yNzCOeIfutkweB9YY2YVTrCdCer0nMuH/GkYINH+wT7AkkgWLL9vZqvjgAyLF5mnIcMNxooXWGR3l7+vSpWMAYIwFYopVGIsjc5rXEFGtpkZkJr0UCzx4DCIA+MmMJOPD06RPdH0WoznSP9nfmJ3s8781+TjGLzgBa5h8/eigyHgwdrg9WOMy/YuHCypWiAAMAUVhuBztbAs8TLTFdCwUA9hnMUNDjZK7BDN7d2bPjU2dSR/KLuzps6JHRSYvFEnRym98XsP2DIytcXOg+GAc+uFaAeI8Pvbi89JmRrIClfFFwewRtkeylABtHBwfaX2IwB+MtljnNWL1Ssq+88Zr19Xbai2ePBQYj5cHcomtgbHLK7r35lvlDUY3ZX/zwh1qXMIwfPX6i+dvf220pSb5UrLOzx9LdMERbLFuqW9UfscOzsv34/cc2vXJsvkC7lYpBK+YxSKvIdAlAj5bylzqhDY1MB2R+CcxsgO3OUMkVGwWECrxkbjY/mm3vTZplg03ZZJo6Ougv9UarmEf5pGFpnhJioA4UBRBtAo9cUwVXdHSFq+b1FSwWqdroUIe1JiJ6/6DHMUR9FO/qHosGQjpr2F9ZQ3QhwCb11KoW9Hst6HOFClhqnAl8NNv89feGZirgE1/QDu+SGdFC3d+d25TV6k4Dmr2tI91pI2MjNjA0KKM/f8hvvoDXvADkkbB74aa5FH+Wa1aFMVetmzcat7OdLfvg3R/Z3Itpq5YqYh0iccPhyTrnLBN4bcxNZH18VsqXrFz3WD0YsY2DI5tdWrVysMXq4RaLprps6sYda+/stnCkRVI8MCgBrl595Y7tbG/aT9971779rbft7p0bVinnLIzJXiDo2PY+ulKcmRJrk9iMwkS0JSxwjTU0PT2tPRVWHdqUAFHEExsbG4pxAE75PQqG7EPIccAOJYbDMIwiAkVlfp99EGY+awZwyp1bZcU1cgsfcvrR/BzfY0/m9xyA6YyepKGOFNDmliRwMB+kCLe8tCSAjTZn9kkK+IC0anEnVtnb19pMd3Xr2fKUYbcTk3BmAmAlE2hLtmvfbYKqsCL7+vulp0lr9O7utkBnmP68L69FFxUM0YHBAXU4cNZxbdK1Fps5qPPp4PBIz4iCEAUs4hn0vBkrikiAf+nuTjFtidX8PqZVUHODuAUwGykSNCsnJ69J855OKs5c6fkPDelMlMFbkCJgu8Va4ra+sfmyOwPyAmNLXHPr9u0GkFjR2baxtq735axjHnD+sicjtTM9/VzdP7S7c8YAoHNWUgDkHukI4Ayg8DM7OyfT1SLGlLt7et6wgdnX2WM5Tzgr6MJh7iDDJP3PBGZxZemsAnQSp1HAp+ALwErXAzEK8cO1a1NOsqdWU9cVZxf3xbxCwoA4DcAbORMn2WGKmXmuFOUAVSnAcs4yR4jlKKxyVmJkSOGaNnxiZM6iTPZcEgHE3si9UEyE/cz5M7ewaDWryXyWAgZySMRpFMiSmKS2t6Gze4WXXLYE+up+L9UIXC3wS/W4r272so3A//I//091tHzSjXZv6XXS/psvKMklcJWhDEkzJkoY55C4RyINp3mckgnOgi+r9QAEvA6uxDAaAI8IoAlmCUb4faq4BEqZkxMBZoAYBMEAgE1NSAIkAiUCJ0Aygmf0L/cPDhTkwu4qFvNK1p17fEUB1unxkXSpcKikzbepIQWbCfOQTCYrIJIglGs7PztRoD86MqbAGjAFbbndrY3GWDg9PwCPzY01XTNVd7Q/r9+8o8AVg4RSMS/gAxYp7ASCfIKrzfUNJSOwU9EWC/gBGvedu3W0xXr6+yyV7hKoWiqUXuojAWYIuDs6tNWVFdtYW1Wb0djIsDMLoBVM7fMx6dwBIqKz+dmnn6l9E7Yj49XT0+dYZLjdN8BV5zgfsVgipiCUBAjGVKozJQDl4jyj9rdaqSS9KV5Hxi8VWrECAvrEwIu12Nj4uI1PTtj+3oGtrW5YNBKzSg0dVth2aavj9F2pWiKetGq9ImdwglVMkkLBiOYB40XyRKJHkIqWVXsKE4keBbkkkW0w/cJhgXww55gbgOIA9hidANDQisYH90faKfMCTJCiLWqpV0IYiShZJNEhqWm2PtMuBegBo5kCAMkPDGfpt3bijF5WgsPPw2igpQrtK+YtCRcJPOPCPORZAPDwvlybtLmCAbt547oSb+ZK3VO3UhXGxYHFWiI2MjZmFoqbFbN2cXrsdAvrrlhAWyVAK9dYRYqCVv4isgd5rQUMFWAB5UtVmdx0pHutJZZU62++WLBgJCz25vHJkV4H9tPuzpY9e/zA+tLd9vrrbzhJBhgskkbAOK3VVted0QbM4/PMuVgoJBN7FEZwYfb4dJ0kMJhTsV/QXgx4igYpc5T1Tls5RgYAXQBNrDNpi0YjYoRQOBEY2dIikI6kD4YpyU0zwQLUB9hl7qClp/ZOrjUa03MCxOS1eX+MuqRJGXMan9wP4C6JEyAnewKGVZiRAdrxPDA+ouADa0uyCa1JjTesXJ4RRQ6M0tAxhLGyu4cBEi2QFAcSSlYBHRcW5rVXAGjDaIHNCoAbirgCA2uNJBS2EmxZJ3HgNAthMjP3uM7nT58KaMBUiPtjP0X3FPD47t1XND7ZXPaliz37OCC/JB4auBaJPkxv1z5t9sEHH9iL5y8E5OJWPDw6ahPjE2oNZg9UiztgLPv38ZHTz00ktc6QIeADQJt1Njc7a96AT+ApTGppr+3tC2hpajECFCAFIK23AO30RwIMOSMAXmR4dXaksUe3D/AlEQNwPBH7Rt0L5bKMoxi34dFxAbmZ03Mr1ypi8tGyCXuL5zE7PWseWJ6JVjs4PFHxC5CS/Zc9BJCEwg8GVux7vQP9VvfW5LwNeLS9vSPdV14PDeVfzhtnQAKIiswKLORs5sTiLUGbHB3SuJGs026aoo031GIWCFvu/NiW5hctg3NysWQHAF6zC5bN0X1Awt1nQ0MD2vOPjzJ2UaxbZ9eomT9h737wyP7ljx5Ypug3byRu5g1ZreK3YqHuDN7LdauVASKbwGfDZf0lGOrAQDnJf7ldXqAoWCDmfrQYA6g2wcIvGSs1W+6FLjYMi8gIXA96o43VZ1YHZKY9vmR1KzX+XrV6hR9yLelWKli9ljefv2YeT9asdma9vUnrSyctGvRaALIZbbW0r5vHAmj3+gLm8TmwHn1WFbW8Hgv5sRWqi3nPPAVpdzDnL0FRMUIbDFGnMoqxkWOMqgTbyGz0vXpNRdFAkMJh0oaGBm1wZMDaOtosmoiZJxoxow24wfqH3akBqJSsepG3WvZC7u++eJuVTo/tvR/8wD7++YfaG2HXs4YoLrDGWYc1JFMxBPL6rF7C2CloN++/Llbw//1n/8rKoahlyma1QNRS6V5Ld/dZW3uX4oX1jS3FQd/4+tu6pwdffGanJxgNxe0bX/+qxSKAa+6sIKZi/GFzwnKjYHd0dKB7RJ8bPWrAMbTLOUOQSUp3dcl1nfkN8IrmNiBQLn8hhjTFFwBEgEJANEbzxvVb0h9GygeWPq/FvsUezz0Tw/AJkIURIucQ7HvOebppYJcS17BP83PcJ10Ciu9KRRXHOO/oNEA2Y252Xr+DzilAs659d1cdNABTdGNQREJ+AxCT4hP3zt6Jjjp6ztoHIhFnVuTzqeCpPb7RBYGWKMVaANz+/kEVNz/86EPFxbdu3VZLOddEPCzDJI+noX+JFmhQbE/iBYr53CfzoOlUPzw8aFPXrikWyZ2f6pP95t69ewKEZ+cWJH3AWXqOBE/AL/Cflm5iKtiwdMsgZ4AEDaAjWvwUc/MX6LTHNO6MHcAxoC2AIPskxT0KN5Jmika19zNXPv/8Uxla9YndmhcACYiJRENvb7/ujW2DQs4XD75QUdDr94u0cHwCiLujcdC+OTiofZuv6WRgzNFQpQOG6+a12tpdwZCujGDQqyIg+zNjyryhcMgSQ7JAwLEc5f1OF7fuJB84B2BgZxtxCeckzF7mLbEtz/6zzz7T3qfzN4wUTYsKY7Cc6XBi3gLwUsQlDyHWfPz4sWIQAFIkJwCcWWvEgQDEmMU6TVzYvjXLnJ0oRv/jP/6TK7zksiXQV/d7qUbgaoFfqsd9dbOXbQT+jz/4R3UCdkAGPmiXJyABKCQQJbAioUbXTEL6tCWJwZaVWQ4B39bmloJK/o3Es6e3x7nFkwgXYCSEFXhSHeb7cpzc39drqxqtZLGof2sGcASQ0lgLhwU6EKjTkk7ASEBOSypaYoAgBFMkP4FQwDLHxwKoNjZWFZTfuXvXtje35L5JCyPXjMkFzCGYnlSGYT7Q1kRFm3Z2gABeu6O9TcHh2emxPX362P7iB9+305NDS7V1SMeSYI82eMAQzBaCoYBNXb9mt27esGgsqqShXCra7PSMra2sCljw+0O2tb5pm+ubalntHxm1/uFhJQlrGxtqtwIggalAez1t0mKbycgGbbATa4mG7cbNW0oKCOgAqtAvJYFwWmt+W1leaQCJNQXWw8OjzlgG9/WuLoEZBH+4iJ5kjgVIDA0Oi2m7vrqiqvzQ4IB1d3XJgRtt149/8aESGFw/YaiSALV3pizZlrDllRWbeTFj2fO8xROt1tGRtpZ4UiyGcBQA0ifwkfZUrx8R+i4ldvU6zxDQsqZAmXnw7MkTaTrCHCARIJiFMQdLj+Qu0hIRGNo0mmpKBwBGqG0PU69jB3I3W7ExCQNIBCyD1abkVMZYLZrrzFESJOYV7YSMjcCQiwsxLJjXXC8MA5gG0qKUvmFSIImAfo9Xr93X02PT08/s2eNHSvBhj9I6D6P2+vVragMDfD/PZe04cyzAzOv3iHFA2xqZR1Nbtb+3X6zG+blZAQC0twOYIdswPz9rH/38Azs7ObP2Dlr9S3aRL1u6d9AGh8dscHRciTqt3mjtAsB2pNqV6GQvzs3vNfvo/fdtb2vDfvu3/4pAq4X5BYFjadZa1bUT7+4fiCkBOwRtUQBAWD+wRPhZGSdUa2LBsgdQHMGFFlA0BFNJUgVJJRDOXZ6WeKfHK0ZIBRazX8+GwgPPjD2HZ876Ri6CBI65y14FWMpexNdqa25oELNXUHiBZdPb2y1GCgmgNDZpT61UrCLw/dgePnqgpF/OwfG4tbclxS7nGfCcea4UD5hP52e0yxadXt7wqOYLbZWBQEhSImiioWkLeAqjkutA9qAt2aZkFNbhzvaWwEvWJxp6JHkAfDDGYfKgY4dMAXuvJAbKFVtaWHj5NSAiwDRrCIMIWMto68Ku5L0WF+bt0aOHWpMAyJhB0AbPPAXMR+uZpI59d27OrX2c5sfHx/R9ikAklBStAPaZI7CkcL3nWSNLwTPmGZI4MldI0GG/cX/cC8+EPRdAlaIA18VrffD+z2xlZUlJKkDw1NSU1jkM15ZETOuVNnQMNlw7ozPsgzlI4ULsV3QXA0ExlQFVeS4UnDo7Mf3ot/6+AenETU+/sESyzdraO2x9dd1m5ubE2mKtc13IGQiMLwJi0OlcslRnp84W9gBAS+YHDK4LpCXKZd0Taxt2O0DFYH+/WEflYsE62gFujsT6ZX6g63v31XuWHhizFw8/k+HI8PCYPXv+zJaWV+Vevbm5LSY1c29wqF9Ge4cnsM4TFo312vbHq73eAAAgAElEQVR+3j57tGLPF46sWGuxQsVn5w29XAc+eix3UbVa0bFA6zKoaiDgDWbkS8d4gZmNFnd+FlRDgGhTU5R9EFC1wfxUT/m/DRQlOqAtHoC1qdkJMAogCh0PlmnJrFayuliiPD8uy29W88p8CUDULGceD8Bo2SKRqg32xqyrrcX8AJVoAXp9FvR6zaNiC0wzvzNQglGPQZDPa5FQwBDZoVlZWqKw+IC4mhqiTTBUgGhzh3Du8RT1HFDawHUbxlOAoZFoUAaNff291tPfZYkk8ioxC3R0OHZolXF2GC9vVsllLX98aiFvwPxtneaJtFj1/Nw+/eFf2Hs/+pHiDParutfZPLH/cO4IIPV6LJe9sHhLm333t37HCtWa/dP/84/s+cqqnXvMcqCmwRbrSvfZ5PiktSYx/tuVTiTAPOd2LB7VOX5xfmb3Xr1jtXrZYrGQpdqS6mZh72GNwRBNp3sk08A86e7psrn5WZueeaE9uKMdpn5YhSL25+YeTtEaKReKR+yrq2vLYozics5QExuVKzWx8NibYEICQsHcZC2xh1J4gRXJXkWxh7gO1jsAJsY3fFBARtcdwGp+bl6gFWduk3VKh4HMhCjIlqsCRTnbWaOS7mkU8R1Qj5TOiWIJzgfiUvZkmLncI9c2O0uXRUKxrmMbprQfIVHD+7C2OYuQ3iCWZD/+slwO+wd7LEAnLEpeQ50mklhq09om1qXIx33wrCgYUkQivmJvvXHjhg3099njB5/b0vyMA+KHR1znRKpDBRLa0Cm0Ex9QdKTLiHOMgizFPu4RoJcOLZjsAIbOHNJJ9LBf8++02o+Oj0ragD2bfZ1YkUIgbNdO9J4rJZnX0SmFhAxn2sLCnOItuqGQDoEpKTNLv9/mFxYFTGOytL23q1yBscA0S/r3lYq6inb3MN5r09wCiKXgxRnFuKJvPzQwoPgB+QvOfsaOvZ81D9EBGR9kA/gdng1dNPwcz4CzjQIcbOhmRxIFUe5fhq6NLgpiOp4HBUfGg7EltpMRbKxF8wgWLOcLP7u4uKj1iQTR7MycWu7JGxg3dg+KeZyb3At5xtTkuKXTnfY3/+Z/eoWXXLYE+up+L9UIXC3wS/W4r272so3A3/97f1d0EQI5KsYEfxz459msWlIIYAGlSISpRJOIEw2TABMAEeRT0SeIA8ij2srvEWQScDUZbATMBCH8CciEfh6J7u72loUDAesfHFBgQ5tlMyHj57geDIlg3B0cHqpCTLsPIKFabdSKVhFwQuBLInZ2fCQAVi31kYiYAw8ePLRSqSIwBpZb5vxCrZckF4CwMNPQgHSGRWExRGlXgpeC/iBBNCAdr//s8WPb2dnUvZMdfePb37HJqUnzeOsCELa3N9W6RaX89ftvSB/UcVS8NvN81n72k59aujNtfQODuidfOGTXbt2UgD2ajwT9RycnCiYBkmBmcR8Em7DcDvd31ZJNUHx6TnJQEHtSLE7YK7QfBkOq8sMYo9UJ4AYgiYQd9gSt2LA1/DjJ1utK9kkyJicm9frcPyxI2rEBZankk0wCnJIc0LIFSA0YOj33wrEEE212nrkQ2NXe3uUcmhsaXgAtMA5hMbhWvF4bGR1taLlmrbe/T+xaKv5cH9fFPHjy5LFa3/lZWre5biQVCHwBOQGqYBkCCpNAE4QD2pF0Sk9RIDiae2U9WwFODeMl5ngRBqLfq7FDT5VECJCPoJp5DMjF6zA2MBQBhwDn+D5APPdCW2cEZls8oT9Pz5yjvBurnLQGkWJgnsKm3lpfsa+9/Y79xl/+bZnA7B4cquVdxj8FWBPtIiPNT0/b6cmptTW0MZ8/emzFYk6OprRlE5DT/s78SrQl8Ui2XK5kHl/QuvsGLV8s2/7hkZnXZ+neHkkSoHfa3pGy4eEBS7REbXVx0d7/8btytu0fGpbzK0AW65ikt7un1y5yeStXYfjGbR+ZgfVNrS0AHdjEc7PTzgSjPaU5yXrCaZ1kKpZwWoysvefPnomF841vfFMJFEkRSSD6ZaxdJTgHAOE16xsYkAHE/sGhii/sT6wBAHlen0IM8zseS+j6VpaX9Jzv3r2rRKepnZZqMFXQ3oRZw/hubW/ZK6+8agMDA/bs6VMZL7FuMPWCzYvOGi2PFEq4LxJ05v7RMQyXjD1+8kTsqvuvv6E1xTwi2QR0IHEi4cLRnKSf/cvJI2Au1iLAO5FMiFUNwwoGcMAPEJN6CRDz+wd7e65NvKdXICpAJjIGaN6x7zDPHz1+pLEbGhkSm4X2wa2NTa0/wE4ASswgYAexH5MkwoT58MOPxGYkKWcOAwDfe+2eDKRoy3etsEgW1LVfMtZ8wOCCdcQagH0NCwqAE7I17aDcL6/L796+c0drm/tlb0WLbxc96aUljYmYo5mMwNnO7rTdvnNLnQBoP5+fHmuPgbnI+tGcikQtkWQP8oqdPDM7oy6Ar/zKr2rOArag7YYjNLpxN2/B3J+ymZk5e/r8qc4q9OK4xnR3l339na+r7f6Tzz/XHkKRAZCEdch6BkiCeQagwj1iyMReCnu4NZkQyMPYRSNBK5dgZUUEdl2/ftNuvXrfluenBc72DQy5cT49FfMI0JbEmtfuSHXZjdu3zRsI2M7+qVWtxbZ28/aLz5dtaeNCYOhFwWPZAnzCmpVrtHYCNPLps3rNB8rmPl92uH8J0FRrNozMZps70/DfADwbRkmufb7hKi82abN1/ssRUcO9/Ut4qTN0bwCi3rKZFy3cJgDLHg6Q6bU6TNaGlqh5C+YLlC0QKltHwmPp1qCFqdtYxcJBr+IB3p95TEHHY7BEaQMPqMAS8nktgLkSLFEZ3HnN5/E1WP9N4yinI8pxyNpV2QTQFSYqfxdx1amO8oc/gFmTx1piSOLAyuyweGtMczmaiFugNWmGsZnXR6+7VbOndnFyYsdINWQvrDvdb9HOHvMEQ/bi45/bn/+Lfyn2YBX9WnQPAUSrTpKID4pN3V099s43f9MisVb7x9/7nv1fP/ixJTqSdsY6rXvMG4xae6rT+tK9wmL3dg9VuLl+47oAYgoJ3DsFnVQqaRvrK3ZyfKC9PeAzaWZXKzUVB4eGhlXAQY91bHxUANzi0qK6QgCEVMxobRULHhYcBXIKjqw/Cm/s9RQyADr5eckqaX1gppbQngxLmvVCTAOjnZ+FaQlznk/2CM5QDIkYB9YjesYUepvsQvdMzF599VW9PrElrNOjoxPFmKxj4lA6YtR6XyqqA6K3BwmhqIA3rmFpedEZoKU6FBuynzS7mChMUxChYI8WPnsoLNJmUR4WaFO6hQIUcQ7SUXTd8EFBjPFhD6MoA/DJs+DMgeWONA3xA+Ajr6t27a609n0Ko+x5TDrO4kjQa9/9zV/XvcFA/fSTj3Uu/dqvf9eGKVBXyra5va0iTU9Pv/autXXiuiMVJgH36a7hvOXshHnLGHEeNUFk7ptnxj1L0gPTP6QcymWNC0XeaNgVDmHnE/fJ/CkcUaGeGAw5EQBytOAp9LuOgLj19g3Y1s6OzlGAWzp3VBRLxAVyMy+4JpjeaE8fHR/ZtckpSR0gPzI+OiICwtOnj1TounXrlvZb4neK5hAKmBvsrcRunGPoZb+cM6GwdKM5HymScU5QZKUbi/fm++Qc4xPjmtfEieQunMnEGYDp3BddD1wH85mzmOfHmGOkt76+KSkhdbjs7Vsuj9GozybGx6wjhRRVQYzTv/1f/ddXeMllS6Cv7vdSjcDVAr9Uj/vqZi/bCPz4xz+sExg0zWcQ1idIIHmmokpACtBAAESw7CrMGQUeMACazFBaVwHhnMh9zbnG0yp8eKhEkkSTxAQQRAyyhv5Sb3faNtfWFEwSILsgpOEk3durnxWDqEKFn3bKuIIXvg8wCoONpICknpYcBNJJqodHhpWEkkQTfP/0pz8VEwuwobu3z976la8K5IGlSVIHA4KEnGuHyUfrFeAjCRTJLyy205OjlzqauLATCM/Oz9snn3yidujJyTGZSUWjsFpDtnewJ0fi+/dfF3jAeMTbOu0E1/qDI73f0dmpBSJhJRUvZmZUeYfpmGxLuaq13+n6Tb94rqo+7ExanEqFoiUTcUv3dpsPsyOf3y6yOVW2MQoCfvV5/UoGuE70JGkD4jnDHCFohzVBwMszg+1KyxIsRMA/nI8LuQsBQ1wngAOthQSbe9tbApXuvfG6AK/lpUUlf7QWJZKurS3aQkXeIzYU7DlYNbBvACUxvIERyhwA2D7cP9Az7tB7RZXc04ouk5doVImRXFpTnWq3fzE9raCZOQkrAqCIVnuCXNzJAbKdEU3OSQvg2rq5ZV0dnTJPwMQGTUACbFrJAbdcKzymT07DjPkIo4GvSdJgYwB2kUDALIGVdHJ2qn+nvRcQlYICAH+pXLQgCUghJ8B+9sVzOz48FJDJ2qLVjznb1tFpralO29xBezBk/qDf6pWqmIs4k58dHxoM0Ru3btve5ro9f/ZUoAUAOUkN7MBAwGu1qtOJrda9VirXlLS0JNrMGwgJ2ETnq72zQywMni2tduipqRU/n7NcJiPGIkkUemVoqAHswNDEwZrCAeNBwghDCZ0toBYSCwAhpzFXUGJE8gKA9/DBIznbv3bvdVtZW1Ohg0QSpiJtaDCh+R21F9Ku7Pc7ZgeampWqdOhIfFnjGDKQYPHvzGX2H5x5ueebt24roSXpAZzkeZMMwYBlfrPuMO/hWgHauQcckN966ytKVAFpxRwu5CzZmpD5FIxewOuudJfmAsmxWKsXWctmstItBQSFHSlQvdGijjQF6wxmO9fLGuS+JVUB46W7W2Ol1v6eHl3//u6+WHsk6YwbCTbgA4ACLvBqNU11SH6A/ZgEH2CYVtaFhQXNGbXApjq0P58cnWgf5mtnZHKgNQSLkv3jxYtpjSvXCEiZSrUJFGIvB2Th++wJABcUB0hEKRbwWhQM+JoWeb4nDV1pPLswEQCXec5zhoHKtZPUri4tqY1RBmSHTi8WcIVklfUAIApQgy4bJnQnRwcCMwBrAFgZX1hLgB5oLQMus2+vrq2r6Ebyfp69kGQDZw1tmbs7u0rir9+8YSdogB4dKilGnoHxGxodtcXlJYH24XCL1gnXInZWnQIITEYkWsL26iuvaC4x3rBCV1eWbWtjQwAdxYhKrSL5kHv3XrOvffVrulfYVYwf65p1RRK/v3+ogkgkBHhat4nJKQu1JGxn/8TqvrhliwF7MrtjH3+xauf5sOXKfqvX/Zi565pg3dZQDJVZD2PuBVmTjqUjiP4bYChfq038/w8QbbbD0z7fcJF/CYg2o6EvgaP6a/P1PI7Jq/epmscL0xS9TDRKYet5zeOlGOC3epnrpAsDZi5SF0XzBYoWb6lautVviajX/N6qhfymT72uh/WuBnrzeZGHCer8AOgLAohyNuNQD6MUNmkT4KwDhrrrYv/1o2WOAY5Mmfh0fwdM4hziegFD6b6PxZGYSVt3T6elOtG+jluUzhbkInwBse35KJ+fmgfWoi9kZ9JdLltrR9q88VabffiF/ckf/pHtHRxIEqeE7nGzXb6hdUhxZHxiyibGb9onH39h/+gP/sjCiRa78Pktx32Eo2Z+9taYJSJxDevB3pFdvz5pr917zdI93Ta3sKC1cX1q0hbmZ61UpBhZs/n5Gc3zidFRa024NeUY+hW1TQ8M9ompSHEKYKeQy6k4wfoiroLdxzpH13t4eEj7IB0nMh+aGBeTHFM29omuLpj4icaetOG6AQCeslnb29sVQMZ5yf4CCCemZuN8JdYCPAMoppje1HdlrQBEcuYiYQJrDwZkd7pHhVBATOI8p20ZtqOTY70/cQrnIkV8ipEAdACnAJrIc3BuEBNQaHeFHqRPVvV7169fl4QJki4aFwqpkajOJuIPzkf2UEBU5FK4R4gDnPv8O/sFgGwy0aaiE+cQv8/rCdCrVLVXcp6xrzFOFNqXF+bM52FP7Wt0TxVsY2NNhnwjw2M2NDIiiRb2EbRJJQuQwqzOyawU8lkViGFAEtdxvhEbuUKu27NgwY+PT2qv44yguMhezzmApI+Y/6WSCroUxFgX6BrTfcR7oAEdxVyohpyHkzqhI2hhYVF6msQHy8srei7s9+QQ7NvzCwsNKSvn6E7hEsYsBAf27f3DPRU0APSRrGCv5XksLixqXTaLUaOjIyqw0d5PMY29bm5+zmZnZkWQYJ9hXnPGMn83NijqoSd9TfsFXQU8b8577oezTdZq2i7ZC1zXGyAr4wZDmOuH0UuXCXMTfVoAU7pw9vbR5i/ZK6/ctXDQL0CU3OQ//73/8govuWwJ9NX9XqoRuFrgl+pxX93sZRuBH/3o+3UCCbXSeUyVZ1hYJHEkqGhGIZZOYIh2J5VdAUxbm0poEXWH0UZgCvhA5ZtggYQV3UGCTYAKAjBXqXaaoAQgfESCIZmYAI7AOhR7olJRAkklGpAMppbAGzS7KlUFOzhmI64PK4HAzbVU+qRLRPUehiagJNdAgAPYR4Waf6dFmySFZAWwjuQtleq0WAwH14zaNwlcaW3CCda5fztXSlyEeR+5L7e2Snz94198pAARjb+6VfTeA/399tWvfdUmRsdsb3dHbp7c9907r1pPV7edHBzrdzt7uq1/ZEStXNs7u2Jznp1fWDZXUGJCIsD9k4wAgJ4cHdtP3/2hffThB3Jphx02MjZqPbS+n545MwFalsoV6aci1A/4Bih2fn6hJIV/59qlz9oSU+BJ8g6joL21zQJ+HHABBPfEHrhx84YdH+zbzMwLAaYCNaNRBfEAT7AQ/cGgnLFzFwU7Oj61fK6oVjqc53kPQCUYVa41t12sHNciHLaDvQPb299VQkHC1Nvd63T+KmWxQAFaaBcDFMrgsC6AGhDiWKw7AZnliuYfwBdBLWAqwAHvw88691TnWgw4QiBMcvX8xXO9LjICSD+gGQbYwzgKaDnPvjQHI0hX7i+mrNM7y2YzarOGjcD7k5i1tDgWLcmTHIbRMs3DxPHJ9Zd1g76ZQMV83noGBgTUsiYO9nZldkJSwjhjciANzHDIzjPojWUFhvsDPosnYnJBRVeTtrje/iErVaqWxwzCj6ZvQFquPGvA29PTY7FUAO/dtWSsXi5ZMhoX8wqgcK3R2j8wOKwxx8gLgJ22QBIq5xob0HpiPmYyJ7a4MKMWO9rqh0dGNW8BGj/8xYc2NDhiU1PX7fwiq9eGbYHj6507d6yzs1vttsyNphkQyRygO8xGXlPtsiSnLVE9D/aVZhFGjuWxmEynKIwABFLIGBoetnyhIHYT8wnHcuQxAIdyuawYIRQ5cBSmjRRdNoooaJ3RVsnvsF+l2lNiqLDmAcBhI1E4YW3IsKtYsDuvvKI2UuYfTrUUV9LdvWr1AxSE9U5CTMLMmPEcOzpTulaYMzBQSMRHRsfcteZpKzbtk7CpaZHk95gzrFEAU1pBkRQAYMDkDVwMIIBCTiQSc8lwtSYjEAAJ9m6AwsWlJc1n9FcBmQFnR0aGtWYA8Zi7JPmMM3soAADgPMCFtA/RWvT6GmzynIyySGK5Tmcy5tP7oW0K8EnySVLK+PN6aBGyriig0OLIGmHvHkMXeXTMxsdGNN6PHj0SQ4j1BnjMnNjZ2tb7yDzL72RXSOgBj9G5Yy+BCXeGqZt5bGMThu6WTV2/oXv75NNP7Hd+93ftN777GzIBYR8E5I9E4xYMRTRnAYwZZ4pDAMqsX+6FBJ6kGTYbhh9oKiOjQIs/87It1a4C0dBAn925fcs++/RjjSkOypqvHopQMelHZ7J5MYxOTzMyWIolu8wbbLdswW+Ppjftyey+ZYtBK9WDMkcrFMoNsyDMt2rSRHWu6jWHS6LTWWkCor8ERXleaiFvaog2Apv/L0O0CYg22+g5SmGgNr7/Zff5l8FRQ4NUl+Gc1IXY0TYP+OpFMxJ2aMNwCfC2qVkKi5SWeh8O4UULeHLWmTTrSGKqhblSyYI+GJxuzplhQw/wCEM0rBiCvRNNUYDO/4e9N++NNL2y/G7sewQjgvvOJJkkc1+qSqoqtdRd6tbYMKYBY9yA0TZgz8CG//IY/tNj+wsYsDHwN/DSM3bbM2pPq6dVUmurUmVVqbKyck/uW3Ing0uQjH0xfueJSGVL9icgCVBZIoMR7/u8z3LvueeeoxZ7j8/8Ak+9znyJD2sZRgk0FWDqANA3oCjX7mEHrqv13uchfvBaPB627u6M9fb3WO9At2OIJhLmiSehBprBPj/GyCVvKcwGM51WpwhEwZBriKbs0YNP7X/+5/+jLc6vWS+t9+msRWIJMZIp7HFucG/sr7mDY1t4tWylpsdK3qYVfV4rer1WBPCqNSye6rSAJ2i1MoBV3IYG+i1/dm77h4f2gx/8iXSA6X5gvtUqRevqSluzWZXxFMVl2PxTV6dbhaqKTV6dsGQqrqIkMcWL5880tykssR6Jf4g5trc31WnxZ3/2ZzLKwdCGFnuKtdeuX1d8ATMRWQ7a5inSsd5hgbL2AQTZE2Fssyer8NHZpb2X/ZD9DYCK/Z3zmT2LGA8GudjpRhdS3mLRuG1ubGm8uDZ+Rgs36x7GH8Cw3McpsJYpAMGI79bns2+1C9uAoBQwAFcBuNgr2T8pIJ+e5aVVzn73/Plz7bMwauk+gMXPfVGwAhBj32EywcAnPvzss890bcQuAKEUoZ22eafOTH7mzJvKLWC3w/r7+9S6zXt3ZdPq8hDjNBTSPXGN6+toeIZtdHRUcRzyC0jHMFbszxTceF6v11dtfHzEPvj2+3qejM/oyIiIAMRNWzvb9vTJY1tZXbNEysntIGnEPs5ezbUBtHJf7FecV5ypaKpyJlIUBtzm/KOIzvmIdjqF0bW119oRnB50j6XSTjNfRXaPVx1OxOcAuICw7KfziwvS7wcgV1fO0ZG9Xl138iHDwyoE15t1FTmZR5wP7MucG8wf9DspJhJLk6dwDWjys5YYO4rkKyvL2sMo9tFFwJhNoJXa6tZQJ1k7zzilUNqhHIHPILYhP8gfH+tM4HymMMz1cnbynOg6YN4yt4jba9WyTc9M2X/5Ty9b5i9a/nx5vxdrBC4B0Yv1vC/v9oKNwC9/+dMmDD1ceglEOfhpcyJgQjgeoBTmJgkFIEDbyZiKL6ACgQjVahJ12s9JKGE20RLrtDmrAgYIMsW+hEkn52Bc0HMCRElUYGSh50OiT9Cltn2ZuYRdO+3xodxIAYdeb8AOOFVLD0kQ7EVAHgJFrk+6UehSNmpq0YHZh/g7Opb8PQwvWnExkAGQSSQQ7a+qSk2bZrNeU4Dn8j2MEOoKpmndJOmnNZM2SelTVmsyNkJ3UmBcFFODqpJq2oGoNANyoTEHAEWQCfg0Ojxig8ODaiXa3z9UKzJgM7bBJL4AoqlMp/kDuLCT3KL/mBW4CWsCExiMdiroL/q9lsl2WjAcEvhcOC9qzAnSB4aHW4y1lLobaRkCeGYcCLh5PYEkDFUCRmQDuA/MqgDjAIaQS8B8hjZuWocA1dBH3Nx8reAVvUk+j2CS8Tw7LVhHOtsK3qOuTatS0RgCcJCM8Nx4vgBFtKjSskyC4BikMZkToe+JszSgFWyPzq4evQ9jRnsfemWAVALhy2W9f9vNlqSI96WVH6AW5hc6gDw/EgsMDwYHh8SeAJgmQQPw5otqvwBWdOM0B5whFixkomZYGgTZWdy/iwUxkwDQXSux+woFnKM9oK1j5dKGb2KacC+8lmSsCtPY75UBFklbbn9X7Dbmyb279wS8OmCvJsAMLde9vW3dG23riTg6rRHLn51p3oQxVGiYkhZYw7jPwsBh3LlmgOJyicQmpISkWiiaR2zIHsk6wI5hXXG9DiwsWVbgGcY0dbXs8g1ICWMNRlIyEbPt3U3ddywSt3AYsHzQvnr4lX398JGKDTA0YPLglgvzheSP9z85PlXiSKJMIsgzAQBjjlIQIcmFvQIzEAYTjCJaPVkDvAcalej9thNFxp9EVWBaoeDAbWva6RlOtE0xTEisiwWnUQoLhIQeRhrOvuxbtHkzPvweNhpt9+wpJEh8DgA865A2yLNCwbZ3tsSkB+TjX9y/AY+557amGUky85u1hcYy+yxFJf4GDWIBPS1DN8BSklL2WIBkklJABPZNGLXIXqBfx/1v724JWCdB49r7etGADmtdsb54L+YVumgkvdevI80B8HGmPQoDGeY5iSstgYwdySGgDWNAgiyN3RCs/qqSVJhO0kA9yct4iv2AL7GDYWjVHasaZg7gMWYhMF4BS0jwARn5fNYlkhAwwaamZ2x4GHOhulrNAQwAINibkIfgbOD5uWIGUg69kqtgP7t7954AN86slaVFjRf6fGjtsTfwHHDGRmMacHlxeVGGHGkxnT0CGTEGYXyRJVHrfDyme3j8+BsBLrCTmGsyR2nUlMgznhQfnNTDtvRMR4cHtdezH1AgiEfiziDsvGTeACCN16JxwJVj29k9tHI9YqVqzJa28vZift9yebNyI2DFCp7GAHiwt3DY8WhdQ6QT+ZHdHNAP4BLlFoeSOk3Rtuv67wCivw+GOmBVg/eWEZNe19Ya/R1A1X3GW0ESgGijIQCTDcT5p/NFIQggEronoGZLy1QGT5ypnL0l8zbOLNNh1tcZtnCgan5PUcCon/er18WObXoC5jW6ICiqBtRSz/7KHgnYiTmRjNcwWYIpqmFARqAmBhrfYoV6aZdvsURbOqOOQcssaFjAbxaNoJUeU2vy0MigdWTSFkskLJjtooJnjcKZvXrx3NZXX9vgyJhdnbkm05vDPUwj/dLM/uFf/dD++f/wP1m5yvNqmi/gsY4uTF2QtPHpfOO82mGOH1Ns8ZsH07pqxUqME3FMIGTVYsVqxZL94Uc/sHQyqbXFWnz84oW6Db773T+QWd2DB1/aw4df2Yfv37crY8NirdFaD1j2ya9+raIisR3zFOAGljGFIWQeAEMp5LF/wO67du26Wq//4i/+N0unU/bRRyAqEIIAACAASURBVH+sPRPdds6zW7fuiE0JE/HFyxf2+JvHmiqAVW3zTP5lPtEdNDI8bC9evLAf/vBf20ff/772d4oRtKVjnMMZxz7FN9fYbsVnz2Ltw/LGrJHzgHOJPYO1y37JuUz3El0i7J3Ed9wHMafiyVhMZxp7CmArY86eyRfFfeYtUk38jDiCmIhznv+mOMoZyJwC9OKMAjykk4XCDucAhUjiIxVn8hRn0razvafPHxwY1D7XBgM3Xq/rTLj/zn3r6+22g9yhHR3lrHCO1E9TTF8KOQB63BcxCYA2hkYjI2M6e/b3dxUjMtc51ziPj44ObHCgx65NXxfoSrFGBSo9z16NAfvf4vKqPXz40ALInKRStruzr1gL5ijXfnKEPFBYZ6lidfZwM+lPI9vC86FAyXok1kMCh/iDIgDMSrR2b9y6pSI2DH2eD506jBnfTGs6DPZzB3KO59kDkiZjcTvOHar7gjP2tcycAjY1NS3A8+WrlzbQP6D4gDNvdnZW73fr1k09k1qV7pWGxoK/Z6/l92ioMl/pNGFOAYgiJeCKwQE7OT7S9UQjYZ3R8go4wdwq6rqrMHOjaHxeVAxJXsM5AHAPMxmgm04bv89sf29HHVL/4l/+5SVecsHy58vbvVgjcLnAL9bzvrzbCzYCn/z8p00SIEBHKv78293TK1d5kkenk4mrI47nXrEdSYQnrl4VsAUziWCGBJlEmrQHTUuCTwISKsaw52jHoU2coJ4WLBhtJMuurdUBAK7tmPbMshJPWl9UHTbku8I2NjaiQAQQg8CLhLVhTvuPwD5DezwmAV2dAptoi6ZlCICF6r+YZV6fAjaBqT6/bbzeUCsPwTBVZ4JygC8ScP7lc0j4lWwReKvtuKCg8yiX09+mUxnnkFmtWHdvj0AUgmEfmmShkIyYFhfmLJmMycAgGg7Z8BDupQP6/G8eP1L1Hj1JGH6wSUJh2sFxSgeAA6B0pjLLi4sK8mCGoJ0HS+m8cPaGlYO+3kn+1FKZtAA+gD/GE61Gxk2mSLAfaI/adKww2goZGxIjWKHxZFLBMgwDWu4AiUmICO5JUmCPtNm+GBjQsg4IQ2CMm61arWn9Oz9Xiygte7QpwWakwk7wyecRgALswc4M0C7OPItE9S3dRPQuW9qKXGs66xgmgH+0b6nleH9Phl9cO0wlAmM3h7vVtr7+et2ZxmC8QaKxtaU2K2cac6pr7+rpVpJKIsBawDQJIAUQkeSE5AYdVebNweGh9FX5fOYAACXroJ18Ab4DRPM+jtmbV0DO2JGkncEsE7CFkP+pjHZOz0913QT4zF2SQa6VhB9AtEOaZ2Vp2MJcAPgVOFmryjwGqYSTs1Pr6x+Q4zrtv4CuPKME7eOntAznxPYmoEcvFs1Q6cTGogIc2wAbiSWMOJJB9M4Ac/k7kgiAVQy6WFtaz7SDnxyKWUkSAsDG83r+8qVAUNgoC0tLAkZgH2+hYZs/tRBt8z09FtGYI81QUJLFugIoBPiCjUJRgv2CceKZ8DvGEi00Po/9o4oMhNeBoABirHWYj8VyQaxgHKUxvSL5Zy+iDVTspXpNbF0/IId57ezMXQPsXudw21SiC8Aurdxk0npamsTtFnrGmLZ53ssB+37pZtKm3tnZrTGEtQhIEou79kmKN5h3rK2v2gcffmi93f22vbElVhbmG2o5xVm9JdVAyy77HMA7rHm5amNfUy5bRyaj1+GKznWyjzK3SPpY17BsuSfmImuO58baYO9jXsN6gpXTltFgzfFMYbyy3z55/FiAvlocu7tbZwH+MhHdM4wf9iXmBvOfa+G9YKSylnhG/FspCebRs9Mei1HI6an2dtY/c9DpxOH27RVAQWsmcwWgQK3SsKcSbv+A8QmAT1swun79aOCJHRuxapkkGLawX++lIh+mdIWigBsYuJglAQoznyjWMC/qrf0kov36SOAQ5xZrkbNBDFlkZBok3jDwq/b8+TOdfWjHVstFtV0PDPRa/jhnfb09koZ48ey5EvZEMmvBSMIq1ab5gzELRRK2sXVou4c1W9st2YvZPdvNlaxSR6LCb2flstUajh3aqPG5YJQetcrLvb3eajF+u7291QIqZcw2wAnYB1mzBZb+vmFS2zW+rRsKM7MFtAoo/R0AtP0z3u9tsFQgrBBYtbpT2BMCic4plyp3o7a1e4tRamXzNAoWj9StK+2zZKxhYV/Jgl7GsiaTJe3pDY81mkgz0CoPUxStaL+KW+yRGCTqfEYaRuxUgM+G/h5YFpYo/19yMgJEOVWd6zwaozxPDwZenroFg7D/A9bVlRFY1t2HfE3GIjBEgyFbXlhQkQd9ZoDSnoFBMei3d/fUOpw7OraPP/6JvXj2Us+r2hrCcrnhvKf4fOKKelPsfcBcxskbipqfc4+1Wqtb0+uzaqNht6/ftBvXrsvsBhARHeOV9dcqqgDwMLdYDwBu05Njdu/ebRl9Yb5XODuV+zd65cRbFFLQqU4m49JSprsDZiT7/+zcrM4AjGzQyF1bW3OdEDHWALISYa2Diclxm56ZaZ0pR2pXJpagUIO5GoUq1gksPtYI5x/SRWhcsuaZl9/+9rdV8GZvoQjL53A2APRRZHddHEeKQdj3OevYcxcW5lVUmZ6eEcsSQI0iB2eyx+fVegY8wxiT9c4Xf8caBuyjFZ19kmIq/1KIGb0yJnYp40PxlWmsz5NcSENxJYU6rgv9Yc5RTPGQjWlrUW7v7trTJ0+0lwK8sZcwXhR1KAq59WjS5sRdnXiL2Awd/b29HVtZXVLrOnESoDWALGcn587GxqaeC3sRckBIGLm9PixmI7FZOERxsqnXIOnhZH0GtOYwz8KMslAs2fbOrmSHYL9iMrq4vKK1I/JB/kSF+sGBARXq0MGXiVIwqCIkzwEdWIr/3AtnMsQHOgiIj8kJXCGGYuC57ezu6ixCP5lzgUIrcgXEahTx2e9ViI/G7eTwRPsqjE72eeYDBTPOI5jJEDRu3Lhp77zzjhikmHBxTjEfxyeuSjcdkJJuFp7d1NWrOuO5HFfDbsqg1BlkHmpuEi+wf3QkktaVzapgCBjLOUbhz3Ui+J0sQziiM43XzM7O69yUUVQ87oxXSwUV5//pf/VfX+IlFyx/vrzdizUClwv8Yj3vy7u9YCPw8MvPmhvrrxV84FxOBRw2TwoDmTptOs61kuCDfIcggGSZhFytv8GgGKS0ksqRM+3MQQgqCP4AUGB9pnBcjifUuimHYelXngnsQZye9wQkAjQiSSaKpD2eJBdwkWsgoCToImjkfQimYX4C4AE0HO7vy2EUkHD62oyCLFhEBOkExrATYOKRaLtgL6T7JJk62KctPiIwhYQFJgKbH8AMACDBUXdvtx3lDsQQAzQAoKxVGzLKABggeQdwImglYOS6Az7YiwWLqQU/YPs7ry2bSdv9e/fkHL+yuqI2eFra+waGLRSJm8cPKytsWzu0MG/YwOCwgsq93T1piBLAP330jUC+7333ewKTCf5w+4RVQILzcvaVhWMxm56eEqBAZMjY8YwwX+G5kcQAIIeDAaelBPMgGhMLFPBlanpayQMMV9qLaaPqBfANhlQ9h5FB4sTznpyecuxb5AgqVV0Dn4vmrNeD02tVOkzucwMKSnm2BKapVEJAjRIBtU7BNN62r37zpUA/2I6AFkgcoKcFWO5YEgDIVQGTsONIXniuClSzGa3kdrsvrMuD3V1p2cL+ZL7DuoBxCguI15G8ALgAhqgdO5FQezfMANhyMAIdOAKDwzERNHcJvhtNtW3zPiSIvKZtSIPBEmwZJRcdact0dklDi2exvEIb86mkCWSWg1FDMuHaznxeGxoYVLK0d7BnO9ubAvFIJOQUf3pq/mDY0pluseFIZtGwnV9aFJjZNpEAsAJMCvj8DiDwOod3khJp/koP1yMAnCICoBxruruzWy3bgNH8njY4wG6SIFzrYQ+KNby6pDX93e/9oXR6AYoAmpA3QBO2u6dPCRisHFogWTu03tM+ynwlgeOLJJBFx1qElQSw0WZF8bwA1ymgIA/BHETjFhAKJjP3y97R1dOlOYOebcCHY31DDFv2IBjHMM75WVe2S0lNMBy1REdGhRKc4Gm1FqheAnStiG2o54CBV+FcbCGY4v2DQ5pD0leOoa/sXu8cfDGByiopJ3lNdWQEUsIg4hkvLS5Ir5Q972cf/52dHOZt5vp1JeAhGCt9vQIZxXaHtgbLMZlyoG7NAZEk52px7+0T0MEXLH3c6klLSejaDstffvGFLSwuiGE+PXNN85v3ho1Eskcizb0wRtw718z6ZG58/uCB9j72Wu2BXd1ynAd8BZxgjiHLQULNHgtjSu2FJPaAetWqffLLXyixxDCj3fIPuwiHYORI2A9ZC1wzax3gghZR/ltftMsC7FIAA9jJ5zXX0bIrFLj3hnNdjsflqE3ize9pycUpmjZanq+YZhgF1htWKPGs8haNwzhz7b4k4ux3FPeY78iXAHhyH+xPADgY7gCkwUTi89GFRu80EY9qTccjmKtFxB6C2fn1o2/swaefW6lm1jc4bpF4xvoGx6x/cMwWV3bs7z59bl883rGdvaKAUK83ZJUa/E/XNcG+53S5W8xQMUJbgOjvuME7ac82iNlianpBBX5HX/TvgaNtu3X+rqUh2jJYcmP/NiDaZqG+FSQJFBWN0wGhgKCAobjP88EUIduIrEyeHCjo+vnr5vFVLOgvWzJUtUzKLBkpW8hbsKC3Yr5mVZ0RgG4ChBueFmjmkWwNnRGskwCAqA8w9C1QFHat1WWg5K6kqbZ49it50rfASd5DJvXNqnu9B+kVr2U6EloDvYPMsz5LdfVJH/fjn/zEVpbWVEShMFfz+c0XjlihWrGNrW1pGx8fly0aD1upJnspAWQ8x1DUGRLVyo6xjzRIJJayaq1uhVJZ7DvEUjyBgNim7E/M6ytjV1TooZC3hjHN0YkKth988G3z+4O2srxuPV1ZC4d8Njo6YCPDA9agcwTglYJ0xLUTqyhRKem8Jb6BCUpMRYED0I/1wN6p6wojTxBqFWZMa5xrLhYBiEI6J/f3cxaLJuzmrTs60x9/843WCOcmHUdOjx2NzZzOCuImmJe8lmIu+xCFDdqgecxiXBOfHOzb/Pyi7WztyJ2eogZrmGvkC7CPn9HtcGViQudWoVySjFFu/0AmeeyX0tUWW92rrh30KdEUZZ8A3IOtS8zBHos8FO8LeMs5joYnBU3Od/YbMe4pgEmHtVNa5ryWfZ+zDBCOe0d+hVgEkBEZEIp3gHdifW5tyYRwaHhIzFmKnMQlFMtgxyM/wP2zHxEPtPdY4myAQvZlxohr55lRLEBihJi3DUaixwn4yxobHBoVC/LBgwdisoejUcWV/f1Dtpc70HkMMMv8oPDNOck5RefLybHrZmDfk3ZoFwxZultgFscVOxAXcK9cK8+SOUkcLumE9XX3Xp2dilOJhTg/MPdEOoe4nPsI+oL25NFjzT2MNImvGF92CUBlcgSePaA8Y9jV3WkdHc7EKxlP2u5eTnEGa4W8gYIXuQHnEkUy5jKxKDEjBVvOI6dX7gzVbt+8aX09PZLT+sUvfqHXIMnQ1tuFjDA3O6f/z3OGkOG+i5rnMExnZqYl0fNHf/T9S7zkguXPl7d7sUbgcoFfrOd9ebcXbAT+zQ//T6mLywippelI0k4iCFhGQEQwQ+IIcCN2W4v5BrhE6/Rx/kR6eDAVBJBmO1XdBxCDNQUwWCo6tmi79ZYAk/ZJGD0k+ARCgEC0GxGMAx4AqJKgApzQ8niwt6cAlko5OkQEPrQe9Q4MSrif15K0tN3nnVNqRfcAgxHwAmYILfMry8syJoE5SvCKliiglxyGG3UF3GiUYiCAdmkV4xq/X2Akyf/S8pICxXKhYq/XNsTSI2mBXQZokz85kpvoxPgVy6ZTVjw/te6ejG2sLsqREg3Fzz75uR3s7cpcIRCOqiVyfmHJ9nInlunstsHhUTmGE/ABRNVxAU3Qntq0Bw8+U547OjQikImEgvHAnRs2Izp8f/ezvxODAiba4PCw2mJxOiZRuP/uOwIYYFjBQiQoBqzgi+SFRIyKOSxPWJQ8NxIDwGPmCiABAAIBPGwAXkfSBYuWf9WGVCrp/ajM475KCxfACIAXwBHviVZbRwrBfudwDJBC5oYkAZqXsLsA8wDcSSwB1mDjwkTk86VF6zGBtYCSaGsBRIjN1WxofgGCo1PLAAOAAnKh9ypW9PGxcnnmjwPfi9JfBASTxmDrZ3zWvXv3BCIzp2QSUalojQCEc48A8IAtAFdoiRGcA6bWmw2ZCIkVm4cl0xCwBSZAQgPz0DnZFwQ2kuDBApXuJNIUgaCuf7C/Xw72JBQk9D3dsGULSj5v3b6tBGN3b1t6YTCSxZSiuGANMRaRtoDpwpigO8e4hMJBMT0cQ7VLiQlfJO7M42RHUkkzyZjWZ7Gke2YfgKWCAzDgaBEWDu36zaba/Xa2d6XB2dXTJ5AMFhXPnHEkKQOYZI9gnwHopfgxNj6uJJAEEBa0ADgxBU80lwC4mHcA64whwHGmIyU9QZJAijR8u8RsX6wNHHvRpM1kO+RiS3KMy3IIxpcvhpKYrSzM2etNCj8wiR1DiQKHCjCNhoBSJBx4b9YWeqTskbgEw05Cx25wcFjzFsY4CXUqlRG+hLt9T1+/DNoAd9E3pci0srJklVrFoqGY9fcMyLwFQBLQInd8JEY2+zF7LNIlMvNYXRUIx3sAVhRKRSX/zGeeM3OS64JdyX6Kqzt/Q8EATbk2qxh2OqxfxpJJItbk+bmACu7d7Zc4UjuQ8ObNm9JyAxzl/yNdIv0/jPPiGBKdqPDVbAFWJMck4uwJzIH1tRVpqmbSabt95472MLT3eH8KPOyNyJRQjGNvpsMAgB+WOQAb7Gr2WsAR1jmMKeYEcFNHB27KnDEAlxWtxTKmJi1Hcs4H5j3rD31Vjw8TjJoAV5iibT1ggH/GiveFDcW6QAuaRBtWmMw40DZsmAx+xJ5PpywaCVmtXBTgwpqrV9AcHVMhBWZ5uYxGtd/KNa89fj5vL+dWrWYh8wZi9mJhyx4vHNtxAT1Dn/YdAF2/l8IgLEKPknBnyINWJ07tLfYmXag0bwB4CpD8bcv8b2U/AUObJhTwjeHSW6Am4KrchVq/bznLv2mZ/3sM0bf65Fsapk6nQBUWgZYCQQFD+SH/n9M2FDAPesm8d6VuQv3EFpX9u3kCTbFEvfW89aab1pWsWsR/ZkErmd+qFvA5kFNSHQDFMHS9SHn6zBegRTpo/gDt0l61++pbrfPcOrAloKgDRPUNS7TtOm8tdqgHNik6onXzNCsWDnksGQ/LqAV9577BAUt1ZO3p02f285/+3I7Pzu3F02e2uH5kkWTADksNq1G0SCfE+jwvlq1iHt1uW2JE8gGwW9HaZY1JCqSswhHrjsIhV+iXu3dUZ6h7pq4QrDb7WkV72v7etvWPjlhnptP2D07s3p27BrP56HDP7t+/ZUODfYo/2GcAGyk08F7sDZtbGzbQ3yf9bxXVzk7VLs38BkAC3II5R4GEvYBnuLHxWnMTGRT2xXoD5jeyPLDW2fdjWtOcl1w3a4p5y/k+NzurLo2rk1f13JeXl9RpAfDEa2FmonkJsMa+Kb3sSFRFa0BJYjTY3OzvgKucrRSpWYcwzRkXzhYYgazZwvmZFc7OdY5y3sKsJ57B6FCGSXt7incYF4pKB4cHKojSFUUMQDGdOcI5AbgKmMmZ1JYBUPcGwHKpbLOzr2x9AzJB1Wauzdjo6Jh0RwHXnj17pn3y3t27ai2nSEY8xXgDLAP6Xr9+Q3vb0sqyzlsK9nTHYP6Hbj/jyJ4EYQGwlf2duAyZEsaas4UOFZ4nwPL83JzWB/IefKHHyt4FWEcRPBSNqVC3f3BoJ6dn6tJgn4ZZ2d/Xp4IZ5xTr69r0jIp/xDpjoyPSv4VdShGWgjlAPKxf9DoBMrk2QGhMG2WGhPTW6oru4b1vfUtSOYsryzY+dkXXz2uQzMLQcKB3wBVnfS62pKBF/M8zmJ+fU1casTsxpStOcQ5ntD6JCR8+/EaGdcxdSkl9/b0qiG1tbklnnXyAGAddf+Ygzy6ZSlg45MBfNMKZFyp6HR1pbGHvUjBUvNIySgQMJobgrOCZUqDljMMskRjnP/vP/4tLvOSC5c+Xt3uxRuBygV+s5315txdsBH74l/+iiSZiu02RIBgGgJhCR7R7BgVywKREOB8ACpCAyveJmAqu1R1mGUDN3BzV1Iq9//6HAvoIMgA2SEIBHQmCAbSkNYceW61uezvbqorTAnp4kHMGTeGQAj4CRoCoV69e2uzsS4GXzmk5LHMB3IUBVwhyCa5PT45lXEJgu7X52rXmJBLO5R6go1QWSAs7QJpQZ2diBpIc8PdUffkMkgCSfkAJsQXVRrYilgAgCz+n8lwuoZlnMhOicszYpBIxgUswh2qVsswOPFazerVgvT2dduv2TTvLH9uDT3+pwHj0yhW5s+/vH1m2m+B2wFZfb6qtLhihFbWhJEEsTp9Xn0HrD4lLb1evJaIJaaICPMO62jvYt5u3biuopB0bhgbmQbTYXb06JR0+WLW0MT386jdyEQUYproPCMY48C8BZhLjqI0NAQCAyTCjxq6MiQUJeECCwLgCXPHscWAGDIANApuM6wCQYcy5B/4lzwO0JGEjOZi4OqFEh+QlEYvbytKSEgeYcutra/odiSMgMSkiYwZgQsCsduAybusBmZ7I7GlwUKAaQW46k9VcwmGe4JdAFmAGsHx7d8dm5+fEbEEDipY33qdtLMP4Xr9xQ2uBxI5gnffn72mNg7YE6EriR8LBOLBGSOZIogSmlsuapySSsENpOXMyBhUlhrCaAY2kyXh8LKBKoGzTaWKRoDCvYFrAZgDMBChlzcLO7ezpEViOXldbixV9TI1LqahEgvfAoIPEkLXI5+WPT6xSqli5CkPGq9Y9mMoTE5hupMSkACAnOeS+WUOH6Jd5vDY6NGz7uZxt7dCa7N6zQNv+Cc+sT+3UANuAdgBPFEqYn7SYSr5iYEBJboAxCofE4ObnaJXhwAv4RWKnlsp0RqY1PANa4mnnZP6QyLHWAT7q6OkKvA4LGNMeBQjd36tkB6mB27fv2o333sfGjUZKKx/nZNbx9aNHtntwaBNXp7RHzM/OKuG5c+eegPal+XmNOaYjMABhSsOMhh1OcJQ/O9GeALhGSytAPS60AHIz167rGQIm8wwoHJBgMT8X5+dtb3tHBZfRkSuWznRJggM9QvYl1iZjQqIPYAmTh/XGe0jLGDfdjQ0lY9k0hYymxpuiAsk1ySzJI7IDrFXY7zwrWNIkfSSMgBCw+gAhWVPsfRQgFufn9N63b9+xb733nr18NWsPPv9M9+zYim4dSK9SoJJP+zcJsfYJ3OU7uzTPKWQAfMNGQyrgW++/b5OTk5JVgIULownwhjZeQAyamQEUMBUBxGU+MW8AFCjIsQ4A4mENybU+t2OV6rnmFEUpimm0fbLv8xr0lAEBcAfe3zvQ+lMxBU1X9J3396SXzDWxV8DeZa6xpnd3MQPE/KVTwCj71+bmlpimnA0AMKy1ShEAJiqmK9qju1sbYg698+57Ohteb+/Z6saO5QtNK9fDtnNQsm+erdnixrHVvBk7LvqtWKqKwShJz7rH6jVZAMlMiPOXN2o20BKtyUSpSS82r3Wyxr/9EvDZYoTygjYdsgV2vnkhrxEgCugFo7PFENWf6yLcS9vU1DarU2zPtz4QABSdUEBQ/vUEW//y315rlmsOCOVz/D7zhIPmiYfNiyQNGs31qtVze9Y42zNvR92G0g3r8J5YuJm3sJUtFvZZCM1azHukz+vY7GDlMDt5nhRY2BvYrwFn5CzvMfMDcorL6Qym6CD4rcu802eVAVOrjd7nrZu3QZHCZ/FYSCxu9iTO56YvYL/+9Ne2uLRmp+WqPfrmsW3vHlg9HLIq3RdeWoFh3ZfNT/xkXjs9L1ldZxQsdld09voD5pfepStUoTfbIEYQK9lvU9dvquC7vb2rs5biM50RN25e17ny6ItPzBsImZ9zqLPbAv6IdIPff+8dyx1QGGnaR3/0B9JIzJ8c280b13VWIOPBU5tfmFPs8OGHH0iCiDVCBwKFFtj67OXsvcjZUABgLVCc4lqIuzhLKYBRVKF4BBDFuieuk5wJBnLFotYhr28z3Vm7gHNo8r54+dK+/a1v29WpKcVfFJrRn6doTdzFuenx+Gx1ZU3nJiAU8R/vQet024hpdPSKzrdKvarCL0UPmI7sfdwH78P1sHa5fmJQ1jLdHWf5U6fxfZyzsStXdBZxZgCa8ayYK7AQAbzoYGAvdm3oJqCN85oz/PXmhtiO/PdHH30kLeIf/fXftCQ+4jZ1dUrsSc4IxpNaAOMJu5QYiTZ5va9rrBf4JtJAoy4w9u6du+68Rqd4b08MV/ZXYnPitPGxUc13YgHGb2hoQOuAd2PseQ3fMIsx1ZydW7C5+QW7cfOmOjc4RyKRkAqhzMjurk6LJ9BwB5AuKNbhGcgwzIe+boeIDBhTvXo1KxAb7e2BgX4Vqjjr0f9E0oE4dG11TSBpCJZyMtECTpNi+3LO3b9337LM962dN0V2WP18Mea0oy8uOrd6PhNmMZrUzCXmBfEVPw8G0Ib1qJ2eYglmfsREMH+Jg3lGyCnAKqa9n7OMzi8IFDCG5REgk9RtzUGKYpiJcT4guzU2Nu5MFmv4EhxqvDhXee4U4Xu7e+wH/+DfvcRLLlj+fHm7F2sELhf4xXrel3d7wUbg4RefNwmAz8TOKb8x9yBYBLyi3ZcgjYCZ4ECC6tWqa5GJxiWQT0ACMETASWKqdlejlXZFwMzwyKiSRZIF3HgB22DzSNR+aESBG8CaNHtOAfAO1ZZIoAFIQSIPwASDiGCG1wH+qQ0NYxUE9uvuv2FByvF6ZERVW2k5BgICbAnYe9FZ9qIBcgAAIABJREFUDEcliE90Kt25KqBtQD+DTSEmBGBnuaQ2wjYrAB09TDw2NtYFvvQPDQuMxViF6woEQnaWP7N6pSo9JlqpE4moEq9mtWRb68s2fW3S+nu7bG72qYI9WjkVaKY7bXNj2/KnBevtGzbzoTFZsP3DExu9MqHEr4JbOkCZ3ydwhrYt2FCAiJIUwETA45U7rDN7gjURUtLx+edfCCTERIXgmjF9771vyd0dQOD6jesaJwAMAu5kB+3EESWgjCcJBckFoOHQ8LCAZYAjPpdEir/FvZogF+aEY0w2BBwwxvy9c1F1moj8S7AKo4v5AHhHcAkIVyb4FXtsSKAqz01MjHJZyRfAEIE2LbWZrqx9/fCh2B58YdICQ3B66poSGuamS6Cq0pJEE43gmqTj3r13FOAC2OCQurO7LVYdydzhUc6WlhZsZGhYgBgM5dFRp2Erp/kW7sC6ELMkGhUDkkQGAyA+g8Aa3btIxLUvMw5Ov9DpK/LNOgKofL26aqsrK07XDG2x3R3pTDK+tOqjL5nNdNr83Ks3DBsYPfFESskVaxMwFoYwrrnow6U7OwWGM8Y4mUdCYXv5/LlAInQPGeeAH524iMCdw4N9gQ2ATqwJ2CfMO1q+SZzRM8t2dWldkfRmO7tlILSzu2/jExNicMOMGRkbU8JBAluu1KQx2k602T+YB3zDFkbrFQBAEhrnZ5qrzFsAAhIygFUSNdaqChjn5zbQ3283b91y7ezNpvV3d9vZ6YlM0WiR83ob0lXDOAQDF9qcw53DAm3K+6/t47/9GzGt7r/7LYsnMrawtGKrK6vSxuM6YI9zXbCGWCezr2bFtsE9HgkAChSAELDmt3c2zev3WCrTobnJtWIAhzwIjHXAiNlXL7X3MU+Y3xQW0CQF+H30zRMlaxQRSNwZX1jFJJYUPwDyANKZp4wFzr09fX0ag2fPn9ne9rbAkqtXSd72W+2uEXv85LHGEl1ZwEqSPjG3PGiqnrVY+TEx32BYAfaRgMJwJrGkBRQQ/Pmz5xqP4zxzbF/rhzZjxoX9BgCzb3BQ+zO6hABTgAksEOYSgA4ADCAx84RknTHgU3gdmncQGGGpMUcCoaB9/dVDsZaQEbhz975aPFnzAATsXYyTzLHyec3bIEZ10pB1bdvMf+ae2oTViluyVJJiBGZTRc1pABfOKAoBMPbYM/gbgAX2fdYqLZ/MU+YiIDb7zeLCvM6nyckJ6+rJSsf0+DBnAX/QGlWPHeeOxPju6EjIyIvOgnAiZafFutW8Mds9bNiPfvy1zS2fmvk67LTcsGrTtVbTHo4Gc6PmMWsgZQEwCs2w1S8POMnIyVWp1abecFIov2WAvmWSJLBPffRvGJuO0vlWWC+EUD31b4yUOJcN8BW3JgBV3qOKg7zaBwTSNtEGrVKNCJj5Y2begOGTBDPUm0yZpytrXhzaO7OW7UpbKBqRHARdCWC5sEojkaB1dWE4Z5Y/qdnis29s49mX1lPdtfFk1eL+Mws0z81nVfNUGuZteGWWqHPZ1zCPv6k9Dff5hscnUCsc4dnWrFkpWtTnsZB0TAXbW9OD+RJrgNZ4AGiMl9w8RIsUyq2nUbEQ1xYOWld31gYGhuzazdu2sbtjf/O3P7ZSw2M7x3n7/JtHto9uotdrhVJJewLrmftzIDUsSZ/VmxSUtIE50Lhtc6+XyIXKaq0iUJfWatpeb2zZ2WHOYmkHxN+9e8fOSyX7xcc/to6efuvszFit0RAA9s7dd60CmO7z2fDwgGR4YL4BbF29OmEry4u2vLJiExPjNjo6rH2NmO3R119ZtVRSezKgF2c7bEz2CjoNiE1YUwCfSP1gyHN0dOKKxEG6F1z3x41bNzR3WJvoUTqmqWPWsRcQo3F2OBO+hgoKzFf2ctY7n9XWjqZYyXhwRlBgHRu9Yl988YV9/PGPdX3sOZglsq4BeGGdg88HwwFJ+XB2sjSILdhnNjY3te8Cti0uL9sfffSROiTm5udVSOJ8g3WOARssd+4LxiKPZf31mtr7xyfG7fat2zrzKHBzzQB/xIlIKagLxuuzg8MjdUvw97/54kud/xgNsZcTk6J7yrPUPmym/d0Z9DiZEsYA07A7d+/ozMDtHoAXYE+GS5jcYU5Z4uzu1jRiL+LLsU5d9wLvRbEXjXliYOJtzFApTqmDx+9X8ReJGZ8/qBb/L7/8UmNHHEnsg0kd8e3y8rKYwV3dXXpesEBhouoZRyKtAn1A5xPxMtctczO/T/Gn9uBEwjHrmxQPTxVfMlfVqbO/K61ljDxlAhqFGe1kU9j3iC9hh1M4ZpwPDg6lJ8qc4SxtF6KrsGJbkgVPnjxx5mFTUyou85yYN+t0ShwdqejOzzjHKeeVJadzKn1SYjlkAOgo0PkWT7S0rWHom52c5PWZjCPjQCwC+M7uwtj8B//oH13iJRcsf7683Ys1ApcL/GI978u7vWAj8NO//bcyVYIBKXDv/NyxraJRsS4JcAimaLvhvwGYCIjEDPM5LULAEdpYSPQBhAiGiCAI8mAaoHdEAusEyyu2ubGhhEE6m4Wyqv78DckoFX9YYWgBAv69eP5cgBztMnIVjYTFJFKrcxPjGb9dnZhQcIJeFJXd5aVFBXC0BNFiKaYdSUe9LjF82mzabuSwTgiCiFLfeeddBZMEsATnvIdr4TnXdSPAT/IAiwiBdX8o6ET9c4cCUW9ev6X2KZheBzt7VikWLZNKmdeDY2fNblyftuFhHC1P7TC3a5ub69bTN2jJVNrW1minKkg7yx+IWibbY/u5E4GStaYz1RgaHbWOTIeAI5hLBIuAWkG/A4xpU2PcCXoJ0sTWKBQEtHFfiN8LAK5UFKgCBD5/gTHIqdo/x0bHBF7jLNo3OKLng1M4TM526yjBJq1ggDKwhLc3N8UOBLzRZyQSAjMxb6KCDtuSedMGwQA30S0EzMPRFZH8c8x9MGLy+gRoSouRVngYCwDxe3uuXR8Tpb09mQ0ApsEyHhu/YgtLzmiKoBVmLkEryScAD/fI/IVdA3gB8AqASIX/3fe+ZTPXbkgHjHGBiVouF5Qo4SQNKAPYgc6tP0ACz/t6rHhe1HxmXGZn56yru1fMSoJytccVzmV0wzoiOWSd0B62ubktcyGMtwBVAJpoJSXpwLiGscIUi6SEtujnz5+ICUE7IiwP3gcQCoYcAC8JBCAV/5/WdpI6xtlpWhbNHwyoAECrJc8JVmgsErNIKKJ1TDdtrXJu9WrJlpcWxP5RQoY+Wh4t1V5pn6LfNT4+qSR8P4dGXNLOS2Wr1psCmQIBGHt7Ao4Yc9r8uC7GC5YQ656Ei7Hnv/kGhAA4pU0PVgbPBDY4aw6A3SXUXs1rTJcwisKkgox5empG7CIc0wlQCkc5OW57vbj1nlv+9NiCQZ/1DA2ahdJmzTOrHu7by2dPxUYduzIh5vHB/qFNTl+3RtMr5g0mQuhxjk9O2q3bd7QfAuTxvJcABY9PLBqL29DQqPl8GAklrKe/V6AX6/HoOCegM0Ir6vmZ7e1u2y9/8XOB9aw37mdseMxmpq8p+aLgBGASiydtfm5W7YGA0YOwrwJ+293ZFdDC2DEuJLYAzTBm3f7qmMc93TDZAxozpzW8K706DMi4D0BxwGokI2DPAmoA3i4tLYqFPjxyRe2nrEvYlT39AwLoYcNihMe+WSwXxXKChcy+zOvYZ3yBoAzhkBSAPczZUK9VxGzV7wE5A0Fp57FmOwGZQyEBxrDkVpcXbXFuVgxW1gD7OOcAcx4plqbHa+/cf1eJMPs0+zngC+uM+wP8QStWZxJavo7up7VOMS2b6bLNrW3NdxingFbs/6zjs/y5WMbpjpSM1Shq4dLM/sNZBlOa8UUyZX//oNVC7AKEWp095UjrFCb90sKSba5tSlORttlMNi2GYRMAzh+0zd1j2zks2fpuxT79Yt3y51ErNyK61ppV1TUhMqZEJ1vd0uCcEpYErJSIpplc2lugJxci1/m3W+JboKmu8q3X8Zo3YKhKDI7pGfSbx+9xLe28P+xTGTbRj097ftW13cM6CwRUqDPzmzX4DlizGjSPL27eZMK86Q4LAr53Zi2RyVgEgMofNH8Yoy1HHBXW6zerNMyKYKwBs3jUbKDDLBM0axzXbeU3v7K9l5/bYKRkmWDFIv6aNatFq5bKhvk8AFGl4mQKPM2G5FjopICZyW36vU2LBTwWpl0eViagpAdA1K99x+NpmN9TMa8HU0diFY+FcJ/20U7PvliTadPA4IC9+633pX/+fHbWFmEu7+3ZJ199bV89f2HNABI6zqEeBn4dMLslkipgSBrGHq1xpAQ43wSCtlm94MwlHL3rFk0m1YZMnMKcSMRTAv9Y7+flkr3e2NRjhwFIjLb8atbC6YxNjU/ZO3ffERDMGfneO/ekn314yL5N8fa1OmUARPmGQesP+GQ8xFlNe/lp/syqNRzYg9pTWLe0IxNfAQIyj9AL5f0xacqfnApQQvvy2o1pfbbkPRIp7c+sRdYBa3h1dd3FSpjBeXBRj+q8AjCkAA9gSAznWruLKgyh24meJnEj5znjyBedLYB37MNig3YQC+Wtf7Bf5w5nEIxMZGnm5+c1dhTtKb6fnp9r/6TNG/CQfZLibn9fr0Bk1vzQ8KCAuMePHuns/94ffk+FJ66rrR+OZFNbG5nCHTEH+q+lSlUAWyIaU/yIpAAF61g01urSOBeACBMRoz2K1jD02U+J4zoyFBDP5MKOrAjFTzTjD3L7AjqJtwF4AUJHh4e155+cIPtTFZgIIMc3QCv3xhnLGFFIJRaYnXvl9OUxI5QBarfTSm9gHum6uAB6nz59ImmCK1fG9P9p46cwjdQSMTAMTQrMfA7FT8Ycx3k6GijGAmjSQUEsQ5cBZ/bE+Lj2YsDnwaEhXS/rgD0aJn08GpHsCbrfMp48I74NSnv+1atX6iQgFoG00DbJIi7n+QJ6npxhROXAas494j2KrIDPnCvEesSBw4ODrvumJQUmI1U6aJCd2d/TmUCBgPtmXkIUgQTBM2PvpIWeucC8dp0KIckhcaYSV/zj/+Q/vcRLLlj+fHm7F2sELhf4xXrel3d7wUbgL//if28SYNOmThs1gbzTmnN6n1RDCfxIQgh6+T1aOmwMvA62AW6fsH4IoGm7JuCk3Rk9JJJxklEAD9qKcZ3kPQE4aDuCEbO6uqZgjgS37VRMIKhAJkRLDyzOqlgBMIWoEAO0EPyQiKOfpaovLJRQ2Am5+/0K4AGI0Pyk1RT2KkGNgMLzcwXhBFkkKgScvAegHl8AgIAYfBFEkRzzNzhzk4jBfKD9hvxnE5aY12vXpq+Lxbiz6XQ5z46PpX/UkYzZ+JURu3ljxg5ze7Yw98zGxoaV1MO2CUUTamcCfKAK/npj24KhqCXTnXZ0kld7PwACGlDktDAZYAcAHLz3zrvWT6txEW0vp/mn6nw+L1ddKumwRgnY2uwNAkLAnpOjI9s/2BOzAY1AXgPQRmD40Z/8ib377ru2vb1jX331Gz1DgBmSAZ6dhPjTBJ0JgQrMEecOm1NywnUwFwDSabHi/7dZnLA/CDwJOtF8G+jrF+u4bfLDZ9CKRbBN8A0bgeB1dW1NoJXTlqR9vmmTV6cslkhKr4rENRqJKbhdXFxWC/Ht27fVJgfjg/kGsI5+FMwwWAroS8IWO8vnBQqzDvLHRy2zibBVaxWBhQtzc3b7zm0xhnBpJznlc5nXJCo3b9+2UCgiljGBf9stl/kDk2WPgBsm3Mmp7oskIZPtlK4ZAD6B/b379yUX8JsvvtD9wvCQtieB/0C/HR8dioECMEqgL125clkFBph7w6Njrh2/VrOSChSOucAz4DW0kJULmE/E1dJcODuzUuHECvlDO8sfSQNtZNSxO/f2d2xna9umpq9ZRzZrr+bm1e7JmDEnAAZPzwpWb3jNF8BkI6/nR9IndmexqDUEwwWgDWAJMJjrlR5oN6xRQDx7o01L6yDsNLW8wzpqmWjwXiRGsPSYW7CN+UL3rLe7Sy2n1XLBjnL7Njf3XAn/H3zvu/bOO/fEHnz+7LGtrSxJ2gPWR1qGR+f2egVDMKd3R6L86uULm5yZFogoRlIIDWS007q1Vtdfb1juAAMLE6MUgwhMrWDBwlSmHgGYDaAEcwnWEs+e1ms+m/FGZoSiDHtLKtlhJaQT8rjbxxzDHaOsFrP9wWefic1IMs76luFbSxePpBGmJgxmHNVh0wMQfPbrT6XrNnZlXE7MFBr43OWlJSXeFBNY++zl0omF4+n1W0cqbaMjjkX7Et2/dVodCwIkmGcAHexl6PpKJ9DbVAK7t5cT0AG4wGtl8nGcU3ske6q0pGGeH+a0NwBwAoDz2VenZqTn2KiWncxJNKpklbWPIzI6cbQsUySgNRUnaUBoAMe21inngLRlK+WWzIJrxeQbIKQNfkqHFA3hcsWikbgYbuwztLgD3LOXMUdhTnEGAGxT9OBco7BBRwJ7GCAVc5xrBCBgHmGIAiBGiy/O8jCLkXJ5/M0TmTfdvPue1T0R+8kvv7IHXy/beTlqTW/GKvWQzHhK1ZKeg3PgaYGibTMjwLQ2WPmGGcoW7YBPAahod4ol2mpz53cyLXrri/fRN2Bo23aev61Li5V16NreWz/jvfi8WsUZx4NoBoIODKWdvwlTNGwWSZo302VhCh8AwKGwVQNB8wQj5g/HLBCOWCwRtEDErN6SGfUFzfhuQa76mFTILB02S4fMEg2ztYef2c6TLyxwvGGV3Lp5vWeWL+TsOHdgyWjcxkZGLA7zHo1lde0HzRcK6zxG0jQW9FmILn10RMUCdS39nIUwRP2emvkNJ/umziDcugG+QyG/RUNBnRF379+z/oFBnclH+TN7/PKF/R8//Fe2tndgFo3YQf7UPDTkAxzWmw6nbn2poNMCAdvGfhpikUJdscfN4bLkAIRPS7Wgof2IdY7BVrqrU+uvAUMQHe/TUwFGyIGwNwW8IUslaGMekVYneo//8X/0H2peoqfJPFlZXlKxLCm5oro6AmDEwowe6BtQDAabuZN26Xis1bqMLrfT7KS4xZnHuXtynJeJJOf/yOiwbW1v2LMXT+z69ZtqlSZGYF3AnGOtYrJJPMh+CvCL/iegI2uLeENu70nXKcKaZX/n/o6P84otkLegk8SZPp0pnuF16FjyLKNRivin0ucETAWw4wu2KsuG+FNMUo/XFhYXBUayLzl97oZ9//vftz/90z8VoPfpp7/SHgG7lAIrbfzs3fPzC/ad73zoNJNjMVfAp/C0t2uhSFRSDgCqPD/2ELFGPV7tBRTzKaYQxxKX9vcP6nqIY3hdDKO8CkVizDi7xa5k/88dHtn2LiZS7nqIXShkDw1wRjpTyGgsonHbfL0h0JjiE/dGazhMSOkjx+PStYeNSmcA5w5zhD2c69g/yMm8iv/mDCHW4t7ooOD6kFbhebgx9Li4OB632dlZe/HiRcsjoKR4g7GnI4nn66StsgLvZTwZjWgv5u95X9cpAKO2ooI4QDxFQsYSzfyR4REVxyjuEbvw7CmYtbXWiYEpKjNOdEFQlKI4QVcE85RYGGCWwiLxCqA88cKt27e0FxATMWaA4ZxBrEs6NTgfuG5kAMgvGAvOIWIYCnt8OQd6n8slymXp0BLL/vf/7L+7xEsuWP58ebsXawQuF/jFet6Xd3vBRuDXv/xFU0CGx1zg3WyKIUfgDUAJKABDjECGRBDjHphCBJgApgAbtIbyHoA3MBzk9K22lIgCIn4OG4i2T1rwZdSUSIphGI/BjAjovQh2qc6+evnKonGceuOqgBNp9qJJtLtry8sr0tBzDpIBy3R0qB0ekInEmPYeXFlh7sAoAEQl8ZibfaV7QgcIFirJO4EewKYMDmo1gRkENgTlAjBaoCmBGgAexlHbO1tKjrkGACsSl/29Xb0XwTJ/SxsoZhC4dMPgpIX3xnVc78v26uVTO8kdSP8MQKB/ZFSsO5JRnydgT569sBcvXpnXF5LGE4AJulSMtwyGSODjUTHZYH/Qmg+oRwsPIBKAE88RdgX3AyjKeJ+dF3Q/zrQgorFHvB59RUBQ7uPR1w/t+fMX+v0f/+AH9v0//mO9HnYKgSZZM/8CuHb39epZA7Y4QwVYYYAajhGpgFyZtDNVkut8IOBAKZxnAfdwzMZlvFSSXhNJCnMMloD00wIBXTtzA5YC70Mb18sXL2yKlqiBAdvc3lYrFq3bPEdAF4JxHKIX5hcEvnzwwQdicDIfAA5p7yYZw/QqmUjZ+JVJtSH6/B5JP/B8CZRJttA4ZFxhOpO4MJdI4pBOAFwQewODIAJmf9ByhwetQDwgljXjJ4mCQEDmKALxz84VzAPwEXwDYJHkcY9y6D7B2XRW7W6sG+6fa5ZGqMdjVyenlIRLvqJSlgMw84HiBEk4ScDw8JjWJQkEzBjHwIjr/ZBZOM0fW71StmalYN2dHZaFIRgK6hpZc87MCROQkJWqVVtYWjCfL2jBcMw+/fUnSviynT12fHJu0XhSRkMkuehoypAokVQCTKLDMyX5YL6SrJA4wVZBiwsQUKxHNCgTSbXdMb9IrFSY6EhrHDAZYuyln3p0rFbs6amr1tvTbQGwDk+jNT5N29nZFBiZzXbY6uqSWtjRamXtIOtAQvR6Y80WZl9ZPJqwGzfvqNCCruftu/cEwu3s7SgBwlFX8hm06xcK2tt2dthTAhaRAVbV0plO6R+fn+eVLCaiUc0DjDZYY/w9LdbbW9vSKIVxytyleAMYyj1JmiDVIWAPQA7GJuvixfMX2h/5HQxbtH7R9WVcAT2YB4AWaKcy/wH5KN7ADiIZZ93xxd6VTnWoJZbPgyEKSAiDCGmF1aUVJZeA+jx/2s7l/C7n9pKdnbniFHs/rZCwY3hWgB4wiiQD0JG0ShlTsroAcc6A3v5+fT46fMwZ5gVzdXFpWdcSVsEjJPCDRDrT2anfO5awT0A764/9+tXcrPRPJ8Yn9QxlzIXhScCZqVBU4b4AA5tNGMOcOYB9bs2idwggztwBvGCvAhhC45icGFYgoAfvwT7K3sV5wNpnrwJsozjB/sr7icEsuZaGY3HX67Z/eGTZbLdYt683du0gl7dkus8W1/btp7/8xrYPKhYIOzC0VPVanr2mXHT+OW3pToGcbXf3FrMTtE0U0jbQ6do4aa13KFubXtpG5H4HFG0DomKJvtU270Xfs2XU1NIeFbAH1bLlIM8ZAjO0Wfc5eqcvbJ5I1LyJlPkzPRbOZC0QjVrV47UyfweLNBqzKEU8zukwLFmzSMwsEjcrwvJsmrVk//QxPr4p4MTMuqJmvlzRvv63P7KVH//IPLV9C0dPLZqsWqNWMKNY6wlZNpay/myHpeJo53qBNx0jWY7zTQvp22MBWKG6ZyfngByPH1BUSp/ojHqkoww43KhX1S0D2x+w/NHDh2q5bvj89uA3X9rLzR0LRIJ2Xm9aCfYp4CWgPu3yb56Nk6YAkHHD3mzJVXhRhXUs0dYX652OChi60mn0oniKdnjCMp1daqHnZ7v7B87cq1SyQDxund1dYnfHIwm7Pn1N5wDn9rvv3LPp6SkVbbcpInhMoB6AJ27agP/Iv5wc5VqSFVVbXV61SCxiN25cb+2bGQE+sCTRknSGOUkxs4mXKOSgu47WbHdPl+YJRVVayDnnAJuQpjjY29e+hk4mxTi6P+guYI9sFy24N84O9gfOHM4r2ODsKzBJ9T4HB5IsYU8H9AR05YwmFkDyBxkE9kWeA7/jWpeWVwSqsucDMKc7MgK7cJpvF/2lSZzN2ujIaIvx7Yrh7EU4t7M3sIfBcuR9OLfaZxVnMmAZezR6x/w35yV7PfOA/Yr9HdCQwh5gJ9rrwWBYsiRyqt/fl84rxVPiHKcv7szeKLJBNODMB4zm/Vn/MJkpysP47B/os/t37wtwbHdfAeoxv4g5KLaypBkb4hAK6AB9Tg85on2bQg5jLXBQnV5OKoprZ3/mOTHWdNgQJ/I3/Iz4EfYrZwXFOkgSxIPEMIwvHSZIATEXZM5arcqAkPnOz7kGinPhcNC6u7KWTCYUE2G4yWdQLOZLxajzgu6fs41rbP9LzAlwm852qmuJmA7Ad+baNRlMoZvPfIAtynx1ceak4imeFSAqXVCQKnhPQFPmhGSKenpU5CP3ocDOc6Ojg8I1gPPRUU73jcQL18R58N/+N//sEi+5YPnz5e1erBG4XOAX63lf3u0FG4HPPvlV0zkp47Lstasz0wqiCE5oDyF4hUFJoNQ2WCFBJ0ChjRfWEu1TCnyaTYFwfCloKpXEvCNxJQABJCMQIzAGgFDrNE6O5gIQgkQCOQJidDoLuFcXi3bv3n2Bs+gDkfzDZCOJ3dnZFTuU9iG0R9HX6+rssvfff1/38uDBA7VywzxzIuy0H2WcIYrHo2SX1iYMewAOAPQI/ttMN5IrtT1Li7L2hlkAK5AAEm08QACAgpOjQ+mOkWyTWJOtAg7k9vcE3Fy9Oi7TnKXFeSuXCgKauaZgNGaHJ6dqO3ZtQSG1yW9v7dr5eVH6oTjVwvjEFZxWTZL/88KZEnXYF7AoYCWSVAF6quXTAxCK9EFEMgLoMe3v7gpMgR3IF8E7mTctvwFfQO/Fe3LPGD+gZ0gATsUeoIuETe1rHlOwzrXQjsfrCWIBJ3guArwBhgmWcUyHIQDDqGUaAAtC5iy4uXtpQS84lkQkqvtsO53DznFzyQGdBLIE/j//+c805+7ev++AqmLJjo7zMriiXZvk6Xvf+0NpxZIEoC0JgM51wTSZmZmyyYkJJW8yBovELdNJ8F9SEsTPaS2EHQqwzRwHSOT+AaXQFKUFWAZFnd0CmwFD+CIwxqSGIFzt30dHznimpVMIq5DrAOhCI5NWdJlY5PNKQFyQnpfxBOOKViZgDIWCsZFRaR0yjny29DZh+skt+EzJAQknrDbmqPQcvV4Bs4P9vdIfY2wB0Ui7Y+GgpZNR60zF7WBv12kTWXb6AAAgAElEQVTpBgJK7gF9VtZWlOx19/XL9IeWzs2dHVtbXbdAKCwGznmhbB0dnUoASWr5e+YKwDIJE8wddw0RgTYkQpJWSCYlz/Dk2WMlUrQJojNH4uQ1l4hyj7DKWduAb0gA4MZMix/sm1KxIOmJzmzKbly/rvkB0HuadyY9zK3tzdd2cnyohP3K6BVp6zH+JDSl0rk1qg2LBAGzA07nFZYiDMCdTYFvKXRqs10CRmHewpzc3dlT+3W5CngM26nbUpm0MxoyGI6btrayola/ra0Ne/+DD+wf/Dv/nkA8gG6KKgJay+ypfunx0mbJmAPg8/no9HLfAHiA7SS6akXs65VpFSABRj7c47PnT6Qdit4fX7Q5sp8CfrAmARX5exJrikY9nT1iXWkPbzZs9+BALDKAYMBAAGdkKmBd8/fMSxJFwH8AVIyESJoBCtCm7esfkjlFOBq2zY11zVdcpXk+yDQwpryefQSpjY501rHMw2FbXVq0AoYjqZSYahNTU5ortLgyf2HgUPBKpNJqoxQTtNkUYwg2OGcQ+zd7Nwk7xRRnWOMRI5a9RsBuzOnnAbjwnJeXVsRyAqggGWc+8HPWn9r+Yfmax7a2t2zq6qRYSF9++YXOOM4PziUSZoE2Z+fS5aOY4A+EbXFp1XyBmGU7B21758SavoStbp7Yo6crVq6H7KzstUrNtVLDrGqz8n8fEHWaqPoGbGPBCfhsuBZ3vn7PJf6tNvm/F8u0gdUWU5TfCYmsm3mcTmkT/dimM3KygF+MXEcPxXoIuDJoHj9gaNIC8Q6LJDrMC8IZjpgvHLYK+yO0T/19SG3i/kTM0umQI7EGzEKAndQ6/GZesFX8mHQtZoLuPQ4Q7Q2YNXYK9ujHf2ObX/3CotETq1Y2rVbKmdXK1jyvWvO8ZENdWZuaGNB+0vAEzePxC6wPctmNqvm9Hgv6VJpTCy6gGR8ZaDpAlFsEIG0ZupsXx+w0erNBm335wrY2t+397/yBFSpl++sf/Y1t7u9arlqzMhAsZ6HYpY4d6gBR91zEEH0L+ISFyhoF4JJMisxu6latN8T+bLQ0SAWwBoIWS6Tk3k5xkaLyebFoPlrJYVKe5y3UkbFMutMada/duQU786piKwxlAO1ped/d3lRrcyDos+4u51weiYYVOyAZwl6DHAnzijZ79gT2XdjaMK8ZtML56RvwC/kOmObo/TrzNp8KbbUGZpkxm5qeUlGGbpzhoRHr6urR67e20JmvCaBjP6MQSDzAz2Q01WLLwnCnEMpZR4GX+2BPkExNsaizSDqW3d06Q2BocpalkoCgCa1zioEUhDgL2G/QsScOoqBEB04NvXyK13Q+BQL26NFju3P3rs4HGJScYcSr7KuAdUODQ2K7AjjzuW6MXaEWMyb2AmIT9j9iD4rnzMXdXVqwTUxx9nqAznz+TM+fjp5gOCTQtq+nW2377B/EF+hlEuex37yanbXV9TVbXJxXfAZjlfMNUgFxWV9fjzpGBgdoax9U3EMXDkxKAD7Gmw4awP2l5SWRAogV2eeItZFQYr0DinJf7PGMPaAm90UsRyzAc4ZhSmwDc5a/JaYkVv/yy99oD+W+6YIBGIWVK8mTk2OdJ0g1AKjOzs+7bqtkUsXtoeEhuzEzo66DyYlJFQ0//fWvpQ/PWcN4IOtAUZQYkvOG85RYjdiJsxNDQl5HMY3nQpzAv8wT5ggdM8TxXHtbg5yxgcwgo0Hiu1BI5zpjBwDqpJGQVnZxCIAwRTcY2axxFT1b3VKc+ZwtFBD/yT/+J5d4yQXLny9v92KNwOUCv1jP+/JuL9gI/Jt/9X8rgk92pBRYcPiHYySwFQV5MIQEZioAcWw1AiJ+hr6gqsnhiIIEEniE+Qk+xSpo6eYRaBFkwhgl8APoUdtlSyieNmL+li8ZawQCAkzrjZqYYwRDVHL39/YFMHEdvDfgS1c2o8QDwXQCYVXw0x0KegluCLhhuACgEaCRvJLsEFDJzR6mi8dVxwmwCeR4PUAprVx8cb0EU4AD6WxWARRBJWyp4vm5WtgrpaJamQBsyY5ITHZwG46G7YMPvyPA9LNPf6W2Z8AXgm8YAeNTMxZJwEgC6CzYeaFooWBEbKaVpWUbGh2zG7dua6wIzAHpcAYnueofHBDoBIsCIJTXkGwR6BHgygETxkSrjQ1wACCBYL/NuNxDgzIcFGhCizR/A6OCe8fBnNZ/xq1aqQnYICAk6SFJpq2QnA82FQACSYOAzpZGE8/UOcZ6xDSE9SfgJ0qS7BhwAIs4gfMsCUBhvjE3SJwYV5dU0Gp8JEYhYCXzbntr06ZmrskQZO8gJxYtz5G2PcCi2bk5F1SbT0xQgnoCcZKF7m6MnsICZLgemdZUkQpo2viVUbVQoiXIXCdZxr2XZ09SwPNGIoAWMoB2WvBhPjLXAM6YF4A0zFNpqcEmo1W9VJEZAuvg6BgDINZaUa19tOG7dvKKQGbeA9CLcaUlji8BW0ckTQTkzgCG5I61evPWbc2DZ8+ei33avlYSTO4TZmONlr5G3cpFzK4A+cMW8nktGQlYGGMl2qjDYSW/OMPPLczbF58/UHvnwNCwlWt1GxkdV3s14DPJ5vPnzywUTth3v/uR2oRnX70ScxYzCdq8STxgilDMYJ+AwcqEAfwCbGdeyPwpm3HAUrEgFiVAF2PLPAL8ApwDWGVeknygO+wMGKJ2kj+087MT51IcCNry8qKlO5BsMD0rEsVEPGr1esVqraIOGpcwmynWAEL1dvUIxwCMBYTnc84KZ7a4sKj/npy+Zls7W+YPhKyvb+ANUzQaS1ictvdyVffV1ws4fi7QOR6N2s72lv3yFz+Txt4//If/vvag7R23xkg05QrfdGsD1gxgH8+KdQFDhqSRe4flyFpi/vLMmV+SIZRWZtWKBTSAYY0WJE/xwbfft6fPntqzZ09tfHxCpiCA5CSq62vrVoDBn4hrr8ZlONvVrfFgr+XZUxhh7GBTMYcAuAFRSOa7urIy/YJBxefhzE4RijkOI43iGux0ng/anIwrrOi2piLXAPONn7PfUGDY39vR3se8uTZzXSZeYcBlr1mxBODurou5wR7CfET3FwYaBZFILKYzAzCDOcXehUwKbDzOBJjRAKuwe7kuikPMU9YQ7tXskQAfgCsAq+xxgPOsQblqt7oceG78PWBN+wuTH1h0PP+d/X3b2Ny1aKzDfMGkJTv6zR/I2NdPV+zR0zU7LXht7wRmflUApAeDopBPLeuiEv4eQ/QtQFRt8y0aKYBo203+7wGibWrp/1cQ81arfNslHiCwXnFt8V7AvYCMgABJmJeOpeoxCwTME0+YN54SEBoKExNEzOsPW80btEYwaB7mbwM1Ta95AiEBpE3G8LwscLWjL2nBqGRHwVXNHzLz48fkNwsFzJrgpyEnl1qtmPWFzCYSZmdbdfvkr/4v2/3mZxaMnZm3fmie6qkF6OrI5c1KeevMRG1wZNi6uvt0dvowWPJ5pAWKYRfkT+dl5DFf02d+TJSaDfMb6wiAHJf4llQrkjP1uh3lT7QfwTzLdvfYr371K/t/PvmlhZANwTCMlnYKw4CbsPeajiEqTNRhyC1vJccIZW69nUzJ8V6f69PZLwYg1xUMW1dfr4XDMbXhA+ggPdOkWIM2NJ0aDnG1RqlkoUTGerp7bXR4SDIPrCFig6nJcRWKmd+cMyPDA+qCkMYjnQY+jwAv5hQA5/r6qiUSce3VtHGzd7OmOIt5PZ8HQ65UcBrcjomesEw2Y+UKmq4lnQGcWezVAJkD/YMqVrD+2cs7s10aI+Is1iPrjn2P9cWZDeB4ZXxCewKSFOreKVW0P05MTArU4kzl97BDAUGJXYjHGD/eh7VPlxDXyt9zLWJ7G7JBuwKhidvQoOac/OLzL1V0I+7lPmGB3rp5Ux0syGcg+UJBiL2Fs5lzCtAWsBETvvGxKwL9AOS4Zs5utOvdmU/xxqH8Wr6wiksUb48VF1DMpNQQ9HutXK5qnyfeJkZgj6ewKqmS3R2BdZxvsJaR8EHb9cMPP7CAz++Yt614mjlLbEfB+ssvP9dnsa8TozAedNYQe7H3cbZx1rLXcd08D+IugERICcTSxLNiYWbSKnTJ4f7YaZUTY8Oq7O3tl0QWeu+wXvl79k7c4ukWYEylaw7BIhYXEIt0AZ0rnNWSTWkyPzoVk1O+AFxmDL/7ne/a0OCgrkfa0qm4JJCY01wDaycSoniKtFZY4/v111/b8KiTcHn58qViK85VAFzmGHMXiRJixo5E3Ab6+lxnUqOuIrOMo2p1xY2weelcGxu7ovvm/aRNjxTX6anku3hPCCR//ud/fomXXLD8+fJ2L9YIXC7wi/W8L+/2go3Aj/7qh00FZ0GcY5sKFtDsIRiCdUjCiZ4nABAgJ691eqFtYyIMh5ygOUEvv8fJnKAGdgCBAgEGQSqtQQABbwyR0OQBEMB04+BACSuBFQAowQkMFtgz0u/x+1s6cU2xCAmAAZWODnISn89kOqRPSrJLct0GZAFgCQbZyAhUSfK4RxiD+u9KWQAlyQD/wnTl8wnaMcJB9wlAlEANhtJR7lCgLkEQoA1BIq3YMAlxYz09dRpVh4xZbt++853vSN8LlhOMgCePvrHDvX2bnrlmk9PTNr+0aMe4bUubDm2jsgBlNENhw21uAMT4LRlP6t7Q/yLoxYEcEHhi8qpeL6ZER1rBM0HhtWvXlUyhL9Vm2wFKASrSWjQwMGgTk5MCGHAXhbEFO5RWqcPcgbRLAUoYRwBkpAkI0gmCCQSJ80mESDQZC+QCAEhICviXuQMjRS6vO9t6ZgChYkOenDj2WyIhN1CASRzM+VxAV+4bsKe3r08gEokOADmJIYkon0/bPKDO4PCwElg0TpmHsI15vi9fvJSmGjqH6EYBRhLckvQwfv39vfp8WHxx6YCVpWklFmokrPUg3TW0HYM811MF+bDOcIBnjjEIXGe2s0uJBML+PKPenj6Bw7A+uV9AV8womLOAlwDhJBKMA4zRkdErYjyS9DDXJq9OKulD15V5S1LBnCLJYfxJzmiXo/3/+exLW3u9LjAYbUUY0CRU6VTaioWSEq6OjmSrdb1mJ0f7Snh7e3oEklq9ZMloSEwkxodv5gLfsGlhK/UPjcrcLH92JnCwWOTeYJPsqVW1XK7ZldExGxoZsdmXr7QPIFnBOImFWG8IyB8dG9U+QUs864sxAMiDnUSbYCQW1fOjVZoklEQY9ijJs7QbrWn7u/sy7yAhevbsiRWKZwK+YRNpDpYKlsYEC/Ofek3rmpZscnrAdAH8RwdiOdL62SzTLuwYSJjqAEBjitXV26P1jms0oAeAnscP+yht2UxG7eUk+wC0GCiRcG1trmuesIfR3gnwC0CInAdMLEmSNBoth1uPXsvYkBzCHuV3tP9FE7QyAsZFJBWAzhvXJemFUEhafySQMGkA7OIJJ9WBXic/v3XztkBX9GyZP+zB3PfUzIzAA4ogrCUYPex3GMIBbJLsLi8u2uPH37zZM66Mj+tZwkpnPGEZsycDNDLPYPc4MLhPrZyw3wVuy5yvLKYZmp0vnj/T3KVYw+eyXjEOef+DD+3K2Kh99Zsv7OuHX9nV6RkV2ADSVWSp1cVc5fWATfFESmAI/z0+edUqVQAOTEUyYqvRKsxnk0ADiMLiZGwASAGu2FcxjQMAwMTu1ewrsTRxk2ZdtVlE7ZZervn6jRvan9EthA3GfgoLF7A+t7crcBVpk4OjEytWmtaR7rNixW++UMYOTxr2yWeztrB6aOV6wGp1GJiwQ5vaO/kf3keAGqhJDeSkBUQKuGx9t9ux3zjKU3drMUZherZ/LvyFjandWt9uj2+31rfeu8VkfIPSiYUKC5QOAL5BEb3mCYXNk4yZP560QAgNa5jhFK+C6mooN31WbWAyH5SLPGx1Skv1BgBaQM+76fdaBbA5GrBEh89CCbOazzFEqXlhsOSJmIWSDkj0Ncwgkab9Zl1Bs/xu2R789b+2vV//xKyZM6vmzFM4Mk/lxHx2jiCDZTqyNnZl0rqzPRbG6E1t805PVERO3lfEVI8FzWsBxp+hwhvKmlZD+7jZEBOz4fVYd1+fzIMAdV69eGFzuR0LeHx6jcfnE3uW4gTPx4HIYIut56HH6oBQAZ9CRx17lOtoeR/qZr3+oM7ItrQDe05Euu0hmUVhiMP5m+hI2fbunpXRFA/4rU7hUkCbx7KDo9rTr165Ip30nZ0tm5mZtumpSTl5r62s2sH+rr333n2dewsLi2p351ygM2Zz3UmZAPwQR8GoEwOPAkhnVvEZhUr2KsWAyFvUKdI42YhQOKhuHhkfemGoAhDlBCANDPRrz+Iswj0ckJB11JbEaYN3TFv2YGJF9kEkM+SYns+rKERBkW4KGO6Y+aApPTV91TqzgHsnOmdhxcNcLBXLWqcCzOg4wPyzieFeyQKBkG1twtCPaWnNLy7a4dFJi9UY03vMTM+oYEjHEXs9K5BzHbCM+6OQxtnNPg8bfWigX23/nD1okepcT6QsHI1ZvYoGaEDnZSKZEgjKnksnB3HK8tK8NMu7e/s0j3gtY0JMwxlD3MMMVUyBwVu9JsOsnq5OSUPt7Wzb67U1Fa5kvLSxKeCYeweso6UbZiX7GWcqz5YzCTYpMTDmXZj3SW805piPvA/gIvE4ZzL7JXOUvZDftw2YOFs3NrbE/uQM4UxQF87Bgc4+Xs898sy8frenQAQgnuM++WLPpSuHvYyuqcGBQb0H8c/M9RlLxuL63eFRzp4+fawC+91793SGEt9tbmxaJBAWSA/wC7uWQi3XKFPE3d03HgA8w9zxkX6ubrZIxLoyWTvPn6nLi2fC3k7MD4guo69i0cUQ0bg+C7NMZwiFqV5eYC9rjr+7BEQvWPJ8ebsXbgQuAdEL98gvb/gijcC//F//lyaGIQBRgFaOFefcimVWAZvm/Nxp7vT0COghIIUthzYRQKba6WHVneStGxZcqwWd9wLkcgYrGQW4ji1Qt9t37grAWFtbFwhCoE3KQKBBsILxC0kEIJxc3tUG7lq2uQYYnAQ9gBzn+VOBcwSSYq7u7Ynxmk3DLHLsTkBAAbZU4GEU1OuORdRyQKclpm1+wHUTYAEItY2aACUJkNCJHJ+YFNg7NzenQBR9SgCH88Kp2nNTHbS5BvS301evSo7g6ZMnTjsq22lHh8e2ubklABPNPJJ+En6nFwnDlFzJJ5Yu2kdiV3R2qrKPE3Vnd1aBGMAFIAisCNeCSnt8j54F98NzJLEhAIXpAcAIU5IxgVXA711icyrwlKq4QMhoVNVzQB7AbxI3gDoCRYJp2r8YNwJCAAjuE/avWFplzF9oOXPzAWARgIT3BygFxAUYAnzms2G10PLG75y2YVK5PQxL2LR8PteP+ynAA+CEY2UCPp2ptZj59fFPPhaDljbs6ekZzQ2C1LYGGQAV88q1zDojDBKCTEdK187cAlhjTpRKBbUfYyxE0kz7IQkhyQnJLWxM6d6GwloHMC9gM3DPAHgArcNDQ7aDS+z+vowUcG2FzSMm2dqi9BBfv8bo6MyCQYoII2I0AGLx/KTdWClrToidgm4rzJPjI5ufm1di29XbrQQsEo/p9aUCbFLHEhZrrYH2br8SOlhQ8ShAgcfCEadDdkybsKdpmRSabA4MGhocUcIPe4NiCMwLmocPD49tndZBgCkPGrFFFPlkNoR+62EOU6ZRsY95HddNYsgzIEmFCcpcoLDBPBYLU0AW7YXbdpzP61kiGwFAyNpjLqA5CTjGnEQq4+AgZ/NzCypCrK4u63fMY3TzYEMylwER0Vu7e/e29pid7U25kXdlXbsgOoEwk7XeAmE7z6OvWxSw2WZhth2QkZXIdHXb6NgVG5+cUnJ9dHKsBLvtqMucYdGiKYbZEAnk4XFOYwGADhiaSqYsh9v7vjMkAfCAEYw2GfODdcM8Z1+CLc19MF/ZSw9yh0rQGBOSdNrcSczRb85m0jYxOaF1D/DKc2SskGyAUQSIDCD67OlTJbq0UFIY4fkDVlGA+fzzz8XMev/9b8t5fvbVrKUzHXp2FDtgAOFYDZDD5+ZPjlSk4TrRwKMogC5hSuy0oNjyw7gTDw/JYApQaWtjU2MMOwitQcARGGXNes2ePP7GZmdfaf+6deeugOjz4rmAUZmtia0W0lhgZsX/dyxeWF0BGxrGzCNiO9s7mucdmbRFQmHb2dpSKySyHdemZ1xbdbNhXZ2d2lc572D8wzzi/SjicNawd9CRQPHOtb/uusJQS8KBtcq98/esGc4/gNlXc8u2snFgnd2jVqmHbW3z1Na2z5xuaDBlXj/GIgD+6EViSlhTm726glst8fJFahvFtxmab/sj/f8Coq33EBjadvd5C1Bt64b+tqvbgZ5qbfdbs1g3IZkYJ6aTFu1EaxB95JDYo9Wmx44LNSvky9asec0fjVsSR3n2HdZ/ng4SWIwRsckrpap5fH6LArBEAoZ1UwW+edhv8XTQAlHn0QTmWwIQjZrFUmZdKbOIz6xWdwAmJveZgFn1oGKf/+ivbP/Ln1ugcWT/L3vv2Wxpfl337ZPzOTecm3Pq3NPdmMEEECAAAQYhkSJFSa6SXC6zZL6z3/gT8Au49EIqlWijHFSiSMKiJIKUiPGAwAjADCZ1mM7dN/bNOZ6cH9dv/c9p0p/h3ovqQk/fE57n//zD3muvvZb/bMvqhW0L+kvm81et1qhad6JbUg2jw8PSpm21GhYK+mSsBg8XJlrQ/G1A1OQ+7wv5reFvWd3nWaXesLNiSXrASMZ88umn9umX9yzkD1g8FNE9FBs1rT+AbOZMB7B2j6UDUMNHBBB1v+VcZCyR8QhHuK66zjIxHj3Ymg4UhaFLPEEnByz4s6MDm716XYDowst56xkcVFzGIwSkYS+sFkoWEGMXc6WU9XR32cjwoD4HNjfO2hPjo4pLANIAQYt0tlQ429MC+jHy43Pfffc9AagASgBf/EGfkoIl+wBgHMVyWsVhkorteHJiS0sv7Sx3opgEwzrODEBUyZxQBG82td9R0CPGoCDJOmOvQhYAYBe5Fs5SxlRM7XBEMRVrl7hgeWlFwNvM9LTGWe3QMjJqijVJ/MfZzj4bw2wrEFCBkX0arWRiNeI34tBGveX0ursyTlsdRnypKKPFVysrYo9eu3pF2pEUUtFjxlCO68UMyckoYd64Z5OT4zYzNaWYgD0oEuNP1KLhmPYnil4AwxQNYcZz9hFX0f5PYSoSDkgHG0AcYJbYCUkBztX9gyOB2zB+6Vxi/nKfu3s72lfZ+znT0GHHOIg4hQ4RxgfwkyLnWd6du9JVXV6W8z1AKnu/xiPTLSCQa2L/JTYGxOQ6FTfv7oqJy/0yR9i/Kd6xJ1JUm19YVBxGbMJ9c952ur94BhAJAFqJJzjb0MTlvKYjCX1V5BmIiRl3zr9Lly61JZZgoOYV+9DhND0zbdm+XsVHgLqA9+QnpXxJnQLE/JxznM90nMAQ5vO4fgDaSMwZwq5tbMjwj/nLfAn6/NaoAsBWFH+xz3NvrsupqviRwnOyXWzmDHXa6uHX5pGLi8QjR/aDH/zgAi85T8nzxb2euxG4WODn7pFf3PB5GoEf/tG/8VZWlhWM0kpM+xCLHoBtcGDQxicnLF/EJCn5ut2YIAOwh2B5aWnZ1jc37c7tOwpSaBnlZ3NjXeAZiTbJPBV9Va0nJ9X+vLC4ID0jEvdqpS7Wk1oVQ06fFMZeswWI5oBPght0ngAROzqZBM0I4MMGcY6ocQWZsAcJumEPAFzxuYBfBN7o3JFwEGyjFwcw6PSbfO1Wypyun8S+kCvoWgD+AOESqZSYcgStJDC0xAIE0T6MWcvo2IhsgoeG+pTsLizOW093t0TjAQDQaiLRoU0f9ilBFYAVSTFBFuAJLEeAU64ZgI/gDBMcWtLufOWOAEKSK0C8peUlMXcJuAEX+QwJ49drdvPmTQFUJBGwYBknkosXz55LWB9zAkAtKvEEwA4YRjieNNSkl6gAn9Yo2GGtVtuQJKjXwsri/YCZmXRS38+cgW3AvcOgImljnHi9A2GPBYbKoMlw4R6UZhbSDAJcAeajMT1vEjfc27k+1w5bsp5sr5hzXAtB/MbGmkT4CW4J8DsmBwAv/B2wHvYsYBHPnGAcRhvMB1oLuR7XHlVXy+DIMK1fQ2K7wHTr7eqSNhSAB+NA0kSbLz8E4wBqtFETLAMGYFAFkAUTGeF9vjfajV6rz6r5E7Vgf/DB+/bxR78Q8PfW2+/I0gMNTgJ4WDOYJ8GGBMimlY25w/djvERiCGOPhIMgnwQVvcX1TeeMTcKZP8tbVzpjfX2D0qxlrGA/4MIOIw3WHppyiSTaVzGx89L9Q65PVSw1EoGGra6u29bOtvRsoXIl4im10c/PL4qVzJxBwgLwNRV3rZaMEewLnh9r0Rkqgcu2lBTDSgJkwv2c5IVrJvljbtOeBvOPsQN4JwGMROIacxztSX4b9abAYpIzJaePH8l8CKYObC5ANTH6rt9Qu7ZYRvW6nitt8oCkclJOoJd2Zk8fP7FICA3Ikn3w/vti8sKAvXzlqhJSwGagpdlLl5RUA9RxT6muLref+HxiTrfqdbXJr685c5K3v/qW9IoffHlP7eY8o/6+Aevt6hFgTjvyyPCQZBZgMgIgAASwBgBjWHuMlzNf8WmOy+whEFBCu7i48HqvnJqcst/8rd/SXGF+UKwAeEUvlFbOocFhJZXsWewDPF/2NtYH+nqwlmBgrqF/NzSoPZ1iEPv38+fPlBgzf9Ar5Zq5f4pQPBOYjqFIyOoNWPYBMc1hoE5MjFmsC/3fpu0sPbZXS0tidtIKPzQ6auFUj1XPjlXQWV9dVdsthRLW69jEpCXTsNCcLhuMMkBj9prh0XEZheE4f7C3b0nGHs1LP+2xdbG8AII4QygGwAgL+Pw6Y0hqMS/a2nCattwDRRDGRGZMKcd6Y49nr+QQZJ+AGeg+nNcAACAASURBVAtow++Yg397n6XToVLDRIyW84id5qqWzAxZvZWwL75cslcbZ3ac96zu0fEQlukPTsusAaFaarduQqf8Gxclerf/Nmj5mnTo2pbbLj3t19Nmj9mS66ZQqzbbN63w/DvnSF00dvOFg2I4ezXXnk+7fqvE+6Lmi6bM/GHzA9oNZAXYc7YyjrVmw/KVmtU9T6BWqdqyZgmjw6D543ELxuMqXnJPpVrNEsmYJdAjLKKLC9M/aP5IyELRkPlCAasAdiXDlsw4XdFg1CwcceAofk0YL9FOz63GQo7ZySKEKVrbr9sX/88Pbeev/1+LxooWrOxYpUaBIGfxaMQy8aR5jab19/ba7My0ZTIUVRH3ZORpkTeLoCsLAt2gVTlsXjBgReIMZDTqdUkxAIxS5FpaWbHN3S2L+CksNB1O7Wu9NkoSGRc38zpmQE0LBENiUctQKRyyBsA9xaig3xKpuI0MDbe7ECLSH2cdI58Au5/3Eifx6KPJlP777bfe1rn18PET7fnSKQ34rITUzOamzqFANG6RRMrmZqYFrIVDEacHTmEyErHLl2ct29Nt2ztbiofm5mZsbXVFZ3omk9K+AlP/0ZPHNjE2bsODQyrmER+x5igAbm5t2KW5OZuYmNR5TNszhSyKIqwJ2s11xtdq2q/ZpwB7OcspCnXkKvg9+zVsUYAyzjkAUgoqeswt4h4KBbDBPYGZgHqcNcRK/P8JoGHESQLR9g/TH7A325+VnjHmSYCxHZBKwN/xsV5PoRKmKQV4CpgUoQHxtnf21A4/MTmuFnRiSfY87lGM+r09p6seCGpf//TTT3Stb7/9trqAYIlT/HFGnGXJkPQNDCreg1DAPo+5J0Vu4j06OTomRoCunMXoYmOcRbGGM4z9VWdB3cnmMDdwXkcmhjMQbVfOtkgopMIPwDTxhtN7zjnW5uiYmJn8jmIPYPbhId0CCf0ewI8CPCAghfK+/gHtgx29TeI4WJ/EaGhQOy34qMaF9/M64ki+B+3P+YV5u337tsaae6Cghk4tLORr169rXJxxU1X7BZ/PObe0sKjxJIYgpgHUJlbgGYSDIYHxgMIA1jIExa/APF17q9aQBjwxInElEkLXrl/TdZKbEKeyv5MPMOfnFxZs/+hQ+79YyUgMBcN2586d9hlyLJ12zFdhs37++ec6g4ml2VKJUVjfHUCWa3axTsl+7/d+7wIvOU/J88W9nrsRuFjg5+6RX9zweRqB/+MP/5WXSqfU2ghzCIADtujZ6YnNzy9Yd9ax2qgwv/fue2rjlQYUQfnhoRI8Wg9JlAF1AEU64vwwvYhwYdQQCBL0ENx1GKhunP1iXRIEE5TBSoCRcJo7s1q9IiYoPwBpXB9GPWohxkwmFLRomASACnpKATzgJS2dTp+U5N5p3cFGoq326ARXcwcQTE1NKjBFr4hAjc/sQU8SE5vdXcvnCgJCMCwA8NrbO9DvAGQJ2NXGaehtZhRUAqB89Mv/aj29aQn1EyzTHsprqeTTbru1sSXgcWd3z548emzjU5M2OzOjxAd2LcnM/o5rYQJIIcDf2dqy99//KzE+YGcIXA6HnYZoIqHWXYm9J5IKGGkD5TnC2CBZAVS+fOWKjY7gjum0OGXIE4bFmhDQDGNTJgsaG6f1ioYViRiC+QTDYsiG0RVDZ+pU3xuP4bbq3K0BA53batiYU4C7JFYCD2lhbrXEauG5oEtFMkUSJjH/3V3XPoWhRDIp3UWAX6QbeA/PlGQA4AMAgvvl/ZihwNDzSZMxJBAX11SYxdIOrFTFzoVtMDBAa3tCbFWYIsy3vYNdBbRoCJJgkZkBQgb8Pnv65JGtb6wJ1IbFR4JHYgRg6gCNltrkMYlh3gI0ZwYAghDDK9r+1rqttE0d5CIbCqs1HqBHunDms4PDMzs8Omu75PrFAiRpZE7T9g3YR5JDksaYHZ+eKJiXVmmz4cDbWsXpvHk+PQOSALRJAahIULlO2rpSqYTli7Ato0qUUz1Zq1dKtrG2KTYvWo3c1vLqK8la4DieSvdIuy4ciUkDjZaxpgez14FWcdqbT9rJr9xtHTALCAoYyJoDWCEhlxkUWrG4KZPUlUpiuQBUA5DC7KRdnPXE32Mx/p6SQ7pr44vZ8eGRkh/WL4WDl4sL9vDhI5ucdKwlmNS40j9++NBuU6QZHDCfR3sohYRuJZH7u9v6XMBYQHnG7f0fv2+ffvKJ5vfA8IiAchgtzF0Sv97ePrty7arY8rQgMu7ITYQDztUaaYKhoUEle4BsoDgy+An4bXtrU0llX2/WBodGNC/ZR9RCHona/sGh1gb3SJGDQhGgshhOLU9AOQUrrvf5i+dapzCceKbsO+xRrB3MTFh/jAHXDetGbfZB1kVUz4I9msICLYfSA8YgploXcPH40Zea15cuX5KcAvs8/45xHetb7PJaVWuIhJH1V62VReWjE4Dx//qvf9MiiW6Ul52bORS/Rl1zsCyN6S1bWFjQ5wB8AwQD3LKPsbYBMmDavvPee5qDq8zF4xOr1Cia9dvQyKj0YlUIyuUk37C2sSmAWsZybc3SRCwuJhQsTkBXin24PMMMBYSGSSeHeM8sQ1ssOnZIRqAjl88LjABIBYBGT3Vnd1fXR3LOWmYNdvX2as9/ubBoPj+Fg5Rt7OTtxdKBbexW1DZfaaGvGbOWh7Yww9A24AGUEzDa0QZto6C4tKtVvk0L9WB8u3Py/w+IOpMkNDBxRxc7US70bR1R5mQY5yKegaA7gYVeqW5evWW+aMT86Yz54t3mT/VZMMa5CxAKOI87ut+quGijrRwAW3Wt4gHM1NAKrQFkhS1AS7zOqqi6IkqVukwFORulgdjwVMTyJ2MWT8bNF/RbCQO6sN/CCcYmYPF4wNJJs0DY6YtG6Wbm0tud+7S9RzFbAtE8qNvdP/53tvif/9T8YTQWjynfWjgasFCjao0qRcyyjfUO2e23bmt/8dASZe8BeEMHsdGykI/meb+VvZY1ggGrWtNyhaKVKjWBjug8P3r01Go1CgCRdgs8w9gyLwAc4zRDWw2nJwrwxrMkNlBBFQMk6Ta74iZPM56AadmnP8yh5eUVKxUpGAbEdEanmzGm62J0YkqMePYBGHHEC5gC0fJLcS0QjKp1fnxm1ukqlys2PTlhPT1Za9YaMoTjPW/duaXzDJPAqckJPaN6rWIHh3v25cMH2j+++tZb2uM+/fQzOzk6suHBQblps+7YR5BwIW6g6EErNffIPIHtyp4yPj6m+UUhVjIXbTdwB2pSBHaFV+JFnN/Zv4mB2C8429j7iAEopnM2wHwHiOX1HXkjWsaJBZBHAtTT9Z0cab5znhEr3bl129LpLrt//4GKLbiYl3EPX15WDAN7EfCZgt/m1qaK7JIF6u4RI564ZG9nR2caGvAyBWozZbszXZbt6bHD4yMV3CmMo6OMhj1xFoXWXD6nuSKzzkpNhR0ZPMUTIhfw/H71yafmDwRVeGXsiBlgfHIGFIrOqI29nWfOtRFf0RUiI09MfpLOuI/iJozgWhkN5v3XeuWMEePOvg8LU2dRW3PfGUAd2/zLxdfFQzRFKeYT5zl5GxeH81zotiGmIt5ivnLmAlBvbW2KaMC10ukE2xXZCZ5/j+KqoGJp4njY94wz4yCpCbS9y5i1pmxocFBAK/cGExcgm/0XSYP9gz11D12+dEnyTvMvn+vM5XMYtw4xgoLZxOiExuL5/Eud2dwL+QlnC7kH8+vZ82fSk4W1u761obXH765dvmKpeEJgM/eP5BSxAsV9yBJ6luWSgHgkggBGWTMY8jFGnLUUT9/8ylfsO9/5zgVecp6S54t7PXcjcLHAz90jv7jh8zQCf/kffugBCMKMuPnGTQFkMvwJhdtanXXpH5IcE2ig9Uell0CAwKdeb6ryDqBBwEAgwh+0o9CVIxWg/k9bNZVpXgu4io4SCYP0+0qu3YmgFjAW0Ilgs6MjR4DGD5qdtIcLPKsAlPosk8ooiAacgFXqgL6wgjqAOoJIWihl/OM1BUbQ0grwBbi7uDAvNtnM7CWXxOn6HTAHAAPoAviIoyWu9vyQGDvWVcyqtaaFMKQhAIxHLRwKWC5/Kj07AQ61qhIW2i1hGjx8+Nh6e/ttbGTMXq2uCOijTQjmJ0Cvc1ndVeAZwThpaFhB6s9++tdKQt544w0xm6h2wwQgYclkuhUoIj7PfxPEYSrE6xlrgBcCWlrRpEtKS7EBVE/ayNioWJ4kgLBWCb4BSxL6t1NV5nkmjAeJuXS0aEEMYK6Dm3dKoB0V+NVXrzQOADeuPR291zP9HVYs3w+zU63EaDy1NVkBILh+dKck8I8LfZuxq/lDa7+YoRjKwMbxZIyAbloMphPmJ+GwkipAWxLUo4Mjtf/Ozl4SwIiBjFhs6DO2aAI3yRXAckPflTlDEgSwj2kMTMqtzVXplgGYwkYFkIe5CKhHgjMyPWvmx3iLdLdhVivYk0cP7eWLZxobfmi1hu2xubGldQXTmBY8AE0ShOWVNfvww1/qGb799juat3zcxPikEgyYejB7h4aHnBFVqSzGBWMBc61lTelzurbDup7X2sqykhgSNUxfSGQG+vrVnkaCdHRy4LRN82d2epK3weERtVvT9js+NS0gG3Ym0ArzHgbj3v6eXHLHxib0PGBTsmbr9aoF/X6BzABcJCisHxhmnZY5MZkwiqrXZYgAdsPzIzEGqC4UcmIAk4jyw3wHVJUpU1vzq79/QHsM90kLPoxSDBV6+rL25OkzJSgkNKOjI2JH0woIoCxji1ZLc55nzhgyZ9EbA6wH3OMPSTOMSeYhzwvDFNYhSSnriLkNiAlgyvyjTV1g8OmpEm0eGqZCgKCwqarVsp2cHr9my3LPYr8k02KmwcQ/oBW7u0eAIL+X3MD6upyFmV8dhij7EvsCIPrG1paY6AAKgA1XLl9RIWj11Yr2QwpHJNQwm7hnGQaNT0j7E/a2dJw9z95445bmwMMvH9n4+JRYbJhuAfSdHh3ZwuKiwB+YlZiIwZjG6AltYn4O9/etp7dbjDlcuXnv4f6eXZq7rD0QIJ45QuEEoA1W28GB02RmjNnDuXcKVTB/SJrZW5BpOJV5mM++8uabMueSIUY+p7OHZ0zxzjnQ1+S8DZCCFAGvG+wfFHgPEAoAgMwLcwDWLHsL9+Pa1ZvaP9mbmIfMNeZtR1tOeogBXIZTKsKxp3L+0WJPUU9ss2rVPrt7z/aPz+z2m79m6+vH9h//4pd2Wgqa589YIJi0XLVpVUBBjIraYOhr8ySBnx066N8AoI6C2DboaWuIsuejMS33n077Ow+ihRmPAyt5KcZ+Ql6p7YQCDh9t8N/oHUC5xCk+ZP5EXMWZYCprZV/CIH02EfNENxR3eAyWMP3xNTVvWzWAUccs9Uei0r6EncvrE7GIw3ABz2NRKwOwBwJaL9VSTe71/D4cj5o/HLQ62p5RPN7NvLBf7FEYhqlkQICoByiaNIugKxp1mC7GSGiLDvjMgvsl++yP/q2tfPDn5k965ouXpSfaKhxZLNCykAHM1WT2RUzT3581r1k3Py307bZ5xsSzgDWDQav4fFaqVy1fKmv+wWhcW1+zg71dAS3RSNj8GCnBE23WrdaoWaWO+VzNKlWnbQtTD1BeciX5gtzjtX55ZDx3NEsDfkt2pWxoZERnLLqIu9t7Vi/XBIiGQ7DvKA7E7SSXtzps+qFBKxbLAmho764VWRsBi3V129zlOYHky6urNj4ypuIiBWpM1JjrP/nJT21yYsy+/xvfFXsdjV5A5uGRQRsbgdEfUiGC84GxYg+/d+++LS2uyEwI7XP2bLR3OWOIIYiVWEucM1euXpH0BpIgxBjMOcyPKJZx7ziCU6SRlrLnSWubf4epSHcA64kY6/Qsr1mOZEqnUEmhCGYfTERiBSRvKNrRzUQhjXEiLgHApKg1OTGpM+HuvbvSLOd97BG0kVM8ARxkfDEHgjXJ/so9AFzOzM3pfOXsdcV6V8BBDgTwl2Ik7eYU077ylTcFAAPk/eT9vxKLHlAT7VXuETY7+3nfAF0rcRnbITGFxihnDszj8fFJsf6Z89dvXLfFpUWZaCL1Q4v74tKSumU4Q0dHhqW/j+wSoOylS3PSNHdmj2hhF60hU6uaZbMDigHolJibm7N33nnHtnd37cnTJ+pMYhFyb4wbUkucNV988Xnb+T0jUBKWLfOP85b9j7EmvmNOMz50OhHH8ju0+dfWNlRMXt/csL2DA7tx/XpbFzwrYHt5aUmxBSZ5yM9w9rJ/U5Ti+1OJuKQkAEc555hHAI3sv/whz6BwxFjByoTJy9lKEZA9EQIBnSodeSviK8aZgj7PjvOaeI25TZ7Amcj10FaPBj0yBJiwsTYd4BvU3GQtkwsAwHP/dKfQiQWbmWth/lB4Xl9dEyDNfPyDP/iDC7zkPCXPF/d67kbgYoGfu0d+ccPnaQTufvKRR2JNIEKSTQBBZZRkmco+AAoVXVp5MN5YebUiMwEYCYAAo6PjtqLgZkNMSoJcNIUAbfisbE+vklm0jUjSCWQIWAD/CGIAX0ZHxgWcAnqpuoz7sjWlEeiAPHOJdSz+WjyeZJagLBlP2eE+OqYVp9MYjThXY9pZe7sVFEvvp1lvsxpwJY3a3Oysgl/YlLTPAlI1aGmvlMXkgn1KUA1rCPMS2BOAAVevXRN7DUYITDYYJQAMBMgAK8Mjw2KEAf7Rmkwg5gxiHAuW1l40REmwARVxSeW+AbBITjD3IFjFlR5mE+AdlXaeBSASrArXYOb07QBWGKM7X3lTQAhtwrBraUUDkABwApAFjGPcAZUFNJ2dChwFuEVTie/kuQMOAKrIlCQIeyfugK1oXExNglRAFi7hhHni4SI6KYBgeWlRQS/BIaAB90z1HBCU6wVIIgnhuzpsBLh1+7u7AlzlAEoLa7UmcJmEk7/DOsY8hgSO53GWz4nJQnDf052x3i7MazyNEd/p2A7OlIBxTGM2tbMt5iCtvyRkjMetO7dtem5WiRdgJ/cKoEXAjUPv1NSEAmUmYCSRbrOvHDP05PBAACwMO4A62nVJHhhbng4gLO7xgObIQ/Baxpa5qcSJ+x0asplZ2ruSCu4BdFZXVqQXirQEzElAS5IcxkBu15gjdNHGHBE7rVZDQ8+UtFFwAIDf3dm0/V2ne8j4w5Sg1RiGLE70AGO0brNWkqluaZdNTs9ojaJXSetcNJ7SXMVgiGcLmyqFCZHXEshKMYN/B1Rkr2DcAR5hknENrGMSEFoCebZ8FxIDrBHmAclVvoAj+6lafAHhUomUmLIkMzwH5jDfA+Nc2pW5M7ExYe0ADgIQRBMpsdmY5+w7YBCwA5nr7Fs8Z1r6WEPPnjzVfsB3kGDynrHxURscHrSV5SWBgLRxwiyFHVuqVrW2pHWLhmQopPV2dLgvNjH7iNof/QG1VsMGhVGDrt342KjGhuRLhkzoyxaLlogl1N2sPSoQsNzpmXTYSBSRIsCwZGVlSYUYWN04IyOPgIQCbGeSY4An5hzrH8YKbCJAPyX4MEV3dsSUYZ7hjsvYA7IjycF4qh06GJQu3urqmkBi2sSj8Zglaac8Pbat7U3b29lSEtqVSasFl9ZoGbnAwkmntU9QsBm9fM121pfss49/qXEGAN3d3rJYJKzEk+dPyzz6p9xHb9+AUC7mCq2znDsL8/Paj5CMYMw5P2C1AtSIPUo7e5L5XRP7jTOBfQ0G6crqqvUN9DsN3yKGY6PtroOWpZMpMVyZGI6l7dp8mV/8sPYpPrH2AN9ZayTF4lTSGjkypmfBfqlWaGlY17TPBmjTrDatXA9YoxWz+w+X7fN7S+YLZMwLpqxSD1quDGiGembbLEkgKFsJ7e5OT/Rv7Mf5BY7kHaC0zQzVqAfagGjbeV5vAhzlOnV6OiC01WaLtoMYwE9phDY8x9DKpC2Cm3Q8YemuHotk+qweSlmxinFJ3hq5strAQ8mYRcL4sLesUihai+JlkK3QZwEc5yNh3QPmQv4g0iEhi8RCIr02YL9iFtVoaa4DjHJGOuKrZz6Ap0jQLETPvM+C8bDYeWKPR2kDN8O/yaJmIf6OwxIgKtqZfrNJ2uc3ivbz//Pf2OavPrTAmN9ap5tmlRNLRRrmq+StUS9bqVayRDRl77z7rlzYY9xPrSKBUvRD0UKu+f12gJ5yIa/r4ro5ZwH363RLhEMWQy86EFBBDUCRM7naqLoiXbPlDNlyOGsDTDvJA4agWG07x4dwkm8obpJ8TyZhk9PT2q+RTIChv7+7r7kVicYFEvIMKDx35GZkKNY2M2LvZr43MGw7PJTxDV02V+Yu6Rzp6UYyYMY+/uhXmqv/9J/8Y6tVy7Yw/1IFqXAkYAP9WZucmLDDo30VkwAV+UPRYvXVmoyPAMXeeftt66aAsb/rALGujBiS/DdFlOEhWuxHVXAGAEMqhv2SeIb7Yd/grOJ8xnCRNURrN2ZJL1+80J7GfsTeKqA1GLLr16+rKCVguV5zBkia6O1CRs4VMlirKrJR2JQupZM/AqhCM/TxkyeGpIgrwtE9UZQBIW3esODRroStiYEksUUq7UyFAMJoFqHQxz4p7eFG07Y2N1RQwhiRPYWC60e//Lm9fPlcsQLFT2Jaip8Dg8M2PTsnlusnv/qVAHbWwPjEhN26fVuFjWxvn4gDa+vrtrd/YHNzl8TUnV9cFHhcRL8yFVdcy/xAQunWGzfszu3btr21IZLCjevXxEJm/4T9CYDI/OEP4CZFJDqCEnGM+lqKu9hPAfYYUO4PYBXgljMFUJpnylkFkMy9z8zM6GwnJiTGgdzQOQ/pKmHeA0JTjOYe2bsdiO2KetwT6wL9auJeWKOcjcSKdCKEgn4VwygJUXBGzojz7NXqK+1TFP1kUnmWk44oDFnyBpibGGgxP4ivAOKnZ2cVZ3D9zH3kVXgdY0uhHZ1pQPF0psv2D/clqUKuQDxG1wjrmdif+cq5yt/Z6zlrALuJqYnbYRQTx3CeceGAr7/7u797gZecp+T54l7P3QhcLPBz98gvbvg8jcDDu596BBcwdviBwQPjCIYNjCUCBwJPAnOApg5AQFLg+WHuORCEIJhgiyALt0iCE16LIyettbCtEH6n3RGwiM8nCYUJdiBAs6Z2cIAV/a6Yd+CCAaKFpTEHO5QkvNMiRKBNW2Oz3lQwRiAGiNTblxUAB0hBBZ1giQSEZBiwgM+EdULLDO8nAVJLGE7emS6x4BLpbmmPEQjjLD+/uGR7O7u6F1dhD8t9ulZrKjFx7adVBUa0dhNccT2uVbilJFt6Yv6Aq1oHw23jDjdutCAR3Mu8SmyFoBgRjRosWtcCBQuTQI2AlLZaAIbPPvlESQAsUxifaFkRpBE8SucrGNLzo3Wf8ZJOXjxu4xjgoC3n94n9ASACKMP7FhfnbeXVqp6TnEkDzgUUhhiAGK28BLPZ/j4FkwTBJB4wegGGaXUimFTbf8yx6OTWmU632XBOGwww4uzoxHq6egTqMV5ykvf7bWhkSOA01yj9NK8p3bWOCRTjClMC7bhGrSr24vERupSnCrwBgkgimb8AOYBVz549tZcvnmuOw2Ti+wAeaRnjv0kUkulEu+UTV9mc2gZhwZCEcj+ASvmzMzE84smEVeo1tbrBsoU9wfcy7rTAMe9gG62vrUv7k8AeLTGuEWMOOEfoocFoYw1qnHHDrSLmX1QAT7LH/CDhjHScWauwHp1mrDTaKgUxl4r5nLTFmOf5k1O5j4+OjUtHdXzusm2ur9vDu59bIpXRmgWo6e6BiRIXo4mHgAQAhQG5HquYENWaJqlgLJk7ShDEnnZJ/tbOlhJc6bEiZ4ErMqAJ4ECbHdoBoFjL3CdrG/DMJTqnVsIUDLOhIIyPPf2eeS7jA/Tp2kAzeRzJP4kygGIyk7HjM2eOxueKWVwrK7mbmppRYoQRD4kdYwwjdmp6RknUzvaWpbvSdni4p7XF84W5NTo2IRAMcw5XkKH4kBJ7DMAVcB6mD66/OEF3dHYxK8GQC+YMrCjYRGjhkrAy3kdHJ05DtAXrGUZcWoARQIF0kXEqPz6S6RC6nh1jH/ZNQEgYj7uwbTDtiETUxi0zOGaSz28TkxMqFDAOJMbsmZIaiMcFBKudv1wRkMO4PHhw385OzmT8BvgxMjqsfRFaIcZJXBdzCQAB0K2QO7N0KmPZbL/2dwCQOOBmq2n7Wxs6Q5zGW1kADMkt7aDsKawNzhW1Xsbi2gcBFAGhAqGgng26oFwvLEyukQLY4GC/nj1JbiaV1j7CXAMs5331ZuM1cxRzrmQirUJV7jT3+lyCsQVoFI5GlfCyZhgLimrs4zDVKdo0m57mBGcb80NdAIBWLU8sOFhO/D/zTm3AtYZFElkr1EI2v7RlH3/63I6Om+YPZqxQBhDzrFxrSIfTtca3nDO8jJMAPdtO7j4EF9qt7jLmaaM/IIjs0QC0CG7yeunKtt3g9fvOn7a/DwuEznnMCWF18hrOnkjEfKGI+TC+SiYtGGBeJC3WlbVQsstaPr/M0U7PSlbay5lXqpo/FbZAMgrFUV/pAbzS7Y7BirrzPblmM4bMEwnIRPwWjgLMO51AaUCWG9pTYGyzp+HUzvM2WvojQTFHA5GgVa1lyXTMYgmfNWCFxs3iadaba6FveOq0N3jk4wGz6kbBPvyzP7Wjzz80zzsyr7Rn4WjNoq2C1atFa6Ad6g+qjXyov89Ghweth+IfWqrmWaVat9WtbTvM5yzZlREoS4GS/X1na13s2xQAfzBgkUDQYtxnkF5+zB6bKgZyZtNNQOEOg7ISmtzsoQDDPG9Jxfqs1mzKfIrHS3EE929X5KM4SIxxorkZCkddkYCOCopkgNEe45LWGLJ+AKMA7QC7+oeHVHSdmZq2IbWVZwVK83nEVYvLy3br5lX7xq+9q7MS4DYWx1SSooDTVuS84cymu2RnZ89qFdiGfba1xdo9UVcFhVNAQ9ruE9GoOlSQtZmdwqoZ/wAAIABJREFUmdM64axz7uVL1tWdscuXryjm4Qyn0Cgd7JUV3Qv/zbjxvbSvI+lDzOjML3dVxIOdyl5MzAFjDzCOmU+RxBXWki6u3CWu3FGBGiCPghUMRrS9iS84vwElOYcplii+GhzQGmOPnLt0yeo6S92ZxGsB/YgpAOvEJAUYCwZsdHhU8STfz566OD9vT58+FpDL/aCfOTQ8Yi+ePxP7kRgONugc5/7BgX380Uf6fqROKLazdnFFLxZKOhtg8g8MDWgebW3vqAA9Oztjly/PCRjkvtweXlZXxcBgv33ta1+zmzeui2W/vLKswglyJsRtnFuv1tYE0jLGsBxZk4w7+yit4YwBz4bPddccspmZaYF+nCOYFzJnYdAyP3kv9wAAigyMi53i2os5+ynSShdW+5RJ3oUzmZiLfZ1zi/vmmRJHytzx+EBrjx9iDFrk6eSCscmckVRAImHPnz/XOY7kBHOFeUQBkyI6300OwPOnAMg+y2vVyRaiYAijm7XaUKxPsZ3CHbJM3A/nM2cgn0MxALkfyA08Q97jivkU9lKKxRkUzmN1vgDOFkv293/nty/wkvOUPF/c67kbgYsFfu4e+cUNn6cR+Is/+6GHphwBBIERoJUqzBgHVati4fE7gA8FRDLm8MReIAgCnCQBQL+NSj+JO8EG1X0CIQIR2r2IQEmMCSJgiQJ6EHwB1pQKzggIEAMwj2AavbG1tVcKnCbGxxV4wGLtHxxQYAKwyeeLbYiwerv9ikQHdgfVfgInrlXsFDTEgs7cx+kTRm1sDL1Hn2P2kSDnHAAGU4uqON8Ha47WXIJCKu38EACSpDvmEu2AvtfMVdrw0XHkswmySRwAkwiiAXcAB6V/KFYo4vA+BYYCj/VdFQVnJCc4wPI+Eg02YoK1zc0tVbhn5+aUhAFq8LmwvNDMAnigvZdgl+uTsVBXRgBqR1sJTUwJweNejqHQ5rpjQw0NKQEgOYGVtr27Zxvra47pme3TfIBdqftu1BXsAirzewJs7gspBAAz2poxSyFhITCHscdcAHQmwAVs4XqGh0YsGiRBq6v6TmAOEAuARjDqHEtN1wmIw7zh/wHE+vqzYiHkTo6sXCy/NoECgPzi88/1zAA89b0CPZw2KS3O/YODatPGWInWeZJMQB5AqPmXz9QiL9AuFrXB/n5dP98LqAGIhbQADI4URiTohLXbvQEvB/qHFEwz7zc2N1+35LJWWFskwYDYAOoAgOiqEdjDCuF3zFvmHszljvs7rFC1WbJGykXrA4gyTwzL4YF+Gx0dEtDux5SsnBcjFsdtkkvAO6dTF7S9/UPb2Np2xl0WUNKMcRJ/D0Vo2WTsydoDknEoSz+srvlHmzRJbj53KtALRjH7wuDoiAAnMWmaLQHXPDeeNWuK+cn9ACqSUPADAAiIyb8BdpPFk3jybySdMFoBWQAZY2GcaHsFkLIfkJDIgITkruFAROQ2uEcSK4yTDg731c6fSKTFrAMoJOms1wBsYdDE9XyaLdhrTT0H2E8joxPOdbdQ1H7FdWa6u9Q2vbAwb7FYRCxtgbWeJ6YnzC2MogAXAAJptUSGRMBkr9OqZW+E9cR4bG5uill/69YdiwMKV2Hcch0tJa45SVxUNZ5Ov821+1G8YG8AZGBPABQBkOI+mBesBcZNrs64bDcBUmD3Ot02QD7WAsArICFt5rQMlgp5e/7iqZLMRDyi9Q3Iwz6B8ZbWZFfaxkdpp0SfrWy7uzu2t7tvx2gCRmKvNX3Hx8ZlzjRAe6x5dnJ2InYnACJMIcAf5kUcFjdsIhzJ2yApZwHnDuMF+4lrnkYHuVKyB/fuOeCyPa9gMXOv0URUzsG8HjACkHNjfdPSqS6xbQFq5ADN/AgGxQBjHYuZFILF7FPRrjfbLxY0c1d6nO0fnjsFC4A8QCP2TRho3E+9aZavhGz7sGZ//eE9u/94xeKxrFXqISuUAMQAMP0CClkDzgAJULQDiDowk+eKiYhzzWl/ccdh3h907fAdQLQDhgpwoI2+wxRtW5qjk0l1SURUz3yhsPnicfOFY+1/p/EbkDVkoVjCQsmUhVMZ6+nKWDyCeVXdjk8Klj8tWqtWM18IqpzPsSNV3whYU623AMtOM5zzr95qKR4IqgUevVSnT0sBKYjTU9NT4TIax6DILF+uGKcarff+SMTq6HKGPL03Fg+bLxywUMJv4bhjjLJtROJOVxR8OdUyGwyY7S/s2s9/9EOrPvrEvNqeBUJFS/gKlj/eFOgXTWQtkczo+z3YobTO+0zATr56aumuQZuandHai0TD2ovOTg/N16haLOhHDdpiwbDFKA5JKsYVedg9Yc9KzadtGof5HHMLM8YCrNFiWXIJdWIP2pwxZStXrIqRlpn+jT2bfZkYg9jH6USmzYNVjo60WGoh7QEyomm1rHR2avFMl/UP9lu+VFI8ALg7Mzll3/vud+0sV7DNjW1bX9uQIdOtN67Yd771TevLdsu1nD0vmcLoDSOiURXcAJuIIWCXwizd3tqR2zp7ImuCtYsJ0+jIkHQtAXORUoBlSfELJv7hAfqeh1pXzD/2ctig7DvqmGmbubEHAqgBnAHcUXhizbGXEgtx9gPsSr98YFD7+lnu1PIYRFarYq27rpGY4hBiDGIZ9g66TNjbYZGjbc+65eyhqLQwv6gukRs3big+4nORXIHBjM4qZz1LX10ygNXhkNiTGFgSH7B2KTLRBk5cRoxGxwPj7zSWg9rb+T3jwdkP0/HmzTfsv/mNv6vvoSjLvk1HyePHjxX/YjaHCSIxFoxGzl3um+eP3jKFHlzlGc9bN2+owEsx/PHjL6UPPT4+asFQQOOC5EAsElcsRByHzjsAH6ArhSyuC1auirWVsuYexVfOH+RmVDwDqJW+M4zKHcWGTuPZxaiQDjg/pMGa7dO8VPHT5xM4zlgAEovFWSo5aYREQs+E+F+M6rMzxW+c0UfEFWJlOkNHnU2HB4ol2T+IldHT5dzl+ojbkPFivCemJnUeEnNybds725qP6PETy6+vr4lEITax5FZ6JS1FUYv5Jq8BaUl7AqphOAtYPTxQzEfhm89Hw5b7kTRWLKbPI29Aux5JEM6wf/b7/+MFXnKekueLez13I3CxwM/dI7+44fM0An/4L/65B7NwdGzMtf4eHSkoBbAhAJNxS5vJSasPgSGJFk7IAHQkfLSqqi2GSrDMgzICTwiylxYXxVokCKUFh2CTzyBQIhFs1GFiOQYBgRKBJiwAWJb8nuQYRhFBmpg5MBoqVac1ih5ShDZPdCFbei/AJoBo50fSaTBT0INLJZRwqsoddmAL4AEC7QAutAdvb246nSAfbD3IT54lU7iCBu3g4FDBLICaA+3Qb2xYEJOgw0MFmwS4HWYkga3S0mZD2nyw+tSqLE0yZ4BDMgmwRtBOe61YanFnHgTA2NHZYmwAt8TwqgFwuXuCTQJoA4AJWCk3bNq8MANIp6WZBOsVcJIsBZCFZ8IzvHP7jnRV5aRerej9sPy+/o1vWCzRbYX8qT348oGCYt4HkNFh58KABYghSIQpxvXyw/Ol/QjgC0ARAANJBT6b6wWQ4Dt4nRiRDc/yZ7TAH+t65bhaLunvaqU+ORFw3mo1nB4pLKJkUiYuPA/YmIx7JByT3icBOcwKACi+i+o+zFXGBDYASa8C2kZVc7Djwg1QlE4mbWdnSwwyxjEU8NvREfpU+3b71m25lUtvt1TUOlldW7f+oUElx7l8QaAHiQTtcsxTkgjmD2xZQGNa/ZknjgFaUnDNvF9ZXhboBCMY5i1sX5imPG+SLteGHNG8Z74xd5y5VNmW5l9YJpWw6clJK5Ryljs7skq5YNtb6/b8ySMBfZev37SR0XGbmb1iU7OXrVjkWe9YgXlXLAmUCAUjAq5gMwF2kFAx/2WeRHsb5hRLi2ptm56eFiuCubyxs21nxaKSewA02tFhV7CGOkZB3V3ddpY/UxLNfZNsUMhQ+2g0omfJvb77zjti4K2vranlWi3M5YrWOQ7KaNPyTGGV8B5YOenuHpu7ctl6+/td6zG21YYGXMPUf+uEFW3h+RObn1+0ZKrLDvZpez9166xRF5ub9YQEhBhtGKt4ZtNTMwJvACkAPE9zp21Zj4CuQfqkfs8xFtEOvXzJ9vd2NB9JomGi8NwAtmEGk5By/S65bKg1Fe00QANAVQwpmgIJ6/o9SSNJG+AArFHtIeY51nXu7LWpHd/P/sE6nZ2ZtRSFkKMjXQN7FHsKSSYsKu4PBhzafphAaZ9tYYRSEruYeQrTeHllwbp7u+z73/u+pZIJySeg2cu6Zo09uH/P1lfXreH57SxXssmpGemubWyuS8uZBBewg/lAMokeMbIEgMK0h7ImkKuo1hoO/KGdX2zcpsWjcRVIACjQzJVJnudJ0xE9NxJ/zhtJM0TC0lRlnbNHU1hYWlpRKyzgE9IIcrWOx2TIxOeKXU3xAP1LGNrSsi0owXcaxxSyitpXAQ8AVilGvFpZdo7Nw8MCGjJd/ba1X7M///EXtvjqwI6Oq3Z8xpkYM58/ai0/eq2yPXJFuQ4oCvAJ9tkGP3k+AEZO8LNjOO9aWgHZHCBKK3abGSpQ1DFFPcyBAhGnD9r+DrRDfcm4hTNp6+7OCEjOl6pWrTetUqpaK4cRVsgC6YT54oh0Bi2YTFpvOq3Xcibn85yzdc33OuxsmNlRmtYDVq/AePWZLxiW9EE4HrFQJESPMYvFaq2WAEYxqdETbXqWYK+rNsRKR85Brfb+kPkDMWv5QxZJ0kbfsLrV1HqPZIo/EjAflxdxmqJJVEsg1bLMwdxaZkOe2cGDR/bLP/2/rbm/aLFUxbzSjtXyxzIdUnHHYLuFpEEaDvisXi1ZpZq3QCRp2YEBzW8KHYlE1CrFvB3sbZu/VbNMJGwJpAD8PosQl9A2HwCoDJin6+cZOIMbmXKhRxtGp7muOT4yOW1jExNiix6d5e35/LytA5I1Wzo7ma+cc02vYeWia8GHtcu+CbuU59Jq1C0YwTTIFTCZM844x72GeV0sl8UK/e3f/C3FUgsLS3Z57pIVC2W7/+C+BYM++/u/+X0b7M/a9vaWjYwMms/v2YuXz7UWMFuETU+xAkCTPQdWPYxCzugbN67rXnf3tm10dFht3nTfNNk7kylJlBA/wkzk8zY2NqUfCouxExMQn1Bw5cwjJmEP4QzrtFyzNtjXuHcYn6zP0ZFRgVkdprGT7wkKTGT8iHHoMlKc1N6XKLAAwHbkLaS3nsd4EOmKqr14OS9zTPZzQFHYrHsHezrTx8fGtIaYt13plDpF2E+ka84cCEfs6GBfsQxsTb4TUJxivorB5ZLYmLBZ9/d2LRoKq1Wbwh0GTd/69t+RBjzFmy8fPLD9wyMbn8A4K2zxOHHRoJjDFJopVF65fFVSUJvbm4q7YHAChvK8hocxadoTWE0BEB1OwGCmDeAnQK06SAJBFYKODo81dhQdnZyBKz4SFzmplZJiOdrZAXWRv0KDnDiK85pCGM+G+IcYRyaiBwdO53Rs3BV96zW17gPWUpyjiEfcCTmC8wjtXPZ4xgrpAMBQYj3Gij/8GwC76+CJCfTkvmEs8/nd3cg9oGVP4bAkx3dA1VqTkoPJOItzmGsCCKWgyfkHCI4hVhb904MDxfyMFfIAnLvIrlBo5fmK+d021+vE4LOzsxpTNEQB4jtxDXEvXTtIgzB//uE//kcXeMl5Sp4v7vXcjcDFAj93j/zihs/TCPzqFz/z1JYaDKplkdZqFMt29/eUUMNEJJlWkN5sKGggODk+OXb6gsm0AEsYmgQpJKm8n2SSoIPElSCJKitA2cDggIL6gN9Vpp2Dc68CVlzdqdDSMk4iBytpd2/fXjx/LtCACrF0itoJLe28g319YnNtrG8oqCGJJqAFaAJYhc0m8LDN7qAtn+RWphPmU5sRWnoAMlToCTBpBeK+JRy/sSUQ1LEYcFM+ajvYo7+YsgSgW6spthKOxKViSWAAEVpvttfOaFvFDXZs3LV8t5rWk+my9Y11Ozk9UnsnLuUEeiQKMI/QB4M1JhfqaFTj+uWXD/Qc0GQlwEYwnwQEMxh+D2BJkI57KiAkTAHHKN0QAEMACyuAhJ5kH1CL162urdrRyaFNTk1aJt2lKjqsKFhqtBABEMCaJBnheXaAT+6Rtm+SKJIPWpww3gGkkiRCPq8509uTFahAqx5gi8bdZw4AL5YEtqFvVcJQpVIRM5hkDzYC7BTujecAMMdnkGQBGBHI0s4FmAHQgyFUoVhRsI/rOYnd17/+6/quL774QixZ2Kw8GEAR2jdh7+LELqZhpWqTE+NiGooRx1hLg9av16s4gIlQ1emNkuCI7RuPWw+GFG0GAq+jBTyeSIkNSDIgA55EQokTwA0SDacnRxoXsWBTXQLnAcQBnUl6dna37dmTJ5pDt27dEtgLaA0Tgvf09fZpnp0eA/6S1ASsWMwp0e0jYW7VLV/MWb1SE9uHRKBUqdr4+LR97eu/bv2DwxYMRGx+fsG2ldxl1L4Pi4dkniIHjr0kADxfng3Pk/kIo+L44NCWX61YPJ2yWDop/U0SaZy9SZhh77BfkLwA4lIEIPGiSMDzhP0Ri0QFrMLEEVOz2bSp8TFppW1huJBKSkcXQJP5QBsjphIEJQC9tOtRmJGm5umJEsTrN26ITXT//l25wo+NTgho3t0/sHrDs+OjU7W5R6MJsa0xsWD/+d73vueSo1drtrWxpWIO9w27hx+eOWZbmVTSSpWSrlWeKTBbKBAxnyslPXM0hFl7PAdpjbZN15gXXV04wlc0VgIsG00BmMwPCj6sv3gypSIOn4mBivRBwyG9jz0GYJ1xdXtWv/Y9NPOQRFCyOT6hsSZRxpkdMIM1kcqkta8cCpAMCGhFJ7I7DRiLTuCODGT6sj2WTMetmMtp3Nmzg+ksLj1WOtiwRw/uq3gFs399c9e2dvasUnYayOw3MrhIxOz2ndvSY2XusBePjk8IhGdsaGu89+BL29rZ1f4HeMr+zusA+sWWbEuxOM3phgpdAkfZP5CNaMCATejsQatwYGBI2tAvXi7Yvfv3BT4DEO3u7qvlExONtbV1PU/m1sTklMxwYIsyJwH4AZYAtQAGAXpIqgFo2D+ZDxT1unoZ86JF4l1WrCXsR+/ftS++XLZKlQJe3FoeTMOgVWqt1+Y6AN0qjrXBUIeScpvtEFut8h16KPIVbW3RtsmRY4gCSDpN0PbkMwslzd/dY6Fs1lKpuDrxARyjwaBlAIbM7ATGYgl5h6CA5fxJ3pqFihho/mTc/Km45lwUQMBDUy8ocK5UpkOkqfZ7GSZFwxaX/jM6zpga+p0eKCxG5G38yOWErNailRxwj3Z7GJ1Ni+Bc32aAUQgRnIsUgD8itmrL17SqVSwY81sgFNDnoRkbiPvNi5g1QrTqo6OJRrAZGDBt+1nPLFU0e/yTH9uzH/9780XzZrl1a55sWzAVF1DSLDOfYJcGxBJtNcoWCMYs1dPjzAvDQcv2ZqxRr9jp4SGQr6XCAcvADEQeJ+CzgOdZwIPT6p6LM0zyma/VsGa1oLk2NTNrV27ctMvXrlul3rTPP79nAQCjqRlr+gK2c3Rsv/jVJ/bT//oLOzk7FUjLfk/xiP0FtLfTagwVFjd4AJ5QOGbpnl7NS9YO61k63m0TNnSlv/7tb8vhnN9jqjQ0MCizmY8/+UQA1X/7D3/Hbl6/ZrFY2MrVkh0e7GpPdvtWRV02xD98P2dqb0+ffXH3nrpNOL+IuT7++COxbgFF0Q198/YdAVcw+olfAMAoXnKGclYjk8Q8gK3Hen3+4oX2CIYQF3hiKsx/OFcoJAOesa+jZwkwd+v2HYGoFHxotVbXSU+PzmEKYqzZxcVFO8GgCeDU82TkSTzKnii9Y55bIKhWbIoyuKIT17BP3713X/OVYt3Kq2W7ce2qvfXmWwITkQdJxuN29dp1PQOkdtAjpnAOa/PJ46cq3gKKTc8ik9Ol+E5sdKQ5cCzfBWgt6XWc7yuLi9Kzlunj4YH2RgDxYqlifQOD0uIEwGdMP/3kUzs9y6lYx/1SiITR2ZftVWw8OjbqugToPgLoDAWlB72w8FLPAEYlMbPaxMVgbAgM5dkQkzHv2BvZ3yk8inkMSaG9Ljt61MRx6Uxa90e8RfzPHOnEBMgQIEFD/IORJN0bMu0Ug91TtxedS2i3ElMQq+3t7QnUvnLlsmXSSQtjztqoKYbHbwCCxte//g05u79aXtYc4rzkubHHc0Yy1lzvzNyMxRKxdpeTIwmQnzDPIHZ0tOqJjcuFkggEFMIB6Ht7enQ9xDjMXe4BIJczlL2H/0aGibOFcWA+IfEl8sKBM1Ia7Buw4cEhFf7eeffdC7zkPCXPF/d67kbgYoGfu0d+ccPnaQR+/Jd/4RGEENhRkQfoUQU0gks0XAyfKusE2iTwVORxLKW1E4AAoAxmaUefkveS3G+ubahNCYCEIIzgBOYX7AHcSW/duq2AcW3jlTVbdQV4c3OXFXQ6JllZATWgI4wdGAkw/ACxCHIIVgHuALTQ5OL1BGE4yxM8UvHmOvghScecY2hoRML4JIyq/IecjqESYYE9EdtYX1deCjOPZJBgX/pTMiAKvWbQAu6R2OGqOjQ86oyEqlV7+vSpEgqqz7jZEzjC7CBgpz2Y5IQkhNcS1DPOmIoApDmGFCyTsBg06DEBfvFvsAMAg0kULl+6ZDffeEOgRCfgQ7uzw7CAVUmrONdIgAhYWiyWZHpEWynGTfMvXzqJBAAe6Sf6lWRhLoUO2P0HD6TldOP6TekZkpAA6JGscE2Y0TAnCB7VUhVPCUiGZQUzlGCSijpgI+L+JHG0H2HEQIJBNR9g7fBwX8wyfphvkXBARkhqIhVwGZCZFwEpgT7u37B3k4mUAPlyteKApGZLxgPPnj0T24LAlaQMeQTuBRB8cGhAQOily7NimglopV20p9eZV8hYiWQuJxYHICw/sPGY++4aMQsYUmIEixqARM64gaDmJq1rGC5IwH93Ty35tGQzBxhProvERixhP22ozjWaZG3+5XNd09fee888X0vM3ZPDQzFjYWUAUsCmDfkDYgwC4E1MT1kwErEvvvhMRQieFU7TvIdnk+1xjtxl1jC6i+i6wdI8OrT8Wd56kUhQy7zJJIiEjHHFJA32DwnoySEGVk2ZLdFWBnAC6AXofHB8aF19WRkhPH3yVGAvcwV3X/RPeda8jsIHiSJJmVrtens1R2EZodNbKRXFwB0aGBCwvtWWLCgX8ipaoPtGsYFrp7gAYwpweGFxySYmpu2b3/qW5g8GVmjjkcRgAAcwiwsweptd3Vm7fftNJY5/9u//zGCuwm6ZX1hwBR9aJ/v7ta+hL0aSw9iRPJfKRSW7JKFyqI0ntBdyn7SFs+cwDwV+StsVAL1pqyvLYqhw7QAfrujQVJGFllR0No8ODvQ+5jlrHdAPFjT7Jc+Z7wCUY72xtnkO3CvrHeYOxSkS2sJZThIarIGbN2/a1atXNJ9IQHk+6WRa+zvsZ7ev+q0nk7F4LCJmdDDgs2vXL5vnNezF00f29NGXetZIqmxvbkvPDYYVzL6vf+PbdusrX5UxzfHxqa1vbGkMYGvC/uJZM4YUfmSUF8ENviTn+GvXrtknn3xi8wvz1tPXp5Z79jz2H+4N8AWGMAkoz4Tr5F5hj6YyDuQUmxbNwe0drVnogrD7KfYABrA2lpcXBTjAGOL8mZiYcu20x8cqRnCddAeoVdbv1htQHS73W5vbNj4yKlCB9/d0d1muWLTNrX0r1cxqrYjtHZTtZx8/tXvP9ywcyYhlDWjpteguaHc04Fperro2fNBWYZ6seVzhg+bVJSppPi9gXhlWIGBo3SzYMF/Mj1aItUot84U556Lm1QJqgY9PDNv0pWnrGp2wIIZfUQcQ5otmx2cl290+tMZJzrx6U22d6LwCMjdLBWshYQODWgxUkMaI+aK01Yct1pOxIPIftLl7FDZL5jVa1qpUzaOzoitp6TjM3ZrkNGSS1G4HZ48HUEeqo1hxjEcYalHc7j2nX8i+zrndBDDl3IOdS8dDiGcctUbTZ4EQrb5haYyGEmELJHzmoSMaca3z3ch7O/lV4+To8pnl9xr26Y/+xE5+8V/MgidmpX2zZl5j6I9FLBz0WaNatkahYK0K513EQjEKAUnL9qSsWavY0cGeWaNmXbBFQz5LxaLWhcwKoK9ka9DqdWCoM4hqWG8yatcvz9i1G9dtYMi1aycSSIP02MbGjv3oR39lrWjSpm6+YRUDFD21n/z05/azD3+qOSF1AwFMQfP5HWuP9mNiGsBtzmVAdLTaKRx2dXdpD8LRm0Ld2PSksPWNtVWLpVL2j/7BP7BLc7MqagEW3rv/wAb6svZ7//1/Z6lMQszNyckx6Z1TAI+F0dJuqKDImcb1wwylULu9s6u4g/ORPdQVAQHPnKHNW1950+ZmplVABCgDbOK66dShcCzg8MljnTVIEHG+ECfCsAbkpKUZEzXYgwBeAGF0rxBLET9RsALg5HsBoWB0EjddmpuTazvz7Pj40NbWVwVoUfSkI4N9Y3xi0kqlir148dKK5YriGs5q9lHi3GMx1lfsLH+iwuu3v/VNmQ4C1PG50mJty5IcHx6pDZ7CCW72vb19Yp2zv0cSMYGtAKDEC+wpxGhcF4xyOlg49wEFae3/w3/9r21n79AG+7vt9q1b9vu//89sYnJcrfQw2/OFsjRv2f8D0spuCviDzU+31POXz1VMAjyGUACQvbe3rz2ecWW8cK1nz/l7f+83xbZ8/vKl9mj2YWI+Fd1iMcX8/BuxGoA1z4RzmXWoWMvvFyDOPOU5AZ4CsvPv6iQoFqUpzXjTrs77iCUBbLlmmLLsv7TY85oNFefjmp8yUPP5VVgktua62PcBj/kcYk32CWQSeI3b/31tpmiP5pFa9KsVgd6cgVwnkk9IGCAJxLPg79zjixcv5BjPPOQslev3AAAgAElEQVS1jqVcaXc4DWhNAXIyR5Vj1OsyyiJ+IO4nDoKRzGtcjBu2+/fuyZQJZjFs1f/9B//XBV5ynpLni3s9dyNwscDP3SO/uOHzNAIffvhTL0e7e7t9RqYulYpYN4CCABwuKXXgDcEFPwQvSgzaIJFYP21XVADHarmqgBNdKlroARUA8ABSCEoBtAiCN7dW7Xd+97flLIomIRV8QCMqtAA8An4SCWkS0dLZcbYG7ILFA6jhROFpm3EJhmNR+AWucH1UeWGQ0QpDUkGluqMVhQkK98T3ddp4CRBpteRzAXNJ1KmQo08HkAEIwX1xP7THwXyFtUjyyHcTuBPwqb280WiDnGgUdrcd0BtiMPA6KuMAOyQBtBkCIFLdBujjD0GhEibJCzQE8o4MDYnx9/DhQzEsR8dp9bJ2ou9ajGl7Arij3QeAk7EGdIHxBugDwAgYCyBJ8IkzM/8GSAbAC6uXJARDFVhSfCbgKWCKDHxKBQEesAcAEEminFaYSZvQaU31aswJLrknkjmYjATeJFH8ezQOm7cqQAYGEi3GQXxBBArFBRwSFOO+Ozw0KjYIYAVmQADVJIO0YpUqFcdQrtTECIMxR4LBDwHsxsa6ffOb37Dv/cb31IYGyAlgx3jDHmCuM2e4F/RwZcwQDIrhwA/sBzf/Q0p0AIdcO/CggmL+nSCdgB9neAAetKq4fsgSFAfW11cFfjtAp0sB/fHJqUB4gnPGF6YkGm0wPQFSo+GwkkDWVg25hnhS835rY0Ptj+/8+jftvW9+x376wft29+7nYngC4gCgoo1IIg2Lm2sFCKI1jftiXgI+JTDACgFMI0FwoPkJq5B5DCAHUY2iAyzY/myfgOdKpaa5QkIOMIFMRUoFAbRakTfwbHcHZnVZAOjQ8LA+l/VBwgSzVi7BuIlXMfSK2xs3b2peO+3Ugp2eHVsRlk4ybYlY1B49+tJOTo8lDQDYRXKGAzjg9/Fx3jY31pQwwpqEGeuYVp7WL98FIA2I8PjhI3u1sqrWXZImWLnICcAsnJia0hqDzU4RgSR2AMfdQkHrlSSZxBHAgnkDAAD7iaQMJjDPHyAH0JL3uLbrksB1WiVZbyT8AKeLCwtK8q5dvSZwDwCdZ4CkAkxmWJ75YkFjxN5AcYW1BesWkIL1DQjP/GKvhulSw7E5EtG+WSoVdG3s3Yw364/vpXDCD3vc4sK8Xb1y1UaGh2x97ZWMlAr5Y0ulYjYyPGjjYyN2afaSZbp77MXzF3pvpQxbOmyRaFIg++7BkQ0OjkgGg0QTeQEAAdYmAAuttDA/nzx9rP2T6wEghqHO/gdwBlNRJmywsdsMc+6bPX1waKjdQw721tJeKUO3bFasV0DQRDQm/TsAdRJWzhoKL+ztapNvNOwnH3yg+f/WV98VCE1hDiCI/atYKdjw6JDY6exbgFOZVJfG995nn2ndTc/OWHdvn4UTPVZrRuzwrGkffvTIPvz0hTX8gMsYecB8N6tUmppbHTCLhF4P77U0aVsTtO3+bj72iLDAUR9t576mWaBuFnF25V4VQBMDqoT5Mt0WQmMSQ6JAyKIDIzY0M2PJrog0NsFZSxWzs1Oz490zqx3lzINF7TXMamXzsWarRasdH5kHSB+NWSDTrc/yxSIWQbM5HLVAiIIo8ichq8ESRU6j4UxJhnsBf/22f3hqxXrdmjDxqk2nLR4KWqJtkIKZFEZMcoWWMaPkSK1RbcjYKBwOWLnZsGoDBirxRQSJT4G0wWjc/NGgxbsiFk1HLBB37fOxpDNaCoTNEmGzEMNVN8sGzfZWDu3n/+HfWu3+L8wXzFk0WDLzVazuq4kVivioV6kplonFUtaV6bb+LGBowXa21qxRKalFvjsWs65UwqIBv4V8nkVDEV0rD5iCK6ZKyCh0Z1I2Ndhn44PdFokELJGBQZgVMJZOZS2a7LWD41P7+Sd3rRKMWmZk1LaPT+2zuw/to48+s6ODIytXi5rfzH00WTlj2LswnmLeIBUTjsW151EIZN3Couzt67FgNGI7+/t2tL1lmaFB+43vftdu3bypvYT968GXX9oP/uW/sF//7nft737/u1Yo0iFyLAOv/myv4jw6UnozPVoLAJm4zOcBt+KwNy8r3mE/ZP+jC4Bz48qVS2J2np6dqEOhlM/Z+MS45D/YA+kCYO2w7tnvKZTBLqTD5fHjR/ZH/+6P7OaNmzKB4wBBvoP7fvPNt1T0Zp0iewPgyF7IGcJrBjivEmjLr6nocePmDRVvWOcysaw3VWRHSoei09TktPUNDsrgi+IsTHtnYOlMv/j7q/UVe/T4kbpBvv5rX1PhbWVlWWcahRs0VSnqAZStLC3Z3bv3bHxsQuepmJnhiG3toBtfaEspdSkWKBcLksCAhQhbnj2ZGIrxW1xYdMDwyJBtb61atjtjN2/dtlg0ofEHKN47OFL3T7ZvwPr7BxUnin1dq0rTOpVK6Hvo6jg5PpUZFjEs4Ctny5OnTyStMzg0ov2b5yiJEen2Z3QmSI91ZEQ6suVyRXEScRC/o0DLWcxzGx4eUcxIcZlzhL0esJFYFEB0INuv4v321raVygXb2tpUTElM48Dsot28cUNzcmFxXhIVFB1hYyKJQvzMOQ2IDoCpgpgM8pABGFD3UEeHfGlp2UIhdDwBX5GK8HTNrB/qO9LJL5f134CY6OwTy3DNnN2cD4CfgPCcMZhesTUD3hMLyHyxXlfXDfrVdOhwnjMOPb3dznxweERnF4XatVevVJRjzP7Xf/4vL/CS85Q8X9zruRuBiwV+7h75xQ2fpxH43/7wX3mAGAQ9BBawRamkErCRtNI+JEMI8ylgghWH9iVt0d2ZjBLZIwCAYkFAIcE9oAxATqciTeDlnN0DMhFxLabOuTFfQHvULJNKWTIRV9s8gdXh8bEcRmEK0NLFa2gldg7PMFN4Sp5YhyUlsc7YiDZw/p0AkoCX+wC8EQOz0bTNdWdyg7YXgRjB48HRoRirACcEc7SOEQASKeUKeYEagD2AWVTQqfrDMOU7P/74Y+kLEeDxfq6V8eE7CJIYT6rrBHewDPh3Am0CNgJ/gk7uB6Ztx1WbtnaSFdhdJEDSqmo11RrE/cFucm3ZCQWbgKNXrl5TwE3QCmORH6fBGnI6sMWigj6ZLcUTYmcB8PT194khy3Xxh6RerdLRmBxfea4wWwEzAVQJqh3Ls6nvc9pSMN6c+2g8llTlH2S6YwbDMwfoIxmj2g6wAXNSBkMwdNEaw0k3mbD11RW1gcFWgxXMNZIEkSCNjoypLbFWZz76pduJq28ilRY4C2OPZ0XLHIn7L3/xkRgOgCowQoeGBzQfFHSba0ND6kAAElX/SOS1uzVznutlDksCIJcTEEViCECOzqecfvOF10xSGJgwRHGfx2UcYI8Eoq8vKzCJMeDzaKkGPObeuAYCcxIlDJ8Aa2XWEQ4qqeRzAKpgpwCKxiMJi4ajknlgjnRl+61/cMgOT48VnDMGsD+YTwD2gGW06VGAQH4ChiXvhb0Ky2dgaNjGJqeUHAF2SxMunpBxDGYM4BmwTgDzcR12ZmjO7COZScu5G9ADQJL9gQSL8WHeApCofbCFi/KR/gDcUVyATQb4jFENiRutcbDI+C6SUbk5+zxr1GqvdXQB/2SyFI3p30jiqtWGQNHDowOtCZjHtFaTiMGyhk3DWg3QyhlLyCSMZAhm4MMvH4qFdPPGGzZ3aU6fCcMb7c4rV68qoWNOo23GGqI4wfVzDYDv0qXt7RE4RzIFQA0bem5u1o6OjrX2B/r69Uz4O3sAbHWeOaABz2YHE47lFe03PGvmGuPG2FN0YY2gV6lWU5/pmtgD+d3S4pLGEY1jrqXj5sxeB5jJNQMEsIcd7O3pv2GKy0gCMxyYNUdHtrzw0rL9WbXB0i4/NjpsR8e7ljs9cRq+gaBdu/6GtO4e3Ltv27v7Njg4aukM2rBFyxUxdukRa1fmQ5kuV/za39dez7glUwmBo4AcAMjMNz4bw6LjkzPN/+GhYe1prEPAIIybmFNi0qEhLc1Gc2OBMmQgKBY4CTMsL1hTHX035hLvYS+8d/ee/ehH/8nefe9r9q2/810xjZBlgAHHOYF7dravVwAmGo7sqSUMWXw+mQ3xvOZfLpjnj9rw+CWLZYbs0weL9nR+z07Lfqtb2FotGP5NK5ebVik3xOyUo3jbbES9qDqy2u7yHT1QKgpB2uAjZlW2NX7viSHui6AbimO833xhWtu7LdrVLVZltVK2ZhnAL2qhkREbnZ2w7sGM2svLTWc85FXNjncqlt8/Vmu3Vy1ZqFWxiK9h/kZFZlqsIT+mWGLfA4imLBCJWxUpVLQNcZCm1bytk9w4zVkgHrHBwazuj0KU68xomL/lWcBnFguFZIaiPbZatVzBmdHpVtHwrNTMmi2BvRICDTitbuml+kIWiMYtEk+YHxZ9LGitsN+CybCFBYyahWNoG5ulUL7xm4yPgi2zSMNs+dNf2ZM//xNrnaxb3HLmeXlr+EvmCzjmdbNYUZFloK9X8USjXrSt1RUr5I4tnYhaOhyxdDhsvZmMRYJ+C/paKkAB5PpR8PV5Fggjc5KyTDJh6Yjf+rtxu+4SoA4Lm0JKOt1toUjaopk+e7m4Yk9X1iycHbCjUtU++vSu/fRnv5S2JQZ59brTBu2Yebm5HjR/OKLCKvsB/3P63BHt0eg9YxxHwbFnaMSmJsft3XffUYGJYtvQ0ID9px/9uf38gw/s0rWr9u47b9nsLHqVdFPULZ1KSPPZb35J19CeDdMQ0BUHdKRniAMCoZCtb2woBrhz5472uBcvnituyWZ77OrlS5ZCz71Zf11QowjLXsTez//zwzzCLPDzL76wP/njP9Y5yuuIFY+OTwVEsqex79Iaz94Biw/zJbp7mF+wzSmYwPaUeVI8qnuV1nC1ooISxSXGElB3oH9Qz0kF2lJJ8R+AY3cX8ZGnrgEXt8YFWnJ+YLwJsx6pIIwT1U7tR4c0b1VpvRdlGMaezZzFpZ5CE7IwzrG9YgtLC+pgmpuelVZpsZiXTjifMzkxYWurq05vP9tj2V7iqpA9e/pE19XbO6A9kee/ubVtr16tKdRFPzsUDtjTZ0+sXC3b2NiY6xCqI4u0LY1nSAWMN2PrCpNNjVWt3rQPfvITgdZycE8mFUssr6zoOcJ2pOB2FQC4h/3yrop57LecFwCX7MMAqZxHEBoAronv6MqZmphSBwL3iLwKc++Lu3dV6CUOIFYkbub+K9WyCmM8Uwc49+gM4jxlfhAftryGyAg72zsCLzvt7MwX9uj9/UPFoqwJOdbn0F6vKm7Rs5K8QEVgJuPB+iG3gS3LfVBUY3w4r5grdABQtEROhXiE9yITVa1VJJ3D2L/33rv6HTrqjx4/1pwBcJ+bmRHQT0z1T/7p/3CBl5yn5PniXs/dCFws8HP3yC9u+DyNwF/9l7/0SPI7rvK0KMPwdIL3zvVXrNFqVYmR2HInJ0o8YX6qTQ7AC6MAGGnohKnF3lXVOy3d/D/acARjBEgAaQBFtCkLAAsGFMTyuQRAy0srcrAcHBkWGIvLLQAOnwvzjGsmkCm1XYRhkfLvBLoOsJH9q+6DQA72AyY43AcmETA7e3r7FGwConX09WAGEjgBJHK/MF5gUQDiOY3RE3v+/Jm9/c47NjUxaQtLS7aytKLAeXxyUsDZyxcvFKiRGHUCQr6X1nDGEk1Dgn/Ggn9nbADsAERVya9W26ZEYQVqTqsyKrCFxIEoDg0kgtZgCAYhRhUNBavSqMzn1OoD+AUwBGuOjRyGhNr/iwUZLfX24cCbVJWdAJTvIakIBsJqvSZopX2Me4BRCSBF0gBDjjEG1BQQgiYrLuQHhwK5AY4F+PV02/bWrp4LiQHPUMwBmQoVdU0AVoxdjFZLOknFUEaWYUXteej8EaQTmAOoZQeG2i6kx2opazQBvxu6DsYWYxwMaWBoSivq4ND6Aa/9prFw87CqOesA3Zi+k+cKkCf2CEYNsZjYAgBXjClAMMCUAuWK04AkqJ6anHIAsAdYVZb2JwAzz4L1w7yjpQ7TA9gyBOfcOIAPIOzy8rJaMSfHxwQ605oNEAtoy3fBEAJkhBWEBhkmYlcuX9MzQV4CG5ZNwFHaUNsGOtwjz4T1BruX64ApypyWXmq1omIDBg4kibS1wooggeG9HQMFJQ0R2twBYKoCyZmbsLU7khOAA5OT4wLdaNFkv2BdkoyxBhgrccQAiJDTiMPCg6HtCdiEyUiyCUt9YnzMLl+5qn2EZE9Ae4lWdcBdJ4EBiEab/eTUtHPzLVUt2+NYmqyfnmyPvlemO/WqElQSvkgElk7ZHj95pDUL+MacAhxhLaBfRsLN9dF+j3YdP7TUs7aOWRftlkOSMhjhkqhoNlUgQHMY8JEkmrXEd8LQRouNMYdxw7oBXIO1AjjIPBT79ORERRuumWdIYsq/k3gyD2EZ9fb1ucKP3xV+pOHZlkigQKM9x3wywujMP4DNjc0te/zooWvFbRux0SpJEsrzJYnf2doQG5tEdHtzwwYH+mQ2gokS7u6M/cT4pBhYI+PTmu+wvpg3rMfjs7yuUzIgJydiSkk7L5Gw0fFxFc0A6UuVogDM1bU1AesT4zgHjyrJBQjm7AEwBlxm74WFRaslnwuDSAl6oSB3ZvawS5cua35RfOMsYW9CSoC5QcKPlixJO22e7DtvvflV7Wsrq2tiqtFCy/sAcWFnpzLdcvtmrgDSrywuWDqZMLSqq7WWpXsG7STXsudLu/bhx09tcStn/nDSPD8aeGb1KmcfmpsUbHgcf0sfFKCzDegKGWw6YBQfJUBAC8TMmgCj7oyVAVMwaP7ujPkpMkUzlurucdq8jaod7+1ZY/9AoKIPEHlsyHqmxy010GeJTMAiyFjXzEp5s4OduhWOT81fK5qvXrLS6ZE1c8diosbiIRVfyrWWhSi2JNIyJmsATHK2NDzzwzhMxdUinzs+s2axLO3QAM8kHNRtNWt1a+QKkgUIJzGqClo6EdOcPyk42Rmv6fRfGdtWtWEtdA3D6Huj2xqQAVWt4ZPeJm37Mdiq0ahZNGTNSMC8eMjiXSGZK8UxWYqjJWyG1xNHR8JnFsw17P5f/Eeb//GPLBE4s0ph03zhuoVjISvlCwKahgf7LZulvbpiK/MvrXB6aF3o+Ib8Fg34LB2N6tpTETRTKewKsbVgWyOVfROg2+c1rTsWtIHepKVTMct0pQXMoz8NSzSeyFiiu9+8SNruPZ+3tYNTK3p++8Unn9svPvpUxm7Mc+Ys8RPgFnEGBmOhKEZVrqjMvsdaZG/Y3t61/PGBBUMxC6YSFgpHJUs0Pj6mtQer7c4bb6hV/JcffyQToMH+XpsYH7Gbb1y3yclRq5ZL0prku99952vah2FMc1ZUq3Ta+MT0RmuSYvfLhXkBl7TbI98xOTmpYi5gbioZs6H+PgHrgJQAX5ylHeMdMYN9PklWcL7SNYJsEEUnB0olxNDn9YCttFmzvwC4cd98FkUqzlYKJeyTMFEB6SgqI9EAWxJATtJJxHKptPb1paUlFZCIH3YoCLVMjFP2JtY+e7QK7em0inHPnj9V0XJsdER7aUd7nbMUhjRxI50FFEdghxJnED/RWUAHCrEHLNzRkWHr7sqoW6Wnp0vmQez5SB4RWyCVxLNkLGHjDw/1W6mIAdyuTUzOWCqZtsOjE4snk/pMFpjeRycR86snI71qjK8wGrp86Yrmyau2ORAHLt1GnNXEBT7zWz+GQ62mLS4u2cBAv02MT2g86Qqh3V6dXOm0nhHjo7OH1vweZ9LJ9wM8yggx5sz1OPvotkglKBDPCYh9+OhLxYm07yOvw/jcu3dP+7ac5L2W9nGe5+XLl9XhBQud8WCPIE6ECQtgLNNSdWCFZGTFNcGW5T09kuNp2suXL2RUBuA5Pj6uIhqFa84c2NrS0e7NCjDlzKQLjPvh8ymgUeQjfuaH+2Ze8j2A7ZK4ghRQKqrbIZVOulikQrHPjZuMDKdnNO//p//5f7nAS85T8nxxr+duBC4W+Ll75Bc3fJ5G4Oc//9Cj6k7AQ3RIGyjMG4JLGHsAIqdyMc6rbQsdHRJUgiMCSpJfACl0dxw7LyoAiao4bEZAHte2eaZ20g6oAGMAwAytONzMcePM54sKnAFuaHMnYMN5k2RWjKaWp+CE3jtdZzBg8UjUwjiPApQ0m2IihUMBBVVoWXZ0oBzTyATWnZ2dSBOPlkA+i/YpQBxYstwTgAbOmgAztFXjaMqbYckBNnJ9tGgB+gFqEnDSog2r7saNG3ofgRJBPt/L5wGsAW4CrspsxvPEhCBQI+AFlOH90XBIAT/BI2ARzKlCrqBgDW0mwCxAyk7bF2YdB0cnAhSm/z/23rNHsjy98jvhvcmM9N6VzapqM909HEeOkbQacgCugJUEaSWsllgBC2gBAXy1gD4B3yyIhQyghbzIFWgWoh0uh2N7pk11VXf5ynLpvc+MzMjIsMLv3IyGpK9QlWShp7Iy4977v3/zPOc5zznT0wa17t+/7wAXvSS3gR8dW8eLpIb2KLffRSLa3Fi3acvA0JCBTBuLnJ6qfBzogJJIUAl3i3C76VbwDgsYgBBw2lqVBg+LbjOnjYmgk9Y1noP2JsALAnmYLQCRNipCO7Ld8rsDCIEhCoBXKnXZSX7u6WObugAyj4+NqavUY/1Q2BULC4tOaKAW0VIGK5VkDkYJc4p5sb6xbpah2aLNlpmMjF0yEbQfAsLQrt9sYnRUs3YYyQcJLYkQcwmQ1S2DlYrZkwTRjE8A2lY959rNlnU6SVaYa0MjQ342mBkkBjjGAlyRPACCAZDxLhgjWtqPDkiSTuxwjx4owAxje1opXzjJB4y+SzNXND5zWacHh3r5AgOXqlt/SS5JRmkNZO4a3K7XzF4hEQBwJqFkPdnIzLpasPlSFwBcS8PDowa/ScoZR7enwaqOhA3A4NgK+xUdOeaQjdKeP9PpWUWXrlyxFigJEi3brC3mCImmXbvzeRdGjo8O3eZPUgFQyLwhsUAmAzkC9gP2GsBSfvf67KylEmjDvnHzlpMwEspAA60WtL3t7NlJnOSVZ4eRe7C/F7DGEnGzd2CBbG1ve0vv6iqZGcjehrHSLz/80BIS6LPxnhgj1v3k5JQTboBH5ihfgMLcL0BbsQsmIm3RTf87shO037LGuT9aF0nq+XnjYgoZQOV9s/9QoGCM+X3mEkUUEsS9fQzdDp20D4+OBiZKtPjZGCTihJN1j4wI2sb8nWIPchckjbD3A/A7MLShIEPCi3Ea+nUdSQjWawd0u3b9miLRkIFn3OdtoEbrdCLueUsSSYJtdhrgEPO2fGKzuWg8rsPjE+W6e7xPBxhgyPcKU9dJbaNpAJ19koIQ9wOoC6uGNQRjEoaaQcl8Xk8ePzZQPTEx/qUuM+8dsJszgPnBecIeyzvijGHf2dxcV7vVVL3ZsAv4+x+8H7ClKCalMr4GUg+sS0AV2GHMb/Y5CmC8paODI5tDwZpvNmq6/8XnBvhGx6cVjeaUzPYpFC/qJ796qJ9/8kLVVkKHZ1Wffzizt2pttQE6/99fdo+HBRk4sBu6Y0o1Q2o3+TtjBnqJJl5S6ULREiDdg/0qDNCiX9BhpanNw6qOzlpuVY+26zrY2lTl5Uu1yscKZeKK9fcoMzqieF+/UqVeJVJRIW6TYh2Wpc21E52zf0caqleOdbKxrlatrFC4rnY9WEOKZ9TVN6h4MqdyteW2+WoDGRep0JVXX39JZ82W1nb2DGbaaZ7OglDbzu1t9p1qPQBpqRGhGYobOxqiNA202zYoSkbDNuQ6r5xLrbra7XpgIsVKicUUiiXVpoU/nlQU08ZiQc1UXJFsUvFcVImclC9KSE+DVTJ8YY6QhtTVks7m5nX7z/9I1fl7Sof2VD3f0dnpsWUBBoYG1N/TpXb7TCsrL3S0u63ubEEpNDspusQiKmYzysRjSidiSsaiiqENbOOoiOcuA9IyO61lrdHeYlrFQlqlUj4wJKPFPZ1VoditfO+Qkt0D+nzuhR69WlG82KuP7z7Qn/3V3+iofGL9ZJA6xxK5rP/LHmsnewpKtXO3ULtYUq8rlaFVOqrjg0Nrvk7OXFIqldXj+4/03lff1zd+7df0fO6pnjybU2+p2xIpGOzdnL2i6ekJTU6N+z3Q7s7aBnxjz6CAyMZLSzL6mMQ6sKtZt3Q3fHL7Uxf2WFOLSwvq6wsAqXQioXfeumVwCBb8B+9/EBTGrdPe6/2Qf+sYP7KPAB4RB3C2EoPRvcD5we9w7thcELOzC/1g9i3a5M0gjMU0N/fMewMdTACDtMyzN/C5FAo5dwBTuQZdJJxrzEViAvYwzhK6lSh82HgT1uAhHSuBfA8AJix3m0giy9OkSB8yOMv6DeRwxpTOZA2evVpY8PMRL3EWIHVzc3bWHUhbGxuWiuC+O5rrFIg/u33bWvyTk2MaHxmxFj1jnSt0q69/0Pqne3sHmp9fcLESsA+pInSxWVuwH2F1ErMsvFrU2MS4403eKTEqZ0lQID7w/MnmC4Fu68Ghi2YdvXkYqyurq5ZgYQxnZ69renrGwDTnC++A98i9A2yyDzM3ADXZS0tdJZvbsdczN0Khto0EKRiz109NTzlOYZz4AvyHJcoX7FBYl5ytzBmbRvXBBq45TvGZuLvrtnyu1yFSbG5AWijp/Q8+sJQCetQUbWCIEktwXXIaznnuiTOCLiEIBcSixBx8EQOh98tzEjvwnJy95CAb62vKF3IXnShnHp+AoU3snw+Kf/v77mCJRcIuuv+jf/xfvsFLXqfk+c2zvnYj8GaBv3av/M0Dv04j8OGHP2vDogHEoXUXEJKAxxXbszMHfwSWHTYTbCHrJSYTrqbSrml9ofV1B2KATQHbcP9LcAk2EgAmOQRaQ13dRbfxEkysrywpEg7p8swlxZMJJwnhEG3VcpBCogyoAdgKoEryCShKKxmsCfTjAMKmQHkAACAASURBVFL2DvYNrtbrVWXzWQeHAVsNkKjlQAbtOSq8VMsxMsGQpdFAZzAfOKujE9jb63Yns5Rw8+7t/TIJJ3iDlQkIzJgQdMKm3dna8XhhPnJyHCTbAGCMSyeBBzAGBDE4ubvr9iXuEU2ig+OjwGUWFidMiGhUE1MTFmsnwO+wKWFCPHnyUEvLyzb8AFyJxJKKJAAdKxeMh6B9kUCfqjrJP4E23yPQ45oE17T0EizyjAAFBJzoLLm1enMrYD9kAg1PACq0oaj2YzzAHOCeSNxIIAjC+d+AylTbCWJhaVDJB5BAk4skDtYAzEeAdhIQ2Ah9pR6dnQYsYUANPjeRiHocuD46YQNjU9rbWLVTOO3OAEV2Tj2vKRKO6fjwxK1wJGqYumDQBQgD48GgSS7v39nZ3dP27q62Nrc1M3PZLLijIwzBYmY80q4FcERwTsLAeFAcgFnB/fMZ3B9JBmMCSwR5icO9Ayd3zJXrs9cM4rllq7vbrdmw0ADiCLwBrQFhAC0Deb2Gzqsnevzwgcca1gRAWrPd9N8B3iw1kQboD4oVrAvYs6w13OFJmBhPWJowObkPdGA7RQJ0TqORQA7h0Ay9BYPQONsy52F5sOYvX77q+QY2AkOSJBKQja9A7iGq995/34A00gwA+chNBCzhlFvCWeSw/JhbjBnrBL03QDoYfMgF0HJOQQGgEDCeNQnzE1YSa4Q9B5YVyQ0AOMkvhYZUJm0mE/cM8AuAxViQbAG2cc/IR6B7TOIDeAG4ybORJDHfYOx++uknSibTBmqRuuD++EyYJWZXsqekUwYUYa2QQLNnuGhESkyLZK3uBIl1i4EGoCv7Hskfc9x7TyIRJOaJYP8E3DCLG0Dv6Mj7LfMON3Oeh98hOaUtj7UPewrZiMAROOU9j32L63QASsBN9mmzaqtVvz8SW9jY6GMG7P2AjWz95UzWoDFjhg5wIhl3oYWxOz0uBwYpF667fb39F4WuE69vnsGJbyZj9hoJduWspvLpmQ4umMhm2aDhGYkYaJmcmvKYMt+5trWmE4lgrtgtvu5n4gtTKdhTnfZMxonrmuG1seaiE3uNk1zcdWDwDg1fnF3nGh0fU61R18bGugsLrJ9oDLYy0gD7NtVjzbplElM8tTU3N2e26MgIJniDltBA229zDcbcgV3gTytNdfVMqB0p6hcfP9W9uQ1V6gntnzZURf8SVcZaywZGwVcoaH/uaIdijoPYJf3k4ajUwiyJn2+bTUriHopiZJRSLFNUF3Oiu6RMd49yPQOKoJN71tJhFQ3shNLRlhme6y+ea+/RQ6leVbgrr3BXSVEAzcFh9QwOK5UKi677mKSTinSwW9Xhzo6aB7tqlg/UPj9W+/xI7XOYnVK42K1kvssO7Gg2oxVrixqYqtG4soWsct1FnbXb2iuf67hcUatW9zUAVatHZbXrDe9rPH80iYs6xTT53EbLtM14AVqHQ/7Z1vmZwhFMHNFEDavRDqmN0RPnWjojYSaVziqWzyqcjiuSSyqSkZIZCc+7XBawiZ55SzYqU5d6G9KzH/1Yn/4f/6My2bIa1U2dV8rqGR7SQG+PwmpqbfOldpafe+/vgoGLdALu7amksomY2/6zyaQS6EYD4iZi3p84C5rtwOiLe46FG0pF2gZEe3q7NNhbUi6VUDqZUhfvr7df2d4RPV5c06P5dUXzPbr35Ln+/Ic/0tL8YgCWs6eEkayhswWzvagagPtcq9EItNqhN4ZD6kKyJ58zW59mA5iEx5WqAThigocPH7so+q1vftVxxP179/TBe2/pe9/9DY0M91ubcWd70+3asNYBFzHc4fPYKwACAx3diIuGyIVwJn308Ucu2NJODgjJPtOo1XVi6Z6Ux2ZhYd7n7ezsDcc47AXEHuzjGO11jIr4nmMd60cDhLa8J9y69ZbnDQxwt3Vj5EgseXQYaD0Pj7hYSRs91wMkXlldMjuWWAi5IwqXAH6Aa4FWfFDExHST3yUe4ucoINNiDoPy1fyC5+Pw8KDZpsRJPB8t3fFozEUa7gNNVAra3Defi4wPaCdxA4VD4g26BR49euB95NrlK74WRo52L0+lLI/EWUp8eO3K1cBAqFpRT1+/bt28pWKJjqjga31lTY+ePLZRYKerZXUduZ2U2Y1IPrCPElMSmxGUdIw0OU/Yl4hP2D85S168emUtc4p6dAnwfToaPvzwlx4bNM+JPQAqKdqxcNfWAxCZ/RT9VN4pcZwLf5m0TSmT8ZRjf3cEjI6o3gja17knYh5A7s6ZBfOXfRmAkY6ZbnT1YQIfHroAOjwyZMNOQExivdXlZQ30B90aSDXQpUAsxPUClmfJ5xEkA8BR9nbOewrwFOPIGYhjiMcCff+Ci3e8B+JHzgbkD9wZFY06PgvMk7bUYwZpzOeXwV7Juq6MB7Et5o90NiEdxnn8n/3nv/MGL3mdkuc3z/rajcCbBf7avfI3D/w6jcAP/+qHbQILGImB7lDLwQsMLBJos+FoMU6lHNQGbSXHDkIIIl3Nj8cMQNDeC4jE10kZF9E9A3AEkoAB+3s7DhgDY56mGWWFTFqDvT0aGZ+kb07l3V2b4uwdHOoccEYhM+AAoGhdamJscAFQERAmIlEH5rROEagTKMEk4O+0LwGOBBXigEFHVZ828/LRgX7845/o5fyKZmffcrV7Z2fbgTCMgI7rMVEQQAgtPzYvcZtv8HdAGNrcCOhJkBgTxs9AJIzaTNbPjRkA7Z8AFrTeMmZIC9CGAwiczmV9zaBVFAmCROBq3sZgKWWnZ1rfCCRx7Kyj4+mELKlSb7/uP5nT3/3d3xmA4E+QiFDdRmP0xAEswBBgLuPOH4A/2Lu0g+IsTuKLZhPAOEwLEoYARA5a+GGHUrnn/U5Njht029vf0fb2jhMnACJAD7T3CMIZh47YPeAPYA+8GloPYU4E7eAtgxTNekvr6ytaW11xy/iNm9eVjMUcINPW/85X3jWY/vDRIwfdgFSYXvWU+s3I2t0ODIEAndHhRM8MLavhkWEneI1Gy1p3vLu1lVU9efxU7XbY7zNfBFQM5BZ4hzYN6Ot36xXBPO2BJFGsARIyAGTavmD0sl5Iyva3kS/gZ6pONAC6YBXzLlxUwKiDMc0XbJQDMw6WJPpnxVwaM2UdHeyrfErrccKAq1mkiaSDfuY0gDdAXE/vgHVLmX9oYsK+YV6zXmFV0A7H72HEATDF/cGAS6eZY2jcntlxleeDNUECzhixRnkfvEcYgKwDQCfaVpmjrGXmMPOy43jOPOtodvGsAKMAYRhanMG6Mbh1YsYuBZGOIQht1NbnPT4y2AsIt793YGCIdRi0kQaFEH6n0+pNgszzwFhl3pSK3Wb9MJ95/4C0AGi8M+Q8VtdWfV3eCeug08YN44nPZJ4D3mBChQ4l/84cQV8XsBaGNfNidGzc7X9cu9PeCqPY0Bf0H7UMOAJMk2wG7tEB+4/El2SMd4NmH8mY290raLSFnWADDgOMdthNTPbA0C3tAgv7LNqqzB3mA/sZSXmg49tQIoa8R/RLd3ta/5GzYP2ROPO5sFlgrZOYM79J8thPWN+sPRhQbmW8MGaqndV8bQAg5gFgCesBsBjmLWuMuRRNoO+7a6CaZJNr8kwApEig8M4M6LRaLiAxVy1hAmCKw30GLdhgjfC8AOOAFyS4ABKz12f9+YAgtNnzRRsnzwdYz/XYq9ljuL/BoQGfR2hD05JauhhX1tT6+obNY9Df6+np83jEkwGzGMb20OCwtjaZT3UVCzmPJ27k7VBGe0fS6lZVd+6v6Pb9ZZ01Y2rSKt8MGGVuk28EjvEcVgb/zjm/cIgPKxSLuAXedEbYoTADAVABLtDODCelVlwKxxVCxzOdVyzbrULvkEpDY6onMjqqo8kbVUINxWun2l+e18aje1L9xGZM7XZMoXy3YoOjKg6NKdPdq2Q2IbrOubXjsrS1tKXa2qraJ4fS6ZFUO1a7eeZ7CyVo22f2YWCUVvyiIFatNdRGz7i7S8WeXuV6enSuiPbKZzrYO1AEMBFwG3kM5EXOYNXVlUxGBfmfgiRzi2eGfQiTFOnQNud7u6F0Imyjn3q7oYZd62HLxqVoxoZP7VRWiWKX0l151WmdT0m5fGCwFE1I8WRgskSykm5IwxHp6OmaPvmzP9TBy9vS2ap6upMa6OsxuLm1vaHlVw9oklWU2KcdUiGRUHcuoxQF2GhYuVTa2pjxSEgoqFK0RdqE7gXeL8xX9oJIuKl4pKnuYk5dxby6skl151IqFfPqKfUp19evfP+47s7N69HCulI9w3rwfEE/+unPNb+woma9YTMn6yGy61wY9EUTaLoGACnxCnMRwKYDeHG+wH4cHBo2eM38Rnrj7KSid96+panJMS28mnch4Z23b+ja1Rm9/9477p6p19iPThxv1BuweGPWl6azZHho1C7nAEkUu+gYeP/9r2pgoE8//Ou/dqHoa1/7mrtd2NsB92gXn56attESe2gn9uF+ASOJMwDZOq3KFHeQH6JwxvnlrpSTsmamZ8z6JM6Dhdc5k2HQU3CiwMiex/7K2Q2YB/uRbhjOJM4v9ht+hs/hTODsBtz79NNPDehivEahij2fAmckmrCONt04MDsByvhc1mWr3jAgzL5NgRlgjz2E8+0EXflqTVdnr6lvAAmSfW1tbWqbzpgLM0+Y7XQYQQCwnnKr9aUeJ2Nvne9KxSDeb/3gB/r617/h98/+ie7nF/fu28wOgI/nWlh4pZ/9/OdmLl6+csnyCJNTk1qYfxmYOiF/BJs7XwwkRqJ0GZ0G43Bc9r5IcZj75jzCCNH3vL3j92bppgF01pMeJ2JUQG7OGmuCt9v6yrvvWtef4hSsXWIaPo/9HAmfSCxg3TPuJjMkUz576ZogHkbGhvMLdj5xEnEUhTLiTuJmwPNCIed4hDwBBjWfxRfFgVevFnyWAVRipEcnAmcf8RnnCNrb7Ofs8XwmX0jZOJ5Ipfz5dC7RncU8QRKCeBKJC85j4l6Yt8QIzEnmCQA0cz2QmYEgEGhwM28Zr8mxUT2dm9Pf+3s/eIOXvE7J85tnfe1G4M0Cf+1e+ZsHfp1G4P/6w3/dNuBg59WU8sWCRegJ2AgqCAgIAKnmBnp5UbciE3zCjrTxCiYe42Pa3cGo5czACW7hgd7imUGuTvsJrfRoU5GsknQSiFQBfMonKvX0OaAjoNnZ3df84qKZirAXCPDIGSKxqAEEglsAlxIGQlSAK8E1Aj3IXbftECCSaMxMT6nYP463so62NzT37JmDG5KKWJwWtKCFCgDYzthx9Cwjbgl3vnoBnpAAdXQqAXOoVAOGrq2uOdh3wIUJSTRqEIHgCkAMQITx4vsEUp3WV7eOAxDCRDEbkHsPtLkAEGnVYxxp5aJdDibE9Zs37eB9/+4dFQrdGhwd08FxRfuHB35vZjIMBaDS7vaOtT8NZOBoPTvr4P7x48cOgmEu0q4Ji4qgGYYDbd02c8IBvF63lhfPyjh2l4pKxAPdQbSxjsuHbl0HFLZrpwGhgAlMwMoz0/JLAGkphUbNAXK72dDJybHnGKzE61dm9Qy2E6BvKuGfxcACY45QJNDyCsyXaG07MEA7No5u14o+/+yubly/ZXCvfIKcQVQ7W2taWV/Tzu6WhoZGdO36rIGeUJgEPWZQpFTqC5gGOO8e7jthZ+wI3gF/AL/4L6AZ/xsQh7lAIsgcgF1BML6/s6ulxSUbbU1MTfpZYTUA1sC6y5LYnZ1pFVfrRt3fI1ECnMZIrH5+qsFe2vzDbpNHNxdgcXBo8CLBCYwDkKHAGIg58uzZc7cJ0/IXuLcjcxAUKQjcAfUwn8rlC2YTL8y/UjqFEU1YXT2lC4YvbcmTTogAI8fGJ5yg7e3Swg/jsOxn7BscMEDIeoHtB/OCRPLFizkXID744Gtut9/a3vGcCbRxMwFAjiN7OKS9vYBBzXwH8Oro3eLUDOuaxALAF1AQAyKSftroXrx47vdKEALYngPcRqyR9sV9JADCdnylmABAyZzjGUgCYYsAQvN3Ch2B6VDG7wIwkOSPPwd7+05Ur1275oQL1g/PQIEI4BpWOe2MgJIA+STlMJh4RzBq+CxARRgurBvuHbCazwa4Y03wzOwFlgjY37cuLqyY3f3A6RYAoOPAzs+zh1J8IulnbwVc7unrs6wAc5RrwpxlXcBgAlTB3IlkF/DZpmznVUtBdAo17Nsk9MwNBpTCTG9/r7VDWbDs79ubmy6ywPpPJ9L+O3sba48iAOcA+/bNmzc9l58+f6qjw7ImJqfNhgfg4L2wrg8OkdLAIClIIG0kAmN3YsqJJt9DsmN3/0BXrlz1eyLR5T0yBgDQ16/PetwASxlTZBYAupk3AAnMLZJh3i9rlPU5PDLoswKTC8t3oE9McSkU9hqAZfvwwUMzvG7M3lSxu2j5Cc4SA97hkGVFYD/t7XI/FTWaGW3vt3X3/pq+eLKp00ZctVBULTRNKxW1AbRg8LUCNiVgmTVzkQRoNRTCodyt4HGFwjG1KUABhnYYpQCikYTUjqjdgi2aDADBZFbhfL/SfUOKd/VJmbzypaySEalxdKiV53OqPgYQPVQoRYM86GNUoWyXQl2DivWPqG9sXL0jyIRIBye0zp+rurWl+t6OzjfW1UZLtF1XpLfLe9jBwZHaxyeBMz1/IqGgTTwWV6TUo1R3n+K5bvUisxKNamNrV+F6TY3zqupn5wpRcANUj0jxRAB6AEzQ6s8e3DopB4KfmCgBAbYBjs/s3A57FNmDMHOSMUgWFOnqVSiWkWCidRfVTicUzkSVzplEqibEUtzn01IuIcE9zCG/etTU47/8Ez394/9Z2eGQpofyyqZiLpphrHa8t0LZ1m3xeVrcozFF0e+kAJBMqKdYVD6TthxACF3zcCjwu+L/AMs6xlehttLJuAr5tArphLLJsPKpmEYGei0lku/tV6I4oB9/fEcfP3ih3qlrWtjc1yd37unevYdqVgOXeQoSSBTAlqf47BgkDiCPvEzLa4I4osw8p5gKYNTdrXAsqqOTU22urrn1/tvf/g11F4u6d+8Lba2va2pqTH09Rd2cvaq//x/8fWVSCT2be6T7979QtVbVyBjrseoYAE1g9tKBgSGvOTodeFnuxoENWMj7HGDts8+w1/EqzUiPxRwDcOazX7vAkUpZxgbmvcGn/T2z8mD7Ex9RQGL/p1ACq5Wuo29969e9/3Ke8X3OOQq67GMdHfZOwRWJEn6u017PvgIwS/zDfaJpjW44xQ5+hnEFWEXuhf0KHc18oVsthfXZnduOu27duuk/7KvPnj71uHPOwxrk9zGdgkG6vLzq++Osm7k0Y8Y8RAH2pVQi4X2K84lCPsVNzB2ZP5y5PB8sXIrbgJ1IqbDnm/HYTUwWtqESJj8Gh3MFt+Kzv7IX0x5OoWVkeFg3b856v8M0j/GgSLq3s2vNVIBoYvb5hQXHdtY1L3T5rIdswLti/ChEoUNLIe32p5/6uQCUAUlhuBIbM/eIgThbGEtYw0jxJGIJRcNRPXs25z0bSRziSmIngGfOROITwNGgywaJg8C0iPlLG3tvqcfnJddCNoLOHe6LceBniO/JNcglAKSREuBe3IF1emIZAApjPA86tJzhdEdYumlr80KGJ2Tmcke6oNO9QkGOs9ua5nRMhcN+XwDtjluTcYO3xDwUfSkwWt4nnXLcQ2xOIZbx/wf/4X/6Bi95nZLnN8/62o3AmwX+2r3yNw/8Oo3AT3760zYBC2wyKrFBe0zOYBMBAa6fVHQ7hiHWzAyF/j8aTwRaTuJp64xGrAWJcD+BMi2/5TKJbM7uyzAVJTTsmtrbXdLO5pbWlhb14tlLB2G4GcNWPK81LJaO6QwAAvqeXHdtY93AAsEXyRat1RGhL9RwZRkgodkKGKMGPmCqJFJKpoLWb5hMVMsJCgk2K2cwnTBqOjdgQLBGYA4gk0S3DuMmkt522+ATgARgCYwkquSZdFbXZm8YPDF7IxqxRhHaTGhToSFFUo/+oqvl1qs61PLiopMrQIyGglZ6wDYCwBgaqLHAiOS0TJW6T5dmphWLR92WT1L0N3/9Vzo6Lmt0YlqNVsDsolWXCjZBYAdUcMvPadBWTGBL6xPyBjwLYzgyMq7+gSE9f/HCyQeAIPeAoydfMCZgxXTGlXEIyG8t1Zv1IHDEq/bCtAVAFAOfDnAIEwRdxpWlRT8XgCwsSJiABMGwf1G7IwDOIFp/4fgKM5ZEeuHCCXVsdNwtgAC8vCeCbe5tf/fAQvu91tTqUd/wsI4Od8wqg+FwWqHFNhsI4e/s6uSkooODYyceY2PjOj07c1DN2PDubIy0seFiAAE59w5gB6gMu473RKsUoDAB8vTMjFkggDmAtcxJAnOzLet1g2IdHTXmB4E7CSbXAVyunx27xbJaPdHc3BMDP7yv4dExB98n5YrBQhLwm2+9ravXAIm6lUjjzh5Rq161fp+ZvjCnI7RxnztId4IA0/X4yP+b5yAxQlcV4B3WUSKVMkhMogPgfH32ho0E7EJfOXNb9Oytm14XgGy0tJE4srYBz2CdohMbaKyhwbnrsbPMxlnVCVIadiG6Zrs7NrVhLjE/SI6ZewBXsINhkDC2yAKYmY1sQpbiR3DfJMawSR49emiNM+Yp48m/MacfPnzgdwqQZtC5XHbiwjzn2WFAs7YBlVlTALywIE+OYOCe+pod9pIN1S4KP+yNABSAmcw79kuSZLfo7277+gAmgMisaeQI7MB9VrFkBIAo8wfWE5/JvLH+HS72F9cAeIUBCahQAkhtAApiOBSMqzX2GoFmqZ3UY3HPE1ylA83WkNcWXzBjacXd29vVwwcPDCZfvnLFOmesUz4LtnHltKztnU2z5pzoZXKWu9ja2FGpxLgGxiYk+T/+8Y/18ME9ra0umbX973//+245RUcS4JMWUVjnSKIAqgAIUNiAxcZcAmgPXO6R2gBgydoMZPatW3aAXl1Z9jphH2PsebecJVwb4ARjsaAFdFNDw6OWEqAQAegEU59iEG2Yff29ZvQ8f/7crfPsVzCcmeMz05cMYC7ML6hY7LZR1OAw+1DNrHxMNOi73t8PGFWhUFyb2yc6rSb05Pm+fnl7WXXlVG1FVaXTGefy+rkaGNHw9wZ/MFVCl7MemAglwgolYxd6m3GFYgCfIbUxFTo5N2sylKTwQ993RG3YmFW+l1EonVMoWlC4d0S54TFFi30KIU2RTyoba2vxyROVP7ut9tm+QhGA17DFNNvnAJg5RUan1HPlmlJ9g4qCFoKXVqVErartFws6ePpK7dq5r5/t61YiGdMeTLv9XbXr5/5MU0ZbTQO9iqYVzvcqMzKhvpEJpQtdOoENvH9g1ucZeo3o7EZxmg/b0Iy1ombAlOWPQc+zmuUC4pmkouGWzk6P1KpWqHr4HkVBLN+lcLZXoVRRGUDYQpda6aSShZTC4NvxABBN5gKDpWhMSsUDI6nWuTSakuY/vq+P/uC/13BPQxOFiGrlA62urWhtZUGt5pGikbZyyZgydGQA4KEVGosqFY8pm4grk0goEY0ohuTBxR/2COYUnSqcL5yFgOhZmOhdgNVNZRNhTU4Mmb3X3T+kRLFfP/zZR7r7bFXF0Rk9erWqz754oJdzz6zvybqgAAu4z9nAXu95ZcmFQKIjlsq5OIneMYAMnSdbO8i/bKqJ7EA4ag3RsaEhS888ffrYWqGzs1eta/of/0f/QL/5Wz8wML21Oq+t7U2tra9q76CsRjOs1Y1Nn4msTYBRCk9bm0GB1Q7dpZILHbAoj0+QKglczdnHMPehoAqjHoY8+xxfAJLEMEGhY9/MdM50wCzOqDt3PjMg+JWvfMUsPc4Qnhn9R2R9APgCc72WO0KIt27dumW9eYAvYhXiBuIWwDFiG8AxmwqmKaKnHatxni0uLpiVSuHlszt3HKtNTU0L9jP7F/dlMx/A7kbdXQWcj7AhYbfev3/vwiyqV+dnNXd4FLtLWt9Y8/6B3ipnIvECX8SP3DcdUYB/vGNAUIBRQDfGrdMJwbhXz87NuCTmoGODseYeIQQASvf0dPsZLNeDQkQ8qumZacudBLrp6HCi05/Q/Kt5X3tqcsZSUkvLSy6ecX6yN0NYAExFWxqDKOYcRT9YoXQxwZynOMQ7phjKPksrOWcM5n0dgJrYnMLS0WGg58zX0vKiZmamvEaYt++++47by5lDjOnx8aELlh3jQYBnimjEX+h3UhBn3ycOIr7DtJJ7vXf/gX7x85+5kE/McfnKZRvmcZ5wNnC+ck3mDfEbf4aHh3wOA7QSFwPoM54d8JSzmO4ZdNghYaAjHpw9Jf8O36NIyny9fPmy4xRiPV/v8NBrIREPznPihm9949tv8JLXKXl+86yv3Qi8WeCv3St/88Cv0wj83u/9XtvV8okJPzbBpc1QLjTaOmAgAR1sSAAgquUApgRs/nPRFkmwBwDqYOX8TIvz85qcnnLbN9qTY2OXdHZ24NafBw/uGSDJJFK6NDnj9skQ+m6HR07i84UuDQ6PKBZPuP0bxiRMld193HGppAfsSwKT89OKW+CpcN+9c9taXN//ze/ra1//mn+O4JJEHXYUgRiafwRP5+cNpTIF1WqYyRy5jYZ2GoLCxYV5M+zQEYRdBYgDKARABBjKFwE3gRwJISwIQIyR4REDU69evnKr1gDtuJWKGRKMFZVrtDYBC+DIPHn6xNqWgBmAlACCVMIRpwdkbTUbZoq+8+67NjLA+IRWa5hUuP62QxHtHhw7OLSmIWZHtGPS5gcjNZ7ws9IuRVBIMA4Y9fnnn1+weUcNQl+9clXLKyuBGVRvrxMbkhTaBNG54tnKJ0e+x5HhQQMIMLMAsOIGxIIW4aAtOXhfsEPc5t3TEwAY8y/NKiS4pwUWvcXpqSuqVdGvPVcYsw0MiFpNsy1JNGHl0m6FKQpAc4eJS5JB0kbyZN3DZMJz6MrsNYOfaHKelI90Xm+Y/ayFQwAAIABJREFUDdHdRRsgTti0d6F9Cku014ApbXs2uWk1HezCGnzw8IFBGZysYeptrq8bWCQx5F2TqJEY8GwdMBg2tY1yrAkXMijDuFy+ctVAIeNBOx7JoNuQ0crMJXV8sONWxlwWFie6ijWdnFU8H90SnUppbGxCZ9Vz3f3icycrtFICWF6anvF9AH5xLe6VgB4GIhqisHww3iJBNGifSJiVwzpgrqDp+fnnX+jWW2/rrbfe8fgwl9DqopDA+3385IlNOHgmklHY4EfHB2afYEgG847rktiQcKKbihM8zrysRQoqAG4kKRgzAPDx/LTmMV7j48Hew1qieMBYA0739JJAHbs9EeAQJh/3TUs1a4l1TZvde++974QEx1kSRoBO9Oj4Qn+uw25h37DbLSz3WFyvXr00s29oYNBJkU2DorCIAyCOAg9ax+yJvOORsVFf//jwSLlC3gAuUgn8WyfJB1QD0EV7DbY5z8MaNOM4FRiJcA8AhrBNuebDhw8v9p9+A+pui88XnBCC0gK4AoSyjgEAuB7zCQABrTaAX4yWeMfsTTCYKMCwd6D3i4ERn8c6ef7smZ+PMYJxHgq3nLAzbsxX1u7gwJDdrEmEAWXZVz788BdOJmdmpjU//9LjAKi8u7Or6ckpXb121e+TZBeTJ/YQgId/86d/qqnJaX3/t35gKROehz0IwPzJ4ydmL/UO9ClfLJp5C5N09sYNrz1AbebHu1/5iu95e3PD7frMQRirGMAg/cC84Yuf3dhc878BkjI3eHbm3p07d7W6uuZ7Y48mqX724oXB2sHhQY9FIZvWQH+PfzcByNs1qGojqb/4y4/0R//3JzpvcUbldNoIqR5qmmEHgGm0jGWPLihMUdzCaddsNaRYWCGKcW5viCoUS1muo31+8XO0RMAiBXBLJwJAFIkYEL5YSqFkUaF0r3JDU+qZmFIe4CERtdP8zuqqtu98qub6kkIRkMCGwUu34EeTakfzioxMKXvpqnJ9A4oCpsZDitcaWnmyoL3niwYpo/m0BgdLisbDWkULd2NVap5K52W1yxiQBNI1oVy3QrlehTP9yg2ManRiUrFUQnv7xzo+OFb19ETN2pmirbqitMDXqjqvnqpdqyoUaZsJ2q5UzdbFPR5zI/STD9Y3DMDSOaBoWGHkeHLdimV7lCr0KITGdyytSCanaD6pdDEtJGhbMftAqatoDNWO8yQs+IAlWlIKkOmXf63dhz9VX/hY++sLevl8TvVmWXFkPKJSItJWKo45Y1ypWNTmSal41FqimURSiUhYUbey85qDtvZWqG0wtGOMxtxMA6ryObGWevIpTU8MaWxiRF2sy65B/dtffKqny3tqpUq6/XBOS6ubWtvYsFN99TTQQ6QDgCJtMP9SZh2a0e2ngrDb9D4CEMjezzyPpeKOByKhsA4O9pTPZrhDHR8e6uaNWeVyaY2PDOsf/sP/xCY0rOXywZZNY1bXV/Ti1aKicTSBMy56s164F1zq+3oHdPPWTbdjA3hS6Aaw4t8Ds0y6AIKCDHsL5zn7J/dJbESHgOWYLoo+7A2AbNalZi9zC/q6zwz2RgBKWst/9atf+VxFMoP9n8IiMWrHWI7hYO8F5CNeo62aLiSYlOyZnAsUltY21gxm0n7N16e3PzVAxvfYQyncsVyPyhUdHmM2NO7z8NnTJ/rOd75rJjz3zr4LQxCmIAXfrY2tizgCk8JT5YsAbUH8xR7EuyFOoGDF/s7ZyVzhbGAsia2IMwDbfvS3f+fzlj2N85HzgWIN8WjQmYR5FaZ6QdGf8XS3USzqDhiKaF/72q8ZkGS/pM0cBjEMVjSgOeNhrDt+Pcc8NB6wfA20YhTa7XfOzKaIyhkL85HPIqby/R8eGQjkmg8fPvKZMjY65vc2/2pBx8doUSfcFTI+PqpMNu3iMO+ImB2d2Os3Zl1wffniuYuknHN8LiAsBUvOMN5Z0CnFuRWYP8YsBYPUVdrvjp/jmsToxFIwZiFLcP2OaSdjyHPYzNCGmQfBHEsm/FyOv5MJFwY541/NvzJRonJ65jgCBm/nXTLHiGlZd8QIzJ3f/K3fcswF+/j53JyqlRP7Fvzjf/TGVOl1yp3fPOvrNwJvANHX752/eeLXaAT+xb/4/TbMBIBDGyFEY3Z6dEt8ve6qNkEeCTYBBAwiKqdURfne/Py8Fhfn9dZbbzmYgEVG4otZwdLiggNcGIHpDOBHwz9D0AaYtrK45Paigb5+awmRdQDehENRa1fBugEIAAAZGhm2ADtakFs7gX4VSXMunVEiRhDV0tHxoYMp9LEAb6zhCLgYDjtYB1wyoIaBQAqmWNAVSMAJc5BgbWtr20k97ATcNjHDIQAnYA3acYOWXpgPaPoRRAE2ZMyOjQYB8TmJINpy9UCr6qLqHpix1ILWecARDFsu2voJ9gBPaZ3F9IDx4Yvvob0KiDl20coJKAJIjAlJNlvQyVnVCRrvsWPCwvX5DLeKJVMGZjAsAfwjoXL7rNux8l+6Zgf6Sf06xLH9wlWTwBGZg0Ix78AVfSjebUdzChYu7fyl7l4nLEHr64FZaTaTgXEbj1uDDIYowXhL6CqeBS7d5O+KmmnL++P7bs8r5h0cA4iSHOCqDcADuIRuFYAMoBXg4me3P3EyOH3pktvjh4YGzcKFMQajmKCZtt5YPOl2KsDEWCLp9jIAPZIUgGqeCUCYd0GyyWdTBICxwHiT0BD0r66teW4xHtwvAC5jDOhMIE+CwbMDTGEEAHOEQgIJDmA1a4T/YraQy6RUOUELbdcgIplJUGhAFxIGJ/OkeiHpkPe7oaUZ11ha/xlvfs+Ov6m0qrUzJ2RnJycGLGlx51ls6AADD2ZqMjCrYD0zr+qYD8RjBuZxLMYdOZej3a5tJhFt/7B7SMbO6zjJY3KxZT0wWt4SCXRQY37m58/nnAzCgGHsYOvB2uFegpZ05mTUP0PiDIuP9U3ywr3aKAz2YqXi+dtJXmljY98hGeM5cTT+/O7nWlha9H5y7dp1J9HMe+Yx7xBmcC+JafnErd4k3Sury06SSHpoXyTZuvPZHSfely5fMmOE9k1AO9Yp84gCEC3rsH6Y18xB7pE9xkZNkbAlPGCg8PfAxKNy0cK34TZBWDgdh2VMHmCg7FwYOZDQoUUGYxTQnX3X4N7GhostMF1Gx8c9hiRzrA+Sx4O9PSeZJMCA7QDSaN7xXBR9aFGlrX94ZNR7ifedeNyJXeBqv6ux0WFr3u0fHJq9BIO9t79PoXDEAPzxUdn7Mgwv9m5chQEtvY+hi9lqWgt5ApO43j4Dq8zNr3zwVc+Xzz+7o08++sQatIwLxYmxiQlLIXDvyJ+MjI55z4VFCru1YwDF++RdAwinkWEANLOECeBR1MAy62h4eNTj9urlczN3R8cntLm1rrt3P/McYE+DXcbz067LmTY/v6gYHQzttvfg8bERA0kUJdj7W+2oVreOtLp2oi8erumTL1Z0Uk2q1oqp6Q6GqvUvkeEwOxR3eYBQCiLoHHKwAFAiKYqQZjKuEIVDxRRJpJTP5LV/cKoWTNRYSG2YlP7ZdvB7cSoEGDAlFYqXlB6eUX54ymzPWAFt34TqlbLmv7in6uP7ap/sS+FzKYz7OwY8aHBmFS4MKjo4qa6xcQ2Nj5qdWj0+1eHGnnbXdqyTGAWMmhhSKh01+69RK2t7Y0WVhedqVw7UrhwHTMV8UeGuAYWzQ8p0D5v92I4nVK01FQm11arV/J7rR4cKhZoKtetqNZAUOJGss8qYtRXKZtTbVaCvQ1ura2rRmo2oaCRsHdNQJq9orqhYsijFc2oCDGeyKvSWlCzkVQuH1dPLGSFV2lYWsE4qrwGzdO4V4/qxtHT67JEe/+0f6XztibYXnmhvb1HhSExRWvRb50pHQ8qmE8okYkrH4kpeuMvTNm9AlM4HWukvGKI4v+Mw7/gIlihgVSiiOIxyNZSKtjXYk9P01JAmJkfVPzKmdiKvv/3Fba3s17RyeK4//csfKZXP6QBzOJtK8cpwQgf7BECMGQylZR4QjnO9sx9RqNrb3lU4HvNexd5fPtpTo3buffUcjdZWS8PD6CT2eYzfunlD3/vet1U9O3Xx48atWd24flWFQpe1fp8+n3dRDOMd3NORiiBGoNAAu5r1x9pmPRN3UbClQBpIlRw4DrPeI8z1eNyxBbEP57bPGUwdmw2fDwBMxEHsVbC1AwD77MJ4MWYdUv5OIQ9WKN0RIyMj/n3WLx0AMPA5U2FpsveyB7EeMW/MZvPq6+n3/XVkb9iraZUHHITlFwCCdccFnHMB4/xUzVbDMUc+n9XR4ZH/HdCUc5vr3f7kE0uITExMX5i9lTQ+Oe6uAMaGswnglCIijN9ONxVgHsDx9s62QWBa9fv6g5Z9JBI+u/2Z7t793HsbXxSm2CuvXg1MDjlTYDXCuKUzgrPhrbdu6vr1ay4uou8+ipzStet+V/w7zHz0P7e3AkYl3QpLK8uORTnPAmhfBjOfPX+hG7OzZvj+/Bc/dx7wg9/6gd8D8SLjxvPD1uTcIUaFUYrMDHPzwf2H1o1/661blkihgwRZpsdPHus73/6O750Yhp89PiJGb7qAyDnMeFGkIzanG21ycsLzFmNBin7MGQrfnN8ApHQQcE4AIgPSc5ahaw8YynvmoTgzON/93i/i3bfefttFesB2vphTzJFX8/M2raKISfxGfFgun2p8bMzSCxAiWAu8j57egMmLkSe5D0UBzgDWG3IG/+yf/ddv8JLXKHd+86iv3wi8WeCv3zt/88Sv0Qj883/+37RxDqXlh0AM0IekG6F8wDyCXIAd2kzRBkLvjeCUgJaAHPYgWnWAjgRvACCwYQiKALFszpTPuQ0UncT9w30n9AP9fW5hXXz1MtAaDEUcoANW0ZZM0AyIgH4o4AsgD+1LJNLpbNpu0oA4N65dN6hBpZwkH8DC7dyNmoNFV6gzPBMmSwG4C6sKYAkmIABrpRKY3BCgwqojoOf6GHfQBgtbrQOKAIbw7ARaJCC9fQNm3QHEBCBjyuNCdEtAT5AFQBYAwzDORgKzm4MD9fT3OciDbUtyQGC3sR64cHfa1Age7SJtZkjZbCfGlVYzNBHRWWWMevsCMyveEyAdATmBOowxAjqCc94xgad1DQ8PL0DXkNm4Q8NDZqcQaHK/dhv3FwYv1UA7DeDPLLczB5u0yQJSWH82CZswaLEzIxRAa3vb44B8AEH2+vqy9aEAjkqlLjPj5l8u6urVm37Grc0t7R/sWSvw5q0bbtOCeZJJI8xf1sbqikEQDGZox4ZlDLAG221oZMTXsF5kLGaAqHJW1cDQoJ48eWoWwDvvvq+pqRkDVOFYPDAWyBU1OTFt1grvhC+ejzkIywHAZWFxwde9dv26A3kAM8DEGzduOlFmTCqnOO8y9wDZA3dsgHLALZItEstOG13HYIj2vCit1ge7Kh/tu9UQZg3vF3YFYDXzEOYjGrFFMwqTFxqKZ05YCOSZz2Y32m5ZboVmHaK9BTBmYDka8VyD6YEJA62W167NWqt0Y3vHrW6Ab8dlZCbaGhudUCwad1smYNTMpUv+XVrwADH5fADj7e1dJx8A39VK1e+Xtnh07GjJM5NwYEBVjCLOYajGnVDTig04R/IftMrvOKEkYaZ9nHnDvsDvw8Qg8Z6ZnjYQhmGbWyjnnukYNnsh7zkLCDtz6bIT50cPH5lB+NX3P1BPqceMKO4boB02PO2HfAZgIfsHBROYyIw3iT7at8wn1qQBzovWvECC4tTPAdC6u0d7ebcZjuyVrLegvb3h8YHhw9zlvmkdBMjl31i/aN6RnJPg824pdPCHa7KfAniyt7CHMtGYe8xR9mPaHmECwxLl8wAimT8k3hgKYQzEPmsmffXcrGnmPkx09kHWp83ZIiHrFO9sbarZamtsclL1ZsMmIbt7+/4swN693QOzOmFhM4/Z42Dtwhrr7y3p0swlAwfW11tZdYvh+++/r8dP5nTvi3vezzomXdbau3jXrDuKGLwzZBN494AOnDW0jrIWyXIXlxbM4HYrbaHg+cH6Nfs1m/e+z8/Sslo1CJNWpVqx6Q+SDh1mFcAu5xtAPm2Yi0vLSqRTmpwc08TY2EUrZES9/RM6byZ098GC7j3e1PZhW6fnUZ1WW2rCCgW0xNbcSThGSSz8YI90pQ2AC/oZrEcAtWzCrEi144pl8hrq7dfJWU27GxS+mmqfViVYTXE0g8+lCGZMtNpjmJZVYmBKXaOX1TU+pXRfr8KJiMHq+Y8/Vu3hfamFsdK51AZ05L64J0DRgkKlfkV7htQ9Pq7hoUEVYbyv7OjV83XrNBcKWeULWTXVVCpF23hTiwsvtPPykdrH22qfwWBkyKFg5hQq9Ck2clmDI5MKp7I6qTbVgNnaOLdBkBpnUqOis4NdO9iHwg212Fvp6C+m1VvqMvC4PL+k5vaWQtFAJ9nMVtztszklc11KpguKpfKKZ/JqROOqtCJqUOAr5JQp5JXJpRROR1XokXq7pFpLOqlJlbpUO5OGYlWNa1eLv/wz/d0f/S9qHrxyT307xL57wRCNtpWMh8wQTcdhiQZs0VwyZZf5GGZKSAaAINEfH7JUrMFQ1nubvwAW2+i+rVSkqf5SVpemRzQ9M67eoWG1Ezn9+KMv9HhhV89Wd/XDn/7cxTnkfOiCQO8cMJT9xoZsXITrwqSFXVmvfSmHksFBO1+0O3qlUlatAns+bC8vCm0UmDkvYVf+2gcf6OWLZ9pYX9Hv/M5/YQDt5PRYR4f7ikXRR0xp//BI7VBMmSyFM0y70o6LKBC7KBeNGgQLTAUD2SKbCnZ1eV9l/bKXEANQ1KBIy+9ROGc/Yj+jaE7cxTkB09M63+jU7+y4W8GAanfJXS+0RBOD8rmcnbAAicn4fBvd4C4eDjuGQsfy3/3edx1r0n5PR8XXvvZ15fJFn8eAeMSNsMjpfiEWo7B37949FzRHR8f9nMkL7UiMlSgS+Rxvy/s4+x1AHWfU3TufGUCcGEcrnELtsRmiE1MTevutt7802qHQhbY+ICFnPePEuU5xmeIrbeiMNWAbZzcSHoCdb7/9rt555x2PJ8AnY45RHcVYwGXL3pycam19zd1VSDIwdx4/fui92YWjTNrPSOxOcZeiKbFI1M7yvRcMXuQQNvXMwGvFuqKce5zhnUIe7xlmLe+Krg7u/8qVy+5CqSNJ4K6VMRebABGJ9eguiSeilnXg3jm7+VzrY9cbFx0Y7JfEF2MuQm+srRsU5VqAihub69ZwZR4FmvRxm6925hZzkyJlQL44d3GLbiNiW8Brilk2WKpUHHcwzp/fvWvgHDkgQFHeDc7ynFfICXCW0uFw+/ZtM0UpsNFhw/mMx0EHXOV+kF0CFOU8gyQRi0a0s4NE1bn+6T/9r97gJa9R7vzmUV+/EXizwF+/d/7miV+jEfiX//K/bRM0kCB2HIlJ/kmwAcgIsgnECJ4BGAm8CIz5HsklwSvJLUEIbTsEOdlMWq9evTAIAWOJhN8gXneXzXhoNwE0ooWRgPn0+NhsSUxiAG3WV9CHqujs/NytpwSkBByffXbb4M53v/tdt1fRulw7q7rKTrBiA6fKqcEaWHS0ZhNsB4Y/NScSVOgJFAE6YRIBcFBxJhBEn3NkaNiJNj9HAJ1Jpe2+Sjv+zRs3Db7s7exYeJ6gGSMYNB1h6vGHlnqkAggoAesAIwnuAU8BnEgSCNzsYs/YYehxQEtV08YogL8AqwC/dhm/AIYYV5hlVPgJKAEwYDfC3LBxiA2eGtbSIygM2nlPDEQR2Jl1GIubNRaAog0nG7Qe0QrV0cMkgOY+aSknSQEw43Pdmm6GVstgEM9jgxtrioYddB8dBmANQC2gJW1agMq01nEt2qxHR4cctAc6m7j30vpdNTsik8spn8taCwsQ1kw/WBuMVSZj5ix6j5enA0kGEkoYIS8WnntuwvgExLlybVbvvvOur7G2vqlXC/MGOHHrLXR3m7EF44bnAwyHCQPQTeLFcwEyYujD78BQJrAHAO5orzJWAHedJITxAWDuaOaiVdbVxWdXHOQDQE2MT1ijjbnFegNgh6FwfLSvUrFosBCmNW1wVy5d1gfvvaetrR19+unHZu8BSKPtRiJN4pfJ5Q3yAk7BeoN9+PL5Mxs3sJYZx/XVZbNmPvjqB7p+7ZpNbJaXFy7MrdKBTuXIqNoYVtRrHo+VlXVrx7VaIQ2PjJnVsXdw6MIC6wtAL4dWbzJlIA7Ql+STL9zfeTbMC5jTAJC8A9aBjS1opzRAFJhudIwW+P2OhquZ1pGw5+Xu9rbnzqWZGYNpJNUkNIB7JFmACB99/JEWlhc1MTXj/YOAZXrmks3WHt2/73eCqz0gAwxLt8QV83r8+JETpaPyiYsJSEb09PXq6ODQc5WEtyMXQqIJw4a119F9Y/+ZnJgwWx0WMO+TRJ15hT4xYPXnn991ogerCZYN86ojmcB9kejCALPpBAZq6bRBWvYMWvVJRnlO9gEzf1ro6wXmE+jbsfa5XgCCn3oNueU+HDLY+Wr+pfcMmD/sq6xLG2mQoDYa3g+qp2Xvn4zv4fGRkZ1mu6lQKGLQ4f6D+9rZxq351PMdJs7lS1ddQALU6O0tWbMZZiDAMOtpeXnFYCbnBCzhlVXa2ANdPeYZxRlAAvZAWKmA06wfWDw4TbNvwcQG0GWPAOTkXSTTSQMoABUk/SStsIsBGdirmc8uiLUBh87MbOe+Dbr72duKMUciERda2AOXScK3N61p3KzjMt3W6Nhl1ZoJVeoxPV/c0Y8/fKTNg7ogOOKA3ipX7KZuXc1IRCEKEYFEptrYuQOItpsBkE1hCXYhOqIMbiytUDyrXLHL7aJbx2XtvVqWMCTCFyncULtCS/GZQlkYooCQeYUKQ4qWxlQav2RgM9eTtdTIizu3dfrFp2qd7CsUBQitS82goKBwTBbcjOUUimcUHxlVaRhpgKJ1Ng8PKjoqV4UNTrErq0QyrmJXWpmkdLy3pdXFZzp+NafW0a7Nj0LpjDU9FcsrXBxS1+iMsqV+VRthnZ3VFGnVFWlUVT090hmSGpVDtU8P1a5XrCOKVmm+r6BcOqmdnX1VVzcQCJHQKm0BisYUSqQVzuRVyHcpmc2bMVpphFQLxdRCfzWeUqZQsCzHwFC/mqmwTiSdt6WzVlu5bEilgpSPSxNZ6ejFU/3wf/197Xz2bxVpozOI0VhUoRCmMjUDoKVCWpl4zBImyWhY6VhUmWRS2WRKcSPBDQNBnOl8NXWhIXoBijbrLUVD0UBvtF1Tb3dK166Ma3pmQvmeXkUyBX32cF4/+uiBHr5c0YO5l4FR1UULPmdqAIYGgSd7D3t9JJEITNFYn/l8oJl+ATSdHB6Y3UxBJIouMLIyFJ1qNX3w1ff1ve99R/u7O/rVrz50984PfvCb6gcQi6H3LZ/VtEg3kAwZGvH0DYzhKPL2u0uH4grrjvXG9dnDWKvsG+h1sk4pYlNgoGCIkV1HxxhGNqARRWw6CigyASxRCONzKXKx71AQ4vwP5DvCjs1cbO3qdhxA8cnMP7SRV1f9/ICqnBlInvT2dqtWPbXGJ/vs2++842dwcWdi3IxoWOLEg8SanT2dWIB5wN70ZO6p7+XGjVnHHZAB0C1m3KenJr1vuYUd07wov4e+dKDvCcjZ09ut6vmZJUbuP7jnbp1bN28F2uPHx3rvKx/ogw8+cNFtfWNdc8/mDO7yzo+Oynrx4qVj56tXrphJybvhPRI7cH4g/8J7Ji4EwLSOfTTqOJICzIsXzzx2nCUYRrHfAYhzxrCHc99In7AdEQcSf1OAR3P7s9t3XHiliA2LlhlO0Z5nWF5a0uTkpAutsDiZs5whxEh8LuDs4CBa/g3rn1rCYGjADFtAWzofrl296vPMUjPlY+/ZaP173z45sZwOxogUuTibMLhEsz7Qqg/7zMR0KpC0ojhZcVwE6M58WFwKYg7+jbEi9uVMpPuE52S+BWdj2/dHnrC4CCD6ymcg8j8QFQJGNMaaDe3t7XtskaChEMu9UXR79XJec3NzX3aFMMbMWwz8mJO//du//QYveY1y5zeP+vqNwJsF/vq98zdP/BqNwJ//+V+1CQ4IMK5cvepEnmovAUigh0nL+qmDG8AJElyCKn4O5hMAJb8LWECA0dVdtAg6mobzr144ECMwJpnvuNQDeJzXaLtqqHZed8KNORIJB8E2YN7OHi2A9JK1DY7g5nj/3hcOpGEfkWzTDksynM3g6F50cMj9AtzAWu0u9Vinj8Cd4J+K/sDgsNthAJkA0chWMU8i8DL7QehFBawkknyCsr7+AY8B90krFwHyxOSEQZ3FhSUDXgCCJPC0/jMWtOKQP33r13/DQSasQoIyQD4CcwLEUm+vQmim4WjfQqMV7cagXbZjUkXLMIAgSQGBuiUJ+vud/BDocc+MIeASYA96XvbChX140aYbuHtWnZjAyiTQt6B8qWSwCIAEQXkC+CuXrhhYWltb16NHjw0uf+vXv+W2WN4D7vAkcgAa6CfirklATbDJeNCeRbBPGz2BKUA0QDvuodtbG8GYh1oOqnnXAKKwbDvJIJV8wOHVlSUH0LACa7ToVc8cPF+ZuWIGzIvnz8wCLnQVdWZ22LlBFEhZmSxtYwC36M5GrSPqll0MGhwYpwxsMyZDgyMOcHn+spnJQYsibeX8nVZcQHWYojAebe4zPGxNUwAdwGGkIXgPaGHSEm5wLxK90BWL+5kBtQBsSVLsXppKeX6ck3BmM07EYNyODA16jvM5W2trTnT4eYBenGePy2VNz1z23GFiwaZDYxYGJzqeOI5XK6eWKGA2AyIDWJHAzkxNXbAyVg34AiLlYPwlEm4bBhDeWN9SPJ5S7bxhrVVcsRk/nnttbcWFADQXA9mGrNcG64WkGJApIFIF98z/ARabyVEuOxmCWQjoR8GBOcgfQFnWPGxzWCq01ZHYWO93Z9trHSBsZXVFqWRZuJouAAAgAElEQVRcXYUuyyuwFhsw1weGnAAD5LMOGTNYJVvrG9YOZm2Pj48ZkAVcG0F6IptR5eTEhZjDoyDRpJjAHKYVsLunR5/fuWs2Caz4a7PXDVS8su7kpg0gvv71rzuBBXi0GVsi4bnEGJiZ3TGpyxcCuRCzf2EuBVqb7KPssVtIW0RjHjeSYNYuY0vLJskg7xymUsCYT7ogA0jBHMOBHrATcJp3YEkKMl+1zJhkfAEzYKoy3wAFuQ7XADSt8e5YizhG897C0t7RvtcJRSOSdZhbFFz6+wdVrZybDQ7DFeYXye3gUL+LJYAIsBbZA2Cmcm1a73lejLEWF5cCg6hs1sxO5iqAAgk7QAj7EqA8eyDvx/9NB+2PjDPvkvukXZNkFZCd/Z9zh3unMMdDsv/D7qb9nfkA64f3e/PmW5YegC02P7/gBP/0rKIX8y91eHCkd9/+QKXSiJ69XFMrlNfeUVt3Hi9pba+iajOkdjUwBHIrexsgOmDwXeBYF6DohZ6oKaMttWs1F5ECtmfYGqK4psfyXZqenFQkk9bc0orq8xsKof1My3uzrHbzVKEYbeTYteekKCZDg8pOX9Pk9evqHsDosK61p19o7/ldNZB2UV2hVDhoT6/Wghb9eFztWshAYhjZh65BFXK9iiilaoWW75ZiiahS2ZQa7BghS5QqF2+ovLemlbkHau1vSjjBwzqNphWKFRUeGFVp6oqSxX6dnkesOYx2aEJ1Nc7KOtzdVPNwW63DXalRVSgdUaQnq9G+bhcFDpZWQe/VbpwFhlCs23hGoThnU9qO64xznT2k1rKZVKbUq1g6r2gy4/eRyBTUPTqi4lBG+S5p90RaO0K3OKzJQkgjyZaW7/5Iv/rffl+NrfuKRZoKhzjhm2rpVK12XdlUVH3FvDKsrVhY8XBYqUhMGTRFkwklACfxIb/QyGZ8GsgDGAyFEQxLtG2gLBGOKtKqabivoNnZSQ2N9iuRKyiSLejR8xX98V/+THcfzWvzsBwwQCNt1THXatFyzdQlUuj8Ma7vvwLis+6rp6des0GccgGcwhCvA5ChQZ2z/u5Xv/pVd7FQkIYR+pV339G3vvkNM0lh8G1tbViGh9ZijG7m55e0u7+j7p5en8NBAaaoUneP40AbwXV1GaxCRoNzHbYh+zUyHzDmKIBwZqK37Dig1XIhmhil43DOnt9hIFLg5fN5Hs5tZFWIFQCi2BvcRXN44PXOOcDeShGElv2OJjt75f17n2t9dUnf/OY39L1/59/T0OCQ5p49dXfI0OiYtje3XNyx3Ev13FrsFHYWl1a8N9ERw/5KXMM5zxkGS5S4kZgLzUkGhf0yMHhqmxUJIErcjFQPZyvmSQH4GLZOcUdfn3nD2Q2YzdlHPIe8AGOHJAoSTcSQnN0wK9krKCzyWeyHgKTEV0gY8b74d8aio9tKnEthCqYoccnS8rLPsU48QvHZDvfhqMLWd214nnD9AHgnVonZiBNAl1iW4h5xDZ87OjL6pcQBHTucw8wHdFopEg4PjWhhfsndZWbht5uKxYOOIRv9lbodKxJbEG/C3KdIzrxhjx5Fb9ou83WDmJwnha6CMzDuk7kD4A/YTndEECeGXEx0wdD614fu4mGuAQZ3wFHiG+IKxpvzgfMYEgeFbfIWQGDiXz7SBnwUZRRyntAxxoTFjDwW2rGApciBcZY8nXvqOQJgzHlDLvS7v/u7b/CS1yh3fvOor98IvFngr987f/PEr9EI/Kt/9T+1CRIMApn5F3OySwBh45MkgcC5DW0I1FwFHsS9sW12KG6fgJ+joyMGdlzZtfh8wi2vMApoUZ6annJiTuJOoEdFFlCAqj7BIPeANt3e3oEZcIAgfPF9ghWCs+OjAw2PDLsSTIBJCy8BKowDGEswGE4rJ67EA6wBTHXMYwziUpU+hvmZ/JJ1lU4H5j8EWwRHBD8E3Dw/yQDgMFpGgKqMB231dpw+CAxkGg0A4sBwCVYcVWkCQVpxAGgIUmkt6jDAuooFt+EQmL5cmHeLdwt+RjhoiWXMCMYMhpRxJ6VNPWUAivY1t4uiYXdeddsToB6gAV/cM+3APCefy3VIqBhDglECSBxXMTwh3SIYRwcQ8IGgm/vGIZ7Aj3twIGlmTGDEBFBJUH98fOC5AkgOyERwzH0H1flIwNJqtQ1yA8I6WcvntLy8aJBjbGzE2me8GwBMgLdSX7/HHgCyXD60cQ2QQzIZt+trX09JM1PTWpx/pedPn2gSh/jTU9VaTbdPYr7FvW9t72pwmOp+1iAMzwUbgmQM8AsXW0xcYMXaDCkEW5RkMus5A6hDq5sNrcyMTpo5zPh3pAZInGDwMq6AgcxHkhTYGcwDABwYKMxLWAewKWkF5r8w/GA2s44AsAHBYcJwL+995V27hn9+5zMnCIw3907EHuhxZpxEPZ17ZhB/fHIiMCZqNPwOAfJ4H8guABzenJ3V9Zu3tL+7pdu/+lBHBweamBjX5Pionr+Yc4IUjke1sbXp8T89OdPuzr7aLVpDowbBkqmsTivngT5uu+Gkl2uQKLJ+MfMhqXz0+IkTDNgePBvGCrBeSVLcppxARxZzi5DlLQClWAN9PT2epx3mJbRPtG5LXV1mLfOOpyYnrR/7o7/9G42PjpoxAysGt/l2JKrRqUkNDAybzU3CDvsELT2kJFinXN9JKyYVSHdglBILWEhHp6d68fyFk3okEQCKP7t9W7feesvPQes4LBDATAzcSERhkjIeJNhHR5hkVdVVKvnfeacYJvE8gOiAkiR6PFOHrcK+QSs8+wrPyL6IVlpQjNpSvlD0Ogcs5N9p0+P7JK8AMGj/kvTBwKa1kvnBnHw291T9g4O+71/98kOPGVp1rFMSS9ZxYLa1H8hD4MAO2JHPe98HcK01ato72LVOIqDKzt6u21gpugyPjCsWiRlgSEQDE7P98r42tte8H8AihzVFXgkIzVmAaVlvb38AVDwPtOJIZmHesBYodrAnM04UzmgZZY6w55Pcoh03MTll4AFQudTTG0hI7O251ZEiBLqmTzH+Ojz0GcS5xPuibRfQkyIZ+rMwtwGeOWMYo+HxMZvEvHj5Qqurm1peRE83qe7SuO49XtdnD9dUC6dUZ9wxCYMRj3MPeXMjolATWZKA+BmgzWCgFz3VpovCErVINQPi4kK7FVc4lVci320mXu/okNmNc4+fq/ECMyPa5c8l2t9DNYW4XiwjRfIKpXoVn7yq/okpFXv71Gie69W9T1R7/LHa1ePA4Ik7gmkKEIt+doo29ASomkLRtJQoKto7rnS8W9FQ0q3fyVRM4VhMx9V6YGoUaqkriafSjrbnHqu5CyB6cqH/iev9gCI9I4oVh6R0t9qxnKKhiKLNmlLtmlrnJ9rDfXt9Wa3TQ4VzYYWLCeWKGYXbDR0sr6p1fGw5AQOi0ZZCyZTCyYDJqnbUTNt2HfmBdnD/uCaFYmo3I2bYZsanNEgLd6FLqb6SYrmQtk/r2jg8McPzvbGcBuIN3fmz/12P/+i/g/+oUCtw6A5RZw1VFEnRap9VgWIVXQ4h/kipcNRu87T1J5HuCYUuijzBKzYgeqEhCkAVFizNuH8/m4hoYqRXly+NqNSXVyyVUiuW1UdfzOkP/+Svtbh5orN2SJUqnQLNC73qwFCO88d6s0yjZgC4Bm35uM1/CbsHhWIbeQUGfoERXMwsxA/e/8BSRJgDUaCl0DY5NaHZG9eUy2XMNOzr7TFYD5BDYeWUNvqjY52U0bENa3Riwk7qFEU514KuoJGAWd6sG8giJnz//a/699BkpShOPMI5ZrPJUNhFWtYpX7BPYRwSh7DOA2futDXPX718eWEgVHJREDYnsQHgJzEY7FP2DfY8PptYjt+lIHp0sGNZALpPvvGNb+qb3/gNa2Le/exOUJyLxFwsYz+mODI1fcmgpI3sjo90dFy2uRUF38HBfu9jFO8pQrNvUMCiiMNZzrkOAEhXBEUfxgPQFmBwc3PdeyxannSWcAbQPYTeOKaDxI4UdHzOhXEy7/Y40LrN3oSGtIvB7ZYL78RUgJbETu4e6uryvbDZAIx25gbv8RQJGbMU+x2bRmLoGrfMZpyZmdH12Vkd7B9qa3NbR+XjoAU8GnGhkvPs9KTidwqISfcFbfzEaxSbLBdl6YOyQUfyBHTtuc/AvDPsYhIFMPb0n//iZy6U/+b3v+8zjPeHFidnIzHDjZtovA/p9u1PXTSkM4Ozj5/rMEyZsyYYZDPucCKeZw4S+xCjAtYTixFvE/O7uFevu1DJ2c+ZwTgzvsTmtM5THFtaWg6MRzGXSqCNm/NnElczn8lJMDYj/uVMByCmCIhEArIL/A7gLfdKoTDQ0a9rfGzU8/mf/JPfeYOXvEa585tHff1G4M0Cf/3e+Zsnfo1G4A/+4F+3CVQIjKhQExRQnSYQplJPhRmBeUBDx+BO8qtmCAAEkch2dRVdOSU5QD8JEARwhIS0Wq24ZR5Akco5AR7BEYFExi2jEYNWBHhoKQGsEQgSAKUzgRslAQ/JNtlMd6nLwEGjVrP2Eewmu2I36g6s+BkE9gnq+FpeWnQgQyBrQX+0+Q4OHQgDehEE08bLc8OGBFANtJROnbgD/r588ULzC4u6fOmSkknAx5CTDarcBKsEotwvz859dsyFbHJwXvfPEdAT5PPvAI2ACbRP7x3sWTcTAIEgmvsDHAVU7LQkA3wQdK+tr3q8AEkBB9x2SvtaNm/2rWUIVpbN0sKIBQAKoG9ze8uAHgEkAeWVq9f8fABBaFzBruXa/P7G+qa1Ds1abTYNxtACOzDY76SM4Bjtro7rPGPOH5IWglKYoIDIp+WyQU0CdYJ9APPyybHnViFPy3XCiRzJXb2JTQmsE8wQagaCE7GYwUYALebl6OCwVpcXtLK0pMJFyyzBLQy+ew/vafrSFV2+fNUgb1tha23uHR4HLYD9/UrnYI023EI+MDhgkPrlq5d2qCXRAgTlXRI8c30SUeYZgTHAS4fxQLA9OTmlSDSl6tmxvrj3hZ8XkIv5AnAMQ5bED/CGZyQoBzwDjAWQ4d8DRmHcbcbcF8kVCRSgHbpy5aNDA6UE726RTgCQnwZs5GjMDGeSm9nZWYN3/B7MUkBl1kRgOlbUQG9PIDews20WDAAYLA3a0kj8zPpFzqLU48QIw4BYLKn1tQ1FYwmdVJAmQFJj3CyUWDxqRs/x8aET0xCtndGY3x9JFfOY+dFT6vb7JmngnfMc7Af8Dvpg6MRybQDU4cFBr3FcZ7e3Nl34GBoctnsyvwsTgyILpjlHF7IdJHzM0VxXUQfHx1pf31A+m/M7YE2gGwmgZgOp83PvSRRmXORJJbW+Slt3Qcl0Rscnp18CeAD4JKjsbaxBdG15twBrrFn2MO6H9Q6gZ4OsFgZZEbecs7cBtAIQ8DnWrYMJHgr57zBaSGxZKzwDgDfrjNZSGNOwwLleZz31DQz4nZLcM+4Ayx2neYDUXUzgeLYLIB6DIpI7M1nQ/oSRmcmY1ULCHRRxGmZ9sjZgAzXdnp5RNsdYlNVst4J29WZTuwe73pcrlXMD8mjL9vX0BXIZtCo3zlWpAdoD3uAsHuyl4WjEDu60H+Jaz3nyGNDyQnMQkBWNTbRCIyGMbSi0DQbaqOhZv3ju52RcXCiqnXsOwC5l3cOC4gtAvnJSMeg9OT1pBhNALu2UgCtIZGAuQlvuQP9AYHS1sW6AI55MKhxPaGh0QolkXj/5ycdaWzvRyWlEXzze0Hkoq1ooqbMmhkGVwPCI/z+rq11tKRROgEYFvfJuf/4SHb2g94EX8H3A0VbQTt/AOCinUCKj3tFRDU9NqdjXp/WVHT3/1RdqHR2oXTtWKF5VKBGAYbSRh5LdUqyo6OglTWMcNz6gRqOtB7/6qQ4++glvItAOxZwIow9a+uNci5ZvCm7stQlJfFZJ4Vyv2qGM98VULqUzzN7KFTVPTxVOY1rVUP1wS02YU6dHUquqNm3vkbTCvUOKDE4o3TuhZKFf4XTeQHC0WVe0cabDnS0dL7xQq7yrULKtcCqioeFu1esVbT6ZU6tctqxAKImjfETtNqAxw4RJF9IC3CtsZZityAbgUN+UYNUDDrcSCuVKio9Na+jKZY1fH1IoIz1aPNPe0pbB59+4MaKu1pF+9sf/g7Z+8X8qHC4rJEx8YPvVFI62lC1GVcoklY/FFA9FrRcaCbcNiiYiaKkmlYhFFcMBnlcLYPX/M1WCSY2RFiZaONIPlro0OTagkdEedZUKSuaLOjg911/86EP9yV/8UueRqE5rMExZLw3jnKzDwMiPuRLMI5REiTOiiaQLmN/9zrcNSlJgRvtxeWU9kKWJRXW0v6/Lly6rp6fPWpSsW9rjMY5MxKNuky8UcwqF2kom4mpTWCiVNDY+ajYtMdn+/qFBM7vcZ7NaWl4xq/Ar773n7pq7d+/4+uMTYz4HAAsBDSGjsw9brqJWc3zAfgS7HC1GgDP2IUuetFouxBAfwRiks4LPbDcx84wEBc7auYvIrHn2Kr4AHYmLOvEOutjWehwZ4lXr6eMHOikf6Tvf+Z6+/s1vaW7umZYXl7V/cKyNjU1dukLXS9IAYSDNQnH8NCj21xs28mRvP6tyVh3p0qUZO60TK3Bd4g8AQeIBQLZ8rmjG4oP7D5RIxtx9gKQS3Rpd3YG2KsUlngcwFvkT4jBiXL7Hc5V6SgbWjg6P/T45C2ZvXPcexV7MtZ48eWLGJQVkikacsXTv8BnMEOIF4uGTEwzl5g04Dg4PaWx01OctrE0KWXSmBMaoJReCibHo5OK8B5Cl6wPQj1iXzybWZ5+89dYtMyytyWkTvj2zKIljOOdevnxpUzHGlDOR+3nx8rmLje+/957f/fLSsovH6MijRU2nDnE25xhjwn2xfwOSco2VlSXLDwAY/z/svemPpFd65Xdij8jIfd8r96x9I4tks0l1U4u1GTLGxngGxsiWBMwHG4YH8IeBBhJs2J7xDgO2AX/zAkuWZbWkHkktqbvJJpvNnSyy9spas7Jyq9z3JSJjM37nRpRs+IP/gMwkiKrKjIx433vve+/znOc85wwNDXk9AorWpHd4DeuBLY3znWtxzJ/Pa25+3nE/a5C2eGIgcpjQMSGvQXIVCB/8jLnFMJLYmtdYjqoS8XVyXqLxSpHNZIj6UKCk4JcktkjEQ+v9kydm0RJD/pN/8u+f4CXHKHc+udXjNwInD/jxm/OTOz5GI/DP/8V/UaFiDHvGbeeViivDaAKR4AJgEBzQIkqVFXAPth3sJn42OTlupgOBOq+hgk/7I8GXRfV3dw0CwpwCkCPo6OzqCHqbW7AL4mbOuTUqnzcAwu8QrBBk0F4L28COw/V11r9CW9AOoY0NBiQAWgiICKIJgAmYcOgksAY84v1gsgK0wj6lqkwVn2p6fRaGXU4wRWmnhTWBRh5OoYCpsNe4p8bGFtVl6g0OAhrCeAIgmJl7bkAE3UZAHth/ALC05TfBFIzFDVgCQvC/W+NoAyyTBNBaFlhkBGQAcbSeYmJDkM64mUl7eOBA2y3R5aKr9jYSqbqStzRjyLJvUXvAAkBrABhAKQBeQJbg2B6zjABju7qMeUAA4mKRqCYmJ73qCYZrMgUAsbSqAuYR1PJ7L4Pxzq7gVmr9sxBMMq6AEIw3DC+AQFhqtM8zX9w762J8DMf3pIE+WAeJdOqlmzhAObpbZFq4ycNYWFlacpDL5+3tbFsL006irW1OJPr7+9Q/OKBnT55ZtxGThKbmNl2/cdOuomfPXdCbb73l9nCSErdECR3PRrcco0tKQkSwjB4Uxl+wIGCLoueF4RQmALigw0AjGfn6m+t2OE0m65TLF53sEdxznwBQJGAEzQtzCwbnYO6yTgHCaAsk6eHed7e3q89DSHRIKlkfMHnQFSNRpG0rHguyFKwFtLtgtzCvjx48cvLR1h5a/M6du+BnAYYQQD/XDzjXmK1z6xmsCJibXCdMXNyKe/sH/X421Gqg4JAzQExSh0ar2bq4qgP6bW24zZLnlc/BdRk9U/YODHh4rn/+nXfMIoRZY82zfMH7CmwMig20S8IgRzIjEYsaPOf55BmHZcz9YWrEnGOKxRdj29QQ2uoB4wC5AMwaWzCEQFs1af065pbPtXP54aH3DwovaI+SjN+8fcvPBk62MN5JFnm2uE4+H4CaceCLceMZoZWTZx0mfE0egj0G4DOw1Gmpjfh5fYIUQSxu9hpJI8x29jEYJDyfgLEAPUHLTgYFNtbWvd5I1ChQwA7j/UngrB3oFnJa/1ptYBESwrKZLSSOgBzsQaz961995XXyG7/xGxqfmHTSzf1S1ML4husBpB8ZG3OxiTVHGznPOszRoBNcMcDLMwyIyzPNvCEHgm4pbFUAAe4LEBUQg0KRW/gPkfLASIe9Yk+bm9tqaWt3cnwd1lalYtOt6adPXZAg6aUFnv2J9QTgcPXqK2ZUm9mbrdfG6prZPzCGYMPDIANg5b3Yv2C1IiPCfNHmPD83Z41YNDop9AGAMP7ct/WaS2V1dndpP3eoxeUtLa8dKF+IK5Fo0vVvnuhv3v9GpUiDipGMiuVkAKsoyLHeYUUBflb8lJp5yd8rhbwiKSmSqrIbDwN7yvqhgKJxANGCKnk0PiOKZpsUbelU59CERm0MWKcbX93T5s1bisTQvNsPBkmRipmlkVS9lGhSrHtUg6cvamD8lEqVI934+GPtf/2lKiUYnAcGUSWYlwEUVakStE7RE0XvNJKUEvWKZBqsB9rSN6JUY4u29w6VW11WeXdVOtpSaXNFKgC8oJUakQCDYTCmswZnI/U9SrePqLG9V8VkVjHFlFZZe1tr2nw4pdKLeUXqZcDzzEiP29VvXv9axdUFRZMxRVJJRTLJKnjL8xYkCIwH1iywaz3jigaDKti3yTpfNxqm8e5RNY1PauDCkJqbpXuPj7T+gFb8os6Odqg7tavPfvS/aOv6/6VIFB3mfUUAjVVWLFJWa2OdOhozysYjSuGobp3thBKxiGL4GqkiOMDMdI3BDvjDnFJ0gwlNWYBnH4HZ2NG+OpsbNDTYo76BHjWg29vSofvPnuuP//wv9cW9F8oh7WoQHU3jsgEd46B0K1SlRqqIqEFTCl0wuwGxgvZyUm1dXX7uKVoAlO1v7/r55TzibEHbkLXuIkd9nXp6Oi0VMD87o0wq4eJkS0uTnxfOpdOnJ91dMfXwoc0i2W84J2kTjqeSerG05GebdT79bFqj42MuCmLsk0yiJV5w3AWoxTNJbMj53NzcGpi0RUYp4lgmMPwavd/evHnbezJSTcQON2/esKYj+yB7Q2CRpr2PED/CKGS/4PsPHzxQX0+vTk+M68GDe3r88J5+41/7DV195VXduHFDN27cUrEUUS5XtOQAeweAIcVnPu/06bPK545sVghoBwgHiMx+S2wHsxWAs7un08V/4gTGH4CMM4Vx415gvrIvP3v2XF98/oXHqre/z2Aa7evE1nRusG8bED049Ln6yitXDd519XTZ+BCmP+3XnC+0XzNmgIFbGxt6Nj3tWIU44P69KetV/tK/8ks+Q9AEf+3aNRelKQq2dbSHtvCFRcdanF/MCZ0o7OWs/RdLC45lKDw9efzE5y3FaMztOjsCCEgxn/P5s08/N+D5+htvKG4X9o0gPUVsEouZXc95y/UTPxEvcy6fOT1pwBoAlTOBOI7Oku6uHscknFFey21tXg8A+ZwnnLWcSbyegi563JwvfBYANUEkecZLPX3qFLG4C3wQDUaHR7W6tuG1SUGuZuZF9w7xB5/Z3d3rNUQcQs2F6+Pcd9F2HXmjlGOBoI2f8HPF80GXCYU84iPiNF9/a5uOckeO+/+b/+6/PsFLjlHufHKrx28ETh7w4zfnJ3d8jEbgP/3n/3kFMIjACV02gLyaoLnb1Hd3LbJOAE7gSxBIkMDGYAARJ8yWJgMB/P3ChQt+LcEUARtABEEhVWiCCAJb3qPm3ExrcyZd58SA9m+SfVpmCJLQhSTQt7v1OoZOKVe20YqDGQjTE7f6TF06OGnG4+H9MYDJ5x2Uk2jDwiJpgf3lNqH6wDxNpDDbQIduM7QawUJ7/LDK+gyBJS3xdpbf3FYqWafG+iZFKjF1dfc6gF1YWrDTNO/LfQ0NDRtI438AEL64fhKGjTWCraQNIdDKg6WKBhSRNiAC44W2JW3WgDmAbNZQAtSFXQnQuLRo0GR8YtwJJGOaTmVUV9dgcyh0+njvZtrIEyTAAIDbZngCrnFNBHRLL5aViKe0trrmtnQcOO3qirFQEj3UrMFpt73u7ztRgnVK6zbMAJJHt0ZnM9YtI2AlYITlRXsR7p8kQAS/VNCHh4cMKuVzB2aTEHTD2KC9qqu328EnwKtb25IJ6wsCLDGXgNq0TcNIARhBjoAkiTWB4c7bb/+cWUF766v65sYN3Z96oIamZp0aGnHb/P2phw6kcaNvbmkzWAODjPb0ro5O5Q5wWm0y84X5AbyBnQqzg4SyWKB9Vf5smJFcH0F6LJFUqRRRPJH2uADqcR8B+A6JHwwK1je/Y51IzHMyGT8XDY31ZsuiAUoSSese4C/rEPkG2r8wxgCQZ32Hli2MupiPJSdMrc1NWpybs/lYV3eXTp0a9rzw2mezz/Xxhx+6YPHK1atehzBjYJ8uryypvi6jweERFcoVa7/BPslk651skEgA6FEAGBw4ZaYKACwJd3Czr4RW5P0DwWKEYUzCalZmMmkw1sWBeNJmUjBveD5hoQA6wA7l2caldWdry7IQvOf66poTFEBK7jmwzA8NlNZlMzY9mpiYNEj3dOaZ5wUGEuN95vQZPZuZMav41PCIf4Zxm7XMWtu8X8GwfcbesbGhy1cuW8cOVUHuNUhfHPrzacXmmvg3iTTrA8Y6zyYsRNrvYAOz3gHuYWXB9IV5uLaMbh36ae3+Ps8rrGuA/n30XXt6goHE9rbXXjF/ZGAPYxD2kbfeetuyAMwBjFtvSqgAACAASURBVE2zYTECqroucz1cI4ApTFDAY8aHRJ5WXNYuDHAKIxR2MCAhcWtv6zAQzvpgvXJd7KHo55IZsu5IUJ2sxgLYipYtc0Fb8MbamuLJuJNrilcwac6cOevkGLYRwDcsWRhiFHXY02EYsU/BOmVCeO5Z619+8YXBhJGRYSef7FHBVbnZbZ6AROw5YI/LL14YJMEwhT0SFjFgEesHqQJADRhXvT3d1pnldw72dmwSAtCM3h+MNdZD/+CQzxWS3NaObreib+9VlCvE9bOPb+qHP7muWKpZuzmY6+h+JtxjDcCoI9rmq+3LaEpWTXZ8GMYB7NDEDM9+1SEpiEAaQC2oQju8WZxxRZIAkq3K9g6pf+yMTg0OaXF+Wfe+/FyV3WVV9jak0mFol45i3ET3Q70iHafUd/GKzlw+q0q0rK8/+Fgbn3wqRQAv9xRJFFWJArpyrbjc03GQCK3YNuCKKEL7fKZJkfoWNfWPq7lrQDs7+9qanVF5f0WV/RWVt5et/enLj0Ulg6IRmxxx3ZFsnzKtI2rs6FclXW9wOBORlhfmtX//tsoHG4pE8xo83a+e1np9feOG8gvTdoWPxAJjy/IDQdi2qp3J9TFWgJZVxi3MVtymSqZQSlGA1BZFmvoV755QemRcQxdH1dki3X90pJW7z6V8QaODzepvyuvuR3+khU/+Z0Xj26iD2xIpCuAfjaizMauO+rQyAKLWtEbTOBYkNaqAaOD80jJPS3vsJWhZqUQCqdWu6xVrh8KObavPaGRoUN193WpGGzuZ0Y8+/Eh/+L33tAvTFeOlTFq5Q+QlguY5Y+D/+LO6ptiT+GL/8FAlUjZZ4t+sMf7uAh3GlweH3gN5dmiB55mic4AzGXOx02fQXO/W4d6uPv/kI2uxv/H6Nb3zzjsuHPPsLy4uadcGRkjgLGl9bdMxW+4o7w4EdKUpqIBZb25vOSZKpRIuQhO70BnCvghoRxzHF4AU68KsumRKY+MT1gxlGokNbt26rY31LV179ZoLclMPp3Tx8iWfG198+YXNM8+ePWNNaeRuOAsA3yiaoIedTqSCJmypoOtffqLxyTH98q/8ihZeLOnunSnNzi7pqFBWY1OLmekYFiKRwVlAwQXDNeI1itbu0Ohsd1Gan7U2tzg2Qmagf7DfjzAgKXsUa4S1QHwwMTnh975187ZjL/ZS2O03b930XsoZ8tab37bxJsUZimiYOA0PDfscgBGJvExNsxJQkNdxvrPPUwjgjKBNnEIdBVHOfVigdKtwYejTM341SRCK2MwjZxTAKIAu5yVAK7E1xVPiSO4BUPZw/9CxP50exBYQFABGmdMYGuz5I59daI1zLtJ6TwEOsB5d9cNDmLBlDfYPBK3vuVmfJfyc+JQiqfVXK2W7ygPCwhI9ffqMQVC60Kz/julhXcYdFADYrF1icOIlYu3m5iazXomvOCOYC5jG7lDaP3B8D+O4t3fAnVLIIrDX1+S3ANE3tzBn6vazQl7S1NTovYbOgyDlFQxIAa8Zf8aIeyCu4+wJxpll36M76+oa1NdDTBTXP/u93z3BS45R7nxyq8dvBE4e8OM35yd3fIxG4Pv/8q8qBj53tqtMTUTJu9Xe0e4AwElAJOKkmgQahg6JOSwCmH6w8wgmHz564PZSAgaYSzA3YZoSSBB4YMBBoIYGJ0EibC5aUgm8l5ZWDHIS8JCsE/AQQLl9srnFYA3vBznj2TOMbRrMfqKV6969OwYFAGpIKkj4YV0CXhhwMXgjB5K1ljSAGX5G8rG1tWaXUhyMASdx2kXMPYXDfDZjjUl0Cbe3dh0I7u0eOMBubYaRF7cpBwwFgmgAMMYGgBLQFbMTKvwEboBztHuTpGPSAmBRM5kCPDb7k/ahgwO3E9WYFe2dnQb/XJFOJs0UhDGCpmstJ7cGZSyqoaFRm+GgQQX7o62j1cH7+tpKVeMvL/Lrltb2arDf5Ko6TFhrcyUwANq0eyufgXs5CQjjGtjDwc0aMJEgdnhk1AwRwHCAjq7OID8AkBeLISsQjJYYZ5KD7Y1Ng0auvCerEgGxqNkZJADMEQwDrgn6DQkdIC1uqKw/3LIB1HgvQDWuc2mR1sEujY6Oe40gmJ9IpQ22oLPZ3tmttY11Mzi4flrlC8WSNboAckgIDnZ2rT8JqERwvLT8wkH5ufMXNDx8Snu7Ow78b9785qU2lU2pOjpUoJ22HDFgBQOBtct7Mic8IwY/MxkzRJqbWh2cs1ZIYEmExkZHzACB3QfAxc9rGmykxLSVra2vOclEb9e6VW69ByiQ6lJpPZp64ASFFn1rtkVkgBIggzZxbhzgkcSIXjPYH2iywnrB0CfbUK94LGmQCC3NbLbB4AmgGQxRngcYG8yTDYOqbr1u7eZ6ymWzVgLjqWgAz67E+bzZem73zheceAKYkpyx1jHdoN2wqbnRumoA5QCVgA+sL+aA7/cgabCyYv3bydOT2t7dth4djGEAz1giYWYQ1wWL00YYkl57/Q1fA6A8baAwylmbaNm6JfLZM73/k5+4iAOLh4FbWV1xIsc1k9yxfgFRrUWMVEhHh9lBzAvPLYWV58+eGXAcHjpl4A3m6dzzWT8rJLfcI2sFNg33wXNFUQLJg+FTQ34ueE6RRZibfW7NUQB35hvmI8/n7v6ex5h9jTmlYEI7Oc/Ig6m7TuAASCi28GwEHc/AQGdP4huzMzNu82MfvHjxoi4BMB4eaHFpyeMU9oLn3nspgjFP7/7ohy4C/Oqv/brXHmzent4+Xb50UatrK066i4WS2fG9fQPeJ3hW+GINksQHg7OU/3THQBEzpQA212Qp3F5aKgUTu85Ogygu5KCLVy101Uyj2OP5HJLYpbUVj2tdOq3z585b43R+lme9bL1cugu2drf9zAP6wObu7R9WJtuk3FFZh4WYysroxq3H+v4PPtD+ARyqjEpKamPvSEe5AGCKpmkWRQltS5x1cJMHHC1KxbwqZUyM6EqHOQh10L3E1d/lZTipA27GA7gZpXCXldKN6r1wwSzZ5oYGTT99qLsffmDXeBiagIe0FNPuHkk2KdLSq/SpCU1cOqd0XVK3f/qR9r/4XJFEXirvBe1Rg7MAZ1wjredxszsNPuIKFAcQbTQg2j58Rq1d/QY9lhfmlJuj1X1FlTws/Rw8xnAfUCYhR6aCDmkk06Vk64h6Tk2oqaPHsgebrIdbt1San3ULf7yrThdHO/Vi4bkWbt+VKnlFs2iaxlShWOiucNzlYYZGAwPU0gMApFUAFMHPUmCIYkCoWFKKw64dVKxrTOmxcQ1emNRQt/TsufT4xrQqO/tqqJeujGS0eOdvdfev/1tFE3tShL2wrJgiBkHbGjJqzaatOZqMBzYY+yRgKTsA986fsMiiUYpZ8aqmdnUp0IBvg7KyosW8MpGyGlLsra0aP3tWXYNDmn2xpL/+yfv67Ov7Wj+sKAebmHcGHKXd3k38Ic2qJVsvgVEMldJ1Pj9zFEZKAJI4nGOQg54qnSBRsweJGcIZMaALF857nwLQgj3e1tasc+dOqx094pVlffTh+/r0s480NjZq3U0KNy/NapBQyGQs62LwPBrVg0ePDKzhRj86Nqbd/V2zDYdODVrygtHgOabQETQpd10g4ewgdkCLmuJRjX0HoIfkyL1791z0AtwiPuQehkZGXOy+PzXloiH7E7EBLNY3Xn/DcdHdO7esk35m8rR6uzr1fGZad29f1zu/8B1957vf1e27dzQzs6B0qkGr69vq6MB0r6Sffvi+Bk4h25QwWHvmzDkXfZCTodjswszWtuM4xwl5zBoB5+p8BlIsJhYjLrW0kWS2IkVX9FYD43TDc4vL+ocffujOKViRsBHPnjnr+9ve2XMczf7Ie+/v7zp+Alhl7yYGICYHzOMemxqaDAwSTxA7IKHCOUtsBhOVeJhuG7qOKDpb77mvL5gSbm4a5A161E26deuGNXTPnTvrPZ9rpkOIeeZ6mDP2XeJLQD4Xs4oln3Ura5gO8j4tvn72OboI+vp6/D1LJmWzPhs5D7gmOo44k/sHBkI8lKIYkKt2Z1DIr/N5iP4oYOTo6IiSaSQNgtQOa5/1yJmA/A1SKVNTUwYtKbIPnhp2offu3bv+LMwDAdn5XeJFfpezhXgMOSWuk/nhHOazHfcXCwa2WVvTT6f9OcQw5C3EWpxLnPOwfynwkWsAqN65e0c723uaGDttgPT3fu+fneAlxyh3PrnV4zcCJw/48Zvzkzs+RiPwv//BH1UINgjYSHhhOAFaEezQmhpatmAuyAASwQEBJaAKAGdHe6vBPYI5AAq+0NyhJb2WWBPEAYzQWgSjAD0mAhLAVqraLS1tZiPQ5kLC7Ar4KQyO6qyjCbgAC7Snt9vgxJ3bt32NtHlTaQYUIKiFYUgww/XRekNgRxWfQDe0vWJiU7Z7OUk5OopNDVm1tzbrxfILB0EkFLw3zBwnSImEHj9+6kA5yAnsq1KOmCXa3tllQ6Svv/nKAezP2VGeNq28nbODWzz6RBUHcAA6gEJcB0AC6RBsO1ihgIdme2KmZD1T2K0pHR7mbbICGMp7AT5gqmKzg1RSO7ubun3npkE4JAL4OaAt4MbB/q6WlhfdyoQkAE6wjP3uDgArbN+omppazJwjyUJzlM8BjKFiz+YP0MrfAXK5RlgNBNiMBYxEWIFF2vkkzyltcyQJBJeMMz8n8EarE3YdwTUmRawfGysVi3r2/KnnutaiBCt0Z3Nb/X19ZrwQQNMuBfMUPSmE+AErXa2vlAzIZ2wIljQwCYDNfPC7yXTG7XebWzsOhmssYmvWPpsxG2hocMht88wRrvWFQt7BO1ki656AmTlYXV0y4IimGOCjNbG2dw0EYZiDqQSfCwAFoxA9S1gLfDHOpNkAVACePFsAjMwhbYEkXIC5rFMSE64lzNW254REB6dfgnueR15Pm+Ha0rKTEEBEmH0A62Yrx6LKZLNm75SO8mpsbjI7FDAtk0lag5fEBabPfu7AQCBAPu/D+mhoaHaiznjSisf4wxRkTLkevgKTs9XyDiQKJB0kEOMTE35ueb5JqmH4ALLWpTHCAPTcdAJ49txZM10wzEE/lDZ4g2Dd3Z5LPi8ejWlhds5zXWODIp3BdQAkr21sBGfxPJrCwZ0WoIy1BDDKs8+ara0H1haJOIxj2C63bt8KyU9rq914zchOYLyz/tIpmIST5yvIVxx6vNkXmF/WaGMDjJ5lrS4ve34AtgEG0DRlL1yYn7NcA4AqPx8cHq7qza4od7Bvp3lYtciUAAgbbG9v9xjy+t7+frfWs/cN0i5orAgzt6Tbwre2NzX99InHHhCB8UDLk8IUDFDYMk2NzU6kAU15zq1njONwU6OTXX6XfZM9y9q9gMhmk9Z5XjEEQd8OrUKSbFjTsHhWl1e0tb3rRJ69C8YmTHJAA/aAJ0+mzToCIMegiVZ51jIgDuuXIgZFGL6YY8aV++J3rFFbkc8V9iIKUMw7rbUUSF659qrauzqVw+E+f6QX8ws62NtXX3ePiybFo5yZ9ewxR6WyDnIAShllGtqVyjRpcXFDX1y/rzv3n2t9O69INK1iOaZiJaZiOa5coWKdTiOBUQytcHCPGAOl7d2bQ27fRkiJesxbiirnc6H7G/wUNilnJ070INT8H0N3l7Wc9P+RugZlTo1obHzSOnuFoz199rMPtHnjG8RKVXEHQVRRHKZLSSnVqsTkOV1963U1tTXpxvsfauW99xXJFKTibmgLT6IjGglAqpmHQas5fIHupRTBwCjbqqbBMXX3Dao+k/YZvXTnG1X2l6XSXmC0Ir+SiAVAFEw1iW5qoyLpTsXahtQ1cFotXb1KxCMGsjZu3pJyu3aOHz/fp2h5V1NffqFKCU3UGJtp0A/NUKistvYb/6y6q7PnGgxFioXvA4gCmsJOrZpDpZsU6xhRXdeoMsOjOv3KqBoy0tc3drRy66mZvJ299To/nNb8jb/Wnb/6LxVLHBoQBeRM2/worib0Q7NpZRIxJWNVQBR2KA7wVUA0Uin775jzYFxEgabmn8X5TZxEC3wMULRwoIRK3hNOnz+v1u5+/fTjT/SHf/JD0ay8bZAczdSaR1K4Z+RbAv4bWKE1QNSmf3QVxOPhM0tlO8rz7JtR6jb/VABSKxXvYZwrly5d1Ouvv2a2XeEIB+xtnzOYKbElw0jv6+3y+7Bv8dwBJFGQ8Wej+b6z6+WK7A9gGcDZ7dvBiIhnGRYkz+d33n7brdHsVewjxAZIYnC+zs/OG5CqPbfsLQvzi6H40trqOI9Waes6p1L68qsvrcPe0dXp78HaZ+8lPqHwBhCFvjQFktGRUbXA2idG2t/VrZtf6uorl/Wrv/5rmp6Z0Q/+6m+1urqtZCqrZDqrsfFRLSzOuSsl6HsDAkdcKAWIowCE+Q/7J2OBq/vM9DOdGh70Hsj1UJxnfwLoY/+EtZi18SjjHLoD2EdnZmd8ljBpyIwARiKhw0TlchTd6YaQ7wnpgoPDcKbbhGl+7qWsDucA7E3OZeaf+JHzh70WQA525fbOlmM7tDLZE5EyIQYkpuca+eKsfTYz7QIU4D7xHSanFOEePXyokeFR79d0wAR5rCHPOXPT2tLmuIk9lHOdjpGPP/7k5ZrBFR6gFUYo18DcFPJ5TUyM24Dr6dOnmpud8xnC+KbpttrY9FlHvMJ9Ad4Su9K6v7OL0dWmtcUpUNfOI3IMx/YxPAMAqpG5qvM6unLlFc/R7Ny8NtdxsCd+OzITGCCcXIRzlHmuq6v38+exPTx0B0X+6NDrgSJCYJMGiQziXdYgYD1nFd05GBQiWYVxGdqv+cOCLl+6bLD1REP0GCXOJ7d6LEfgBBA9ltN+ctPHZQT+7Pt/XiEYrQWzFhaXLOQPM5Q2JZI5Atta6wiBMMEpFVQSfnQ3aWmCEUVgByBhtk8sZjCEIBIdPwA9WIgkEbCPCEAAQjAeqrVAkwQQPPEefAYJCKwl2pnRvrL5yva2NtfXzbqibYsEHvAE0OPpk6d+XWcXQvg7ZuLRvknwBHAKGEk1H80hgIFsXdrGAwRm6G3yJ0E4URNAICAC90iFnuoxbUXcA9lhT0/fS1dPMzoLBTMp1tY3QvtaNuuqsoGLnj4nF7QE837oNwGi0UoK44J7AnCxMVSlYqAYZgUAbFsbhlWhnRjdTIJV2rk2NlfV1tqojq52JxkklQC+tGkbHMMYpQzTalNHxbxbttEeJUEBLIHFAWuDz0Ebk+QKINAAY6bOjEKAKYLL5zMzbpUPGl4t1XZ6XNhTlkygze2Dn7zvABW3W9YB7eesG66dcWRMFufnHYwCMFJVh23WgjEAIvduP5TXAmvGTrO7u265B5B6Pjtj509ALRhVrA/a/Xk9QT9VfLNyt7dtmmNtxEzWwTyB9PrGmoFtjJPqsw1OMPhMgCoYCRi0cI2sFQoBT6efvtRPBcjDKRz9Up4Vt1xZO2xGhWJZY+Pjnk+uATAN0BMWMkw4AnGuD0YfATaLDBDMgObKijXEYIqw1tE2y9YFViisVVqQCeYBHBkTQFhAS1irJDDJWEL1mXonSjC4AYhYH2h91p4L5g8g1MynqLS7s2WGNgAMbFhAVxJyktjunn7/PqYV29u7BlV5lgD5SRDvTd33uF577TUXMHCL517ZC0ga+TvJBIUNxhGDCbNIzZxO2ZwKYyGYHjUAgDXHc898k4SYeY25SzTi5BtdNa4RYBztRzSKWVckJ1s7O9rDDIrWtnzeTNsgnwFAnFdXV4e6ujv9c+YgmDq16iiXM5OaYg3MUfZAnj8A5Zo+J8kdAC3FBQo5gMe8D2uV/Q3wgYIBzxk6oCxe9hRaGdlrwj3WpBZYdz3eJ/08kMA9f26A/dyZs9bDw7SCa2Zub9++bSY94ArMY5L0sYlxr2MSucePHhrAbGtrsS4eGsbc29T9KTP80Xk1O+bgQAtzcx5XxtLayeio9fR4PqLxqFY31s1KrbWmog8IIMUcUAxgfweUIOEHkGXdwdpH35N95MXigv98/c03bSBFcQttXFi5AAF0CrDnM9Ywd4J+W5PPAJhetMBzfUG7esbrHFMtwE9+DkOcr5GRUTOj+AIk7UR6IFLW2saqn5lMqk5zz2aV26fVHIAip2Q65RbluoZmdXT1K1dK6NGTJd28M61Pv5rS0jp6nUlFRGt8VEXYn9GEjkoUBKvt6rDyYzjER1U5iljas4LLPK7xR4eBSZmivR7WX8lmQTinl3MHAVDE+cU6mLgS8qAF5p2d3+saFe3sU/fwGV24COszoi8/+UiLn37mlnnFgmmIGamxtCKpFkU6BjV87Zr6h/v15OuvNf+3P5Kiu6oUd6s6oiF6QaXAOqcwMAFpYWACMNJCjxZoplmRlh6NTJ5Vf1ebnjx6pPmbN1Q5WFPlEJA6FIWsHZoMDFHFk4HZGu9UtGVAHcPnNDw2qUi0qJtfX9fhk6dS9Ej9Y13qbk4aqMrNTCmSiXkcyntHimDCVocMQAABK7BwYYj6Ik3DDZ/L9aJ9CkjHv+n24Ppj9YEh2jGsusmzuvitM2ptlG7e2Nbi1KxUKKizLaVzw3Wa+fL7uv+3/5Vi8SMpemjt0PpkVI2ptBoA/OtSSieiNlRiz0C+BOwXmBIwlEH0ldECDEO02qHB+AJkGhCNRdxiXz7KKVYpaXR0TKfPX1ReEf3wgw/0ww++0RGFNcYxHmdJqFQoh/b3gID+fwFR9mqYe3xmPO79iXMTEBP2NPtXqRj0pmPJVDBbRK4hGtXExISuXLmk/r4eF2taW5pc+Esmotrb3tbyi0XF45wFAbA7feaMRkfGdOvWLX1z4xtduHDR+8HT6WcGR5H52Fjf0MzMrOMdAEsKmxSOYb9fNMN5QgN9A+4y+Oqrr9y6DMsSxrwNCnN57zucf8QmsEn5gvHPPghDk7331s1bmpq6bwY4JkPeb1688HvA+LO0Ri5n4DKbSauQy+nu7Rt68vie3v7Ot/Vv/oN/4K6Hd999X6VSTI1N7VpZWfPeR6GGrgRat+k0YZ9Zd9dKxXsS+zx7/trKqtvrkQAiVuCzp+7fN3g8OjLimADgkvOO4hkQPq91rFOmcJPw3kUHFAAy88gzzD6OQefI6KjlSzhjKaivbax5r+VzKFjRVk88NzYy6vnh89zSncG4sd5zTKGZZ4exePrksWMC9keuqdbeTTzMGcy5AFPVporIRDXUe26IvyniEq9wTswvzKsuk9XyympVIqkvyOWgfXp4aMkhCulov3L/mCdScKUDg3iJgu2/+uu/7riMeAlmKGvMGqaFkoFcFy9zOZtt1v5NzEy8iPkm10ZBmvXO97i2IHmDtveRx5DCG+cx0knEy5irIklVkym6cuWq5xNTKr4AUw8Octa05Rly18RR0P2km4H1j+QKklN0MiCzwtkbzF+LjtuYv8cPH5k0wv+1wq1jtdU1f/bv/u4/PcFLjkvifHKfx3IETh7wYzntJzd9XEbgg599WCG4QiOIYIFEnoSWwJAKbSqRNHuJABYgge8/fEgyDqOw20AaWogAHQRVMOJgHgKQsHnAagIY5E8CJwcotMP39ZlthEg5bEkCESrEgFsEIQAPsLV4X4DWg4M9By0EnWZV1geDFUCMqal7DqAIwgFbCJgAM2n5AXgEnHF7cSbt6i/BEOxFXocD9/ZWYGXBGF1bWXYbDS1BBHlo6AGc1FxSAQNxYyVI7OrqNcOJtnY0Al8sL2n5xZJb6glsAaQIbM1UTKD/FUAGxsFAI47qB/tmj5UqJW2ubzoxAhzgfmCZwfIBbOGaCZgJYgkwaQ/i+hqbs0plEgauYCmsr2+qs7PbAR1t8wSkAHLz87TLTuvVa6+rLtOg1ZU13/P0sxmDqASQfC5mNAYmBas1ZTYBYBzzZ7MV2DAx2qlLdp9m7gGlMSYoHhVsQEQQTrDJZxN4c+28f09nlxaXAhOX+69JAXR0wfzdMyjJmoKZAOgDA8Osur1djwVfsJhwUx8bHbPjN4BsQ33GAbgZNVV9UO65obEpuHiTtEYC4EZbXs3Ey8ZDRyXrSAKewHwDKGw2eyXjpI+1RSJ89uw5JxYAlSSZJHq0H8MURVsL4IX5ARB1Ah+BDVt0AlYz3rF+bbbePwO8dHJ7xPfqDFYDyA8Pjagh22gNNZ4lgGkSsZo2KYE4uo0A0wTwh3sHZobwOTxTjS3NBt0A3ABBMTsAmD51akCry4tuCeWZJZnm2YAxAusGF1VMumA+YDREkYIk9qgYjD+GhkY0MjJip3A0OEkAYV929fSY2Yp2GknqwOApA+okO7RXcm20PDL+jA8JGGMLm4R1BEAGOMazCOhOIs4aIHll3EnkWAsk0QCnI6NjfjZJoFmjGOzkYfPSpAuwvX/oZweQzszkcsk6texHMFQAINnLuPeaNidjxdog+WJvGejvt/QGexJr2uyUFP8OJgo1Bhe/AzOduWT+ADhIlvj55Pi4BvoHzc58PjfrdVjTgmV/a20NLYaslwJggVlgoRgEsM64AQIzZlyXpRgMTncZaIXZw/3AViaJZF9g7W5sbhkAgMXCvs1zxthZhqTqrMznMA7sS+2dHU4yYdKw7mF4MaZZ5gimbSzi5BcghPUf3OUrflbZq3g9DBoYyKwH66rZeEzeg/sHT3nsgmRKSOzZQ/llAGpAf5hOjKOB32pBgzZRy4Xs7oXiQF14T2vopYNmNC3Uh/kDs0BJiqMR3Oc31NnaYcYX58Pu4b4ePHysW3cfauLsJTV3DOoHP/pCP/t0SoUirM6gsXlUAMyEwIizeyTgljAZTeIDRITRmTB4Gktk1FQPqNusQqWsJRizy5sqbx1UwUNaUEtuo1eUtubAKLU0JjqkFYyKYFvGpUSdIs3dSvRO6OLVSzp7tkP3bz7Q19//K1Vy26oc7MlYbRI0MilF6xXt6FfX1WsaOT2mpUcP9fTHP1Zld0mVMoDooSJJWuxpQbdbT7UVnYuAhkiLd9wu4KVnCgAAIABJREFU95G6Zru1946MaaS/S8+mZzR342ubKtEyXykBuJmaa/DSxkoGdzOKxFoVaTyl9qHz6h0a1v7BrqZv31BpdlaJkTa9emZAc9MPNfvlx4rUlSW6CHwJGFCVFakDZK4EKQEGA0DULFFAyMCYDF8gjbT5RxWtS7vdH4YqYGyyfUQNY5MauTKptgbp6YN9Td97pgryPlnpWxc7tHH7XX3+p7+veLwoxdASL6s1nVBTJq00sjgUrXBij6FVjTZkNLTLWw4h6I1yHgKIhpZ5GKKxl4RWAC3mk1EBSM0kUxoaHtPA6JgePZ3WD378t3q4eKAcLfIshKpJUiDBlsIUWai1drd/pyXKPhJPZ7w3+mwpBJ1FGLYuJvlP1mhE0UTSz7xlVqMR9Q/06srlS5qcGNPQ4KDqsxlrpB4e7moVnWp+JyqtrqxYk/mdn/8FLS+v6vr162aH0xLPGceeQGGDfW9rc1uPnz7WyuqaWZLIqNRn63T29OnQARGJ2mypZqDpIs74hPr7cC8/0PT0jIEkYiliMqR3aJdmn4WRyX4Oo937YtUJndfC6mR/YF9HcomxgDHfmK3X2dOTyh3s6b13f6Brr72if/Rb/47mFxb0/vsfqLOjT9s7h/rgpx96j0FKgDiBIjSMV844JEYODnPeIym8ErMxN5jFUVQkjkJnkvMKYgD73dLiCzMzrR/dwu8fel7YHzs7ug1YE1+y3xGDwriksISmJcDy+QvnPRYU2F99/ZrBXwpBnEvEvZyJnOXEWnPP56wvzHkI45GiH6xLzhP2/oYsHTQHZoQCzHK+sh74N0UqmKqMNVqonPuA/gsvFtxl84u/+Itu7f/xj35kAyjO3YGBU3rw8KG+973v+X4unL/o+PDe1JRZlOh+InEFqx9mKNI7sFwBbQFqARO5du6JAhtzytkYiBUh/iX+Yp+HDUyx1v4FnKGJpOYXZl2gpFgGYM3rffYkMHQKRq6cg6x71lIqVefiGQUBCtaMGeNkd/i9XT9UzF2QE8IQKnQsEQ9wVnPfQ8NDPgsp0FNwJxeyb0JLi2NZYlc+l9iAXAmSAwVB1inF2rWVNXc0/MEf/G8neMlxSZxP7vNYjsDJA34sp/3kpo/LCPzw3R9X0EYC9CAggslH6zPJKW3OVGJpMYIhCfhIsEOAgqYXAARtMT2AYLiA7tLiG3R/ADEIaAjMMJQhkSaAxrkT5h1BEkEJLCeANwJBgg6Cf5gCgAs1hhLwHD8nqae1H/0/EgJa9gmU4nHAFgKvuNuVa8AY9xGApxDIAlICzBCsktDzeU7QG5vMHAWAevzogZpaGq1lRJBM4EMrrMHIzk6DjTVx+9DOg7Zp4iUQhng+7cx2hnV7m16CxCQqZD5m2xaOQjt2idbpwMqlPQnG32Ee9kfJn0nyH9q35eAMph1MP9qsCApxWEZfEBCWZO1g/9DBPgEe1futnS319fepWDqyMzoSAoODI1pbXfe1Lyy+8NwzT4BRjB1JIe31AOCMGwAHwLTdYt2enPe4MMfxREx5mDHRqAFp2vQIWAF/MUOhyk6iBlhCclFbH4x7e0ur1re2DIjj8knACUuSP2vGXbRJ8T3mDHYnA2G91ULRrukNzQ0G/2zgVGUWB1MjNCDRjDwI8g9oYC0vGeAHhJqfmzdQVp9tdO4NGA/gTrs/rYOMJb/H9cK0wLCmobHZzLdTQ6cMQs3NzptVQTBO8sFnEuwDwtnFfWfHrFrAKu4/SE0kHHjDcAOMor2srZXWsLLHHqdb5uPJ02kbCAHSMrY8g7SZEazDlIG1AKNucQGAWdbo4rnzvRweOBkAnAYEC2Y1jdrf3dLE+Lgmz12SynmtLy247fzxI8ChgprsMJ+32VcqHcDxlvYOa4QC+K+ubwi3VpJU2H7MK+POv0lmmBsSRIAw1i5j4FbKfN57BskswC0sW34nMFeD6y6sRp4F63UWCp4vnm1rgNqsKe69CICY++R6g+5oUfsHtM/V+3nd3MDNt2TwEiCfsWevgSW9vr7qfYxElgSfJI1kljULuFgryBhgiEatrcczy/vaST4KGzQA2kGCIwCpT548MoDJ9QG04kKMXjBt+TBp0cW9dee22xlJFJlfm3PE4jrADKWpyeNWhay0vrpqDT8YqSTpPb093lt5LSACyderr12zxin6ojBqAL6Yg/Dc75s9z77H3gGbHkkB2OUUSXj2AMrZH9lP2Yu4NwpXAAQ8T/wO88J9A5rQUgmQyVzwWp5LQGfWOIkxya1NtWB39vZYa+7e3Xv+PfYWPgsWdVtLqx7TbptKWy6BeWRNM9/Pnk4bfOYZZC9Cd3cdg6yhIT87T5489vgDxnMP1hpW0YUejMsaGlq1urKhrq5+m6WQrGJc9eDJtMrRtLZ2j/Q3P/5Ctx8uSZEG7eciKrodm26Akpld7NfubgiN26pE3NCMuIlUBsVMqa6pxYxezoK6jlYlGxpVqZD072rq0bx2pp6qtLJpLc9oPfqdFVX2DlTJMU8Fsz4xP+LnkUSdFG1SrGdCZ779bV291q3pmTV9+if/UuXlRVVKdF0UrRcJMBtJNSnS2KHsucu6+voryq0s6/pf/41Ki89UqQAABN1RAMRAtgRQrJEvA+sS73Q+N1LXpGhbp5rautTVRvfCslZu3awyTfOqHEGFrSiSqDJEo7wR40DLf6OiTQPqGL+s3qEhbWxvaf7RfUXjBV2Z7Nfy7BNNf/ozFAqkyr4URQM0rkoeVDhoklbyuaALGof5GfQKvZmZ2gpiyAEZQNRICvCY/1OKJBoUqe9TrH1UieFxnX7tkuoz0pN7a1p5tiAd7itWV9Erky3avfeBbvzlf6JYrKxIjJbhgtoakmrJ1CuFfE06EQBRLqNqBBNhzgFEyyWzRGOwNdnj0VMHHK5qsfJ8lWGz0mJvgJK29XaNjk3q8Kion332qW7cn7GZkhvvmb84gDS4b8UxDnHLSyjUrfp/B44aKmUvApAP/zBbFJDNDOPqWmWP5bnnena3NhRNw7DuNVgIWAWT8uqlSxoY6FPJIHeQJCge5Q3EAfBxHX19PI9FbWxu6Py5C8rlj+wqj9kfnSUY9t2fuq+79+76+UP788zps+7CMWuzLpjjcG4AvlEcYZ9jX+S5DSZLEbdHsw+h/0yHBzI7Dx5MeT+Hsc7ZwnkGoEhMhx44xUu6DdgTKQgRuxFOMTIrL+b1+ec/1Xff+Tn95m//dtXQb16pdKNmpmd1/auv3Wlx+ZXL/h3A3rb2LgPcnD+cveyT1lpWxWx8zioYjgCPnEPEw5xZnL0U/9CvZz3wb7qprHeNRnYi7v2SnzEngH1IHBHzEUdQROazKBLyeRSS2Ps534kN2LNgxH/99Q13kRA3s8eajVqNkXlf4itiCuImdDkZZ4rkkAg48xh74nkKp3xuMAtKOEZyZ0wsom+/9W0N9Pfp3XffNVOSwhUdW9Fo3GuAeAOQnBjK0g3u/NhzjMC6pBPi9Pi4Ll+64BiRNcF5wXiiT4uhJy3sdCVwPbA8WRfExpZPWFioOrrjNI/EUL3PN16LxvzuLvFeaKnnGgBhh0eGHYtQJIOoAPjZ0d7pM5Gur1rRgNyB9+xEgzqR9PwxRpwztT8Bns+cPeu8gKIzZyExA2cjc4FZKGuNtnrHGgCgjQ02nKJoSeyD5npTY4t2dvf0b/3Df+MELzkuifPJfR7LETh5wI/ltJ/c9HEZgR/++EcVGHlUkQmeCNwIignYYRg5oLMGUqoKUBYdzKAFxPeolGeppm9u2iiEIAzwgoAC1hEAJO1KMA0B0UILdsGsNQKS+flFB2IEzQSRBPUEPm5VGRiwuRGmKyTEBJpUiblGQISaMzWABsAhv+N2IXSWkgm3hHL9ADck+7Ts8zM7SK6Fll2APrd9NzU74AQkA2iE9QhICmuEYAzwr2YGAqjJv4OZUVxdXQGwoH1ncmLCbVhUkXl/roEWe0AQQJSayRO6iYAHPd3d1SDzwMGY3WUrCoAtWlGwZOvSbh1fXJw3I7Wnu8dJ2vLKC8SQtAWbgyC/tUOdnb3WqWI+AI9ILAl+bVKTx40WYLhVmXTWrA3ajWFvMfa0kQE2EoADKnV0dtkwaXV1zYE3wS7ASgh6i3497vWke4CVm1ubXjNmtJRKSiVSDpRJdgCfAESYJ97X5lxHeTNkzGisy6qlucnJD0Af18FrCeDRMwOcZV3ChjDoXFfn1+KCiywAZlisK36O8QzzTzLFOqPCD0ODoBmgA7AZ8BtNLdqoiqWymResHRIKO6/mcp5HGBawGSYnz3i8+HetbQ1gFa3OBpjUmFrkADcDI5ngnMAfVkQ8mTAj7+mTJ25VJqDnevm8Qj5nBooZiTAQdnfNSOJZYp2xhmDH8BzBpPFnm2GasQ4jJkF7O6HdzhpyJPGxmMEyWsZg9/X0dFlD7qsvPlO5VNDf+9f/nq5du6Z4ukl763O6f/e22TCVCqAayVVgh2L+AI2op7dfL5aXzRy/cPGiwcSpB1PWlSQp4xopFgDwAfbWjNRgfuYPc07mYI4wxyTUtEiStLHGaL9mv2A9MOcra2sGLQHF+CKx4avWTk8izDzz2ng0rgzOva2tbg0GWqC1GxMxgGkSVRdqtnecXJGguc0QY4p0Rjtb26pvbNDQ8LA/w+yhYslSBnzxe9wjzz36YZgcufU7nw+Ovfm8pS3YJwAVnWgVimY1Ppi6b7Ml5otWQ+ad9To3P+/ECxAAALi1CZ3UqJMrihDcJ8A9a4VCUS8spGbYVxEzb7kWklISS9YqbOnlpUXr9sFCB7DkPTA7YbxJOpkPEm5ACX5uNlMqZXaM96Tqs0KizTzQ2s+c8D5ox/L8ArBce/31kCAuL/v62S8BRjFdqhmmMBYGN6dxH87pwsULBgqCHEjKZ4GLBpVydY8KHQD8zvDoqPc+m8jk8nr86JHX2anhYX8erB++DHY2Npp9WywcqgFpEOvdptXQAIM3pYPDI8WSaS2vbWlhaU2JZKNu3n+iDz65o1Ilq9xRXPj6AM9Z+xOGUwymYkyVg6DTGMvQJl/xM2z9SpiBbnuPKZLMKEIhgCJWY5tamjs00jeonrZ2P4try6tmW8/NL2pvYUnltR2VDw/NHI1kAUKPVCnnrA0aybZLyS51Xb6mN98e1/bukX72Nz/S0f07quxtqVI8NChqt/lUvdTQruTERV1+4w0lDvf12Y9/rOLTR6xYt4XTvu4ebgDGEk7z7p0PwCj3AyCapGW+QdG2doN4iVjUe1b++XNVjjAgKhgQDQzRSGCdRgKYWSlR/GlUtLFPbaMX1TswrPWdbb2YeaTe3gY1pit6OHVXxaVZA7oqwJwFOERDE2ZoWpUcRl+lcJ01UyW39wc9zMBmDSZQSBMoAbsyuNwLQBQN045RpcbOauTqRdUnpft3lrU3uyDlDhRNHOmNqz06fPCRPvve79vkLxI7cOt8e1NWLek6pSKYK8aUTgbdUJ5DztWXgCimRRgrgd8C1tVc5m2ow35TUSUaBEHZy9Ck7BsYUkdnr+4/fqIvv/5Gu4Wytg5Llm3x/PGOVed4QE1ry1rqNRRhkIPxV1VTlOeEv4eW/YTiyI5kAmuUWIK1RncFMUqFWK2hzvECcUtzMyBa1DHJL/38Oy6GcX+chfyJ9iZxBucIGs90Xzx89NDFC+6vu7vXhnt0dXz40w91dFQ0EEQ8xTV868031d7aputffeUzFvCJ/TpIebT5vGU/pgWcnyFxwt7OOiN+4syk64D4jSJSKLDG7VRvyY+qOzl7GHrjV69c9dihrc2+ivv60sKibnzzpWam7+mXfvkX9Ju/9Vv+3Hv3p5RK0b3Uotzhke8BfUp0yNlr6tDuzTaYWW4WYiLh8wJgF1CQ7pXgQt4UTASJ99DJb2w0UxKG/o2bNxyjvP32z/l62KMoOqHnzHuF8xz12KDDz5yh1c190v4OSDc980ytHe0aGx01GEjMgIEUrvU3btxydwkyDoxbzdgyFEjbDVJzDgHec10mAKTTNghkryemI7YlVkPvnesBhAXP5/eIH828j0R8TnC2AVITNxKvvfveu15zgLTo1VJ4TybT6uzoMrOXgjPgOixhzgpiJp4F1gaMVnTiKeC7GByL24CJs5tzjvFgzInJ2estSZNOu6AZutUwD2PN09HS4FiN8QmdU1lLB7EWNjaQ/2n12cy6djeYIurs6vQ6oaiGNitnMwAv43P69Gk/YkhE8OgxNnQyUYwlbma+Gada/Mm1U5TkvpDkcjzT06P6unprTFMM5xrf+c6bJ3jJcUmcT+7zWI7AyQN+LKf95KaPywj8j//T/1AhmAK0w7CGQIXghsMfcDMwIqTx0TEn4fenHmhudtYBDIAHJiA2Gqmvd0UcRhWJIMEezKDA1ow4YacV6+6dO06U0R8iwIsBagBAUYUGEC0HJ+JEgops0MhiEwL0AEAkMLLmYCRid0vYXwuLiwaNCJR4XUdbu4E4gkgq/AT8NlFC3w2TF8TV3bbb6AovYCWfSzAM25EgkkSCACu4hKMzmnRCDphAMMuYcB+LLxbViCaeWUIRB4W0mvFvKuVU8rlmAmzYqjZtcdshjNAmMw0Bep9NP3WLNwCITWc21oJWUmOj9vZ3lM/tGzzt7GqzZtHONkyoHu3nCrp7/6H2D4/U0tTq3Ddb32j2EmNPpX915YViiZiiCYCnrINpAIz93QO1dXQ6IGXMuTeDuOm0g0Lun+CVYBKWXGDIZasaYKt+DcGn24pamtTfD3s44XFk7NHyxCXabW42yQBQDWATrDnGkECSNjkYcQSaBJeA3bAEbAIQjbolm3EzWFnV0uLnuKyyDkkiAZf4XZsG1WW8PmCw3b9/z0njhXPnVbYzK+2AJBFlr98GgvMqYEQLPusBh1WAe8YBlghBdXt70E0jgCbZAQwFOAY8Y20F3dzAbGQ8YCdwHQBj3A8gE+Y6dpjf3w+Osfm8OtrbNDjQ7/ci6QWEI9EmgeTZwiggtOyfNYuSZNKJAW1kqZQaG5qdtDAGPAuwEFfXg3Yl65hWwWx9RtswTSPS06ePNDf7zAH+2MiIW7tJlL768ksDaK+8ek0Li0uek43NHe0d5JwoJJIpg48kqzwPJIt8BmAu4BRgPd9n/6Ctua+332MMaMgXzL+aUZFlFwBae3o8Z4w1iSpAG2uQv9N6T+s2yT7jZxZqMmlAnmuhqFFjggNuNzc2+3UUYXguay2mFBBI8Cx9sbrsls6gD4azO5p8lbDfAci6VX2/us/kdO/uXSevvJ7ElLXGurbWW1OTfxcggnUJ2M8zT9s/IDDfa2mi1S6hhw8emLXb2t7u9lOukdeRqAGt5N3KHrR2YfQyJrTGu71/ZdUMGZgwd6tamvwdsHDlxQszZuIJ2OgFj6dZnaVyMD6iDd6maesGNZFaGJuc8D3BDKNNleIE4AVj4LbVSsX3RjGK5wEgk8IP983v1e6VZBbNSQyfKAKQxK4sLXn9sweTYKMnihwISebc7HOvC5yB0SJl7NnY02mM80p6/OSJQWc0WNF8Dq3JEZXKZd27f8/zz/VYS9YahOsGfU4N9Gl7c0N7+wfq7B5QJJrR6vqeljd2tba1r62dvO49mtP1G0+VbYZh1qDDHGw9CnZIc8K8hA0I3Q5t0OAgTweEGYJQBzEVClbjKDaGFnqz9uJ+n0gUs596RVKNSjW2qqu9TT2drWptbVBDtVX5KFfUzuaOZuYW9ODOPRUXZ6XyoSLxiCLZZinepuTZS3rrV95Qc5P01Xufa/6jn0mRvCqHO6HlnJ0BI6aGdsUHJzX56jUNNNfrzkcfa+6jj6UkbemHiiQKvjybKiFYWe2c95/oWNpgKUkzqyKZrCLJugCUHuVUyWMSdSCVcqrwmWXGgV+kOwBQD3wnpUi0UYq2KtrUq46JCQN+ezsbam+MaGX+iYrz09iuqVLk+a+OsVmagJ7MfUIR2KYBVvx/tMxXneeNicK65PUwKwMgKox/4vWKJDsVbR9W05VrGnv1jGOEZ0/3tDG3qMr2mrVU377Wp8Lzr/TT//U/UiR6IEUPFIsW1NyYUSeMNIq6cQnlAobEyQ4ateWigR5AQ+t8lsoG+Xgu/b9fHIBTsFyzWaMxt+9GEsj45LWwtKIXGEXu5ZVHb7NmpFTVC/1/yQL4TcKXdUqjmJvlA3BK23w8qWg8WTWaAqBHhiGm5o72YLx4EDoCihh8wZrkplRWfUOdz6Tf+e3f0T/8+39fO1ub2trccLEEw7eVF0suJoLvUhgE7Prii89d1CKGwXGcPaS7t8+SOP/nH/2Rn3fkfQBLOR/Zo9jnOMsAr9CcpMAUzJRijiEt91EXDBlnZ59rZua52YX8nDMBtiSsb0A89i9Ye7C/iUsAVOlisB4mRW2KJ4WiwcdO2qDXVvXh++9qeWVWV69d0j/6zX/bZ/EHH3xg1nEiUecOgo6ONncrPHj00DJF2Tq01NGzD50MNT1rS+WUYKevuRDFWU9hlViBeIfroOuF183Ozfr6aa9mL6fro0YcYC5huaLJSRcH89Ld2+NiEK3dFKPYT59OT2tze0tvffttg9IY/rHHEkPweXwWRentrV3rprP2ns3M6Py5cwaUARmbOYMbGgwuB83OkovV7N1BF7vOcQPFKoxIAag5f+nY4uxl7eDcThxPvIf0Evd28+ZNmyh5bVhvOmZpnUuXLlnOiBj/1MCA5XiIH+h0It7AhJF2+aFBNN7DOiBeoKAHmEw8SBGeeafQTrGeM5H3I65h7imKc8/sD5yxzAf/03EwODAYdLjpmCoWfN5zD/zJeQsTlW0LXVFiBIqvnDfEfeQknPOPHj3y+APSUxDHIImcgLiL4kYwfIoYHKeIiN46sSfX8AwQu6XFwHMck6gtOiPi+vf+8e+c4CXHJXE+uc9jOQInD/ixnPaTmz4uI/B//PEfVgBSAC5q1VxafGASAuq4tbVYcBCKPhFBOglvDQgATIKFRhCJ+QoAHoERIAQBCJVmAufAxmtxcMTrSTBohYQViY4oYAhAD4HT+QsXHNgRrNfam81cLRw50aYaPDwy5Pc0KJXP+zMIbAHjgtt41KAbDuuBVbVr0IyfoaUVWvVDiyQMSFqhCRJhP/A5ABMEagRB46Mj6ugJLDKVD7SB3t3Skt+TSjJJEjkdATzsxFQybbYorfMBIMw7+KS9nGCLJAWAKLABFVr3MQVB1yyVdLKQrm8iO9cBLXCRstI4aHs3Jos/1OrCrIHCTH2b2joxl9nXzva+mQ+LS8tmVXItBIP5Qt4i9rQhUbmHAbi8hC4lxjPoaqYdyBPsce8Tk6cNLjHmCNd/9ulnTmxg7TFPZsy1t9v45c/+7E+tkdXR2WbQ9+2337bBy61bNx2EX7p4SWOj41WNUJw+98wKhFESgl+ApsAYYH5gYALuBE3afa+XAFzhQh1eD2jFddCqC3jCNaN3S4BM8Fo4guWxGdzDW4KQPmBVW0uzxww3c9htJDfNba26cvWaVlaWDQqRkD55/NSBNOuM+wTY3tjYdOsbQTNMCsAfGLH8DHCqvQMG4YCBGj6b+4NxzWcvL6HRWDYgBXBpILlSsVkEgN3oCK7j9V5PMERgTcDE49nrHzhVNVHYCY71ZjgCMoSjmUSzvgENr+BOD+gO6ArID9De1k6BoM1Mx/3dbbdyHx7uq7evx2sPl9g8xYhI1KZfO9u7TiDzRyTCvQbqZqZn9OjJE+tBGoSszgnzhCEBYBuJydDwKe8jaIdiogDIH4oeMSc83BvtlbAK59GYpR1ucPBlixpA3FdffWnAGHMpCizIcWBEgW6aW0UjMb366mtmZCLnwNojIWRfYG4DMxi9y5THx8WeVMpg6NFRzvNB4sfaIDEi4QWc/Pjjj/2ssl4Z92DygBt73msNJi7PJ++HhjLPAAkREgDscaw92LOF/JE++fhjJ+usMcBG9gFa5nFgHxmrGgOhx5tImLHMfuT1tLnp/ZN5BJxkX+E5Zr3DxmI+WbNcAwZrvG8yGdfq2opBDvZAkjwnoK1tiiXink/+zp5LMapvYMBAPY7x7Nnvvfee9/KLly5VizXBtAnwgL2N8UJTleeKccTkBKYU88j9sJ4wQSEBv3T5iq+D4gagMaApnwnbq72t1euEs4GxBeyHsYNDMCC1TaqKRc8N+tA8hxSvjkoYV8X8XHV1dfp6KEwFWYyI2kAPy0UXgeKpBuWKUa1v53R7akZf3Xqsg3xchWJSh0ecJ3HtH3BfUCWDAV2+AlMTtiJ6llEJQLRUBURBseIY4aAzCuhVE3oMIJ11L9G3BFhM1Esx+sMTUonXo3sZzJQA9eJtHZocGdDwcI/KlaI+u3FTG3fuqsKzDPky3aHkuSu69PYV9fSk9OCzm3r4p3+hSDQvxY7C68jyKX5kWxTtGdapS6/qzGCfHt++q4c/fl+R6L4iWVicOVVyh1W9UkBIADw+hCcCYJGWawA20MCk29D93kU+JxfMnEqFMC44o7uFvRAAUd4nhqgpz0iLIk1dSnd3G/jIJCLaWJ9XbuahFNlTpbBfBVWrgChkUI8l14M7OudvFSkEYIR1abZklTXp1nJeX50DKjrxlCLxOsmA6Kgy565q9LXzqstIS/MVrc7OK7+2qKb6kr51pllLN36iz773n1mqAKOreIwiQZ3aGxtVj8ZutKRkrBSYoUCzBoCLipTLgVXKvZcDC6wGigaTnGpruzvXKZRFrS1bqsS1uX2gRWKazW3tHaFZWQkt7rBDzQituckjtRLMY/jcTEOD9wv2WNh+e1vBqC0AsSnF0PDN5932zrgxnfXNyGAkbQSJ2/jG1rpK5YLa25rVgL47pkrNTWptbtRrr76m8fFx7/+0+BNz8Fw+f/7MReyx8UnHbZwVaICjccm+n67LmCU493xez55P+wx+9dVXHc8Rn9GyzTVy3TzTgEwAS+w5wTgzmNl961tves99//2fOCZCyoe9NTAWMaorurjCa8j0AAAgAElEQVRMEZfWeMypAFc5u5HkQGoFtl5N1okupfzhgT768APt7m7ozPlx/cqv/bLOnjmjmZk5PX70VDs7B+rrZ8+rc4xXgRmLQeCzOd29e88xCsZJsPY5f4l52LeYa/RP0bLkfgExDYY9e2bAjsL1nbt33FnEfkzsCTDNGTY6Nu5CKMV49C1p7W5qCQxaxoc5Jh4EhGQ/zWTrrMvJfRJn8BrkCLhPPvP2zZt69OiJjSDZ44kVzp07684qugNgYnLd6FITW9Y6rYgj6A5iPhqbkFI58DkFiMv7IF3An+zFdC9wDxTbkJ/hXrjX27fvaMampnG39sMg5T4ARLkO5BhgcvI+AJCAmsRRWxsbamzI+oxE/oR4iMIecQJxJzEQBVtAcp4fzjbWAqA3ZyC/c5QvOhaEvckXZl13795xhwB5AmuJdY8sEWuxVtwkZuNaKPzzOs5M/uT7QaMVwkXcY8HjiAQAsSbPGtdOMTgA9FkDtwCs/P79qSmtLK9ocnLC1+3icDbr+6FQ+x/8u//4BC85LonzyX0eyxE4ecCP5bSf3PRxGYG/+IvvVwDLCDQBvUjKCVCp1ttduaHBLc2AOrizYwBD8EHSThu6XZfRaYQ1ZTbjvvWVCLoAJUlgaRGmik6AQZD19ddfe3htagSTEhf7dEqjY8Elc+r+PT169Fjj42OhxcxmQoi3t7gyS7uMXTsXF/Xk8RNXfQeHYB7lnazbxCiVDElDJOLk2iLsW5sGSgiwAAFgopGotLSg3wQQENihVOVhUsB8KhaPqpXsdrec0UY9OzujRCzugAuwER3V9rZOXyfvTzBNe/Xq8qorzTDoypWSE3rGqFwu2MGd70ecRB9pZX5WB3sBJCUIpA0Jlurc3HO9mJ/V4HCf2VVtbUgLYP5RUDJVp2I5poNDdO7i2t7Z11G+rL29Q+0DDCfjZjcwRwCxsCEYF1rPy6UwNmhpwgIg6Dt77pzBK4AQ2HEkNIwdACY/N6twbKyqtbhvHUvYwswnYCiTQjsSn7eysmSADGAOoBnQmvY2tBoBmlrbWt0azHo7NTT8Evhk/AC1P/30EwPk16695nWJZhRMItYM6SRJRWAI4CZ9ZJCtrZW1Edr00AolqK+1EC8uLqi9g0Tumq9pZXmx2pIu9XT3GRDGIRcgiHUDiARb8+HDB9ZxBDSGKQhLl2A7MHdwJI46ITSbzZpwJX+fgP/r69d9XVdeuWJttT7fe5eePH1iQByACVCPhAQzMIOb9fVOCmHdYHhAEYLvEXTDvCDhYn3DjqWQQXsgADx6pA3NTWYTIRPBWJFUAOJhoIFEQ31j1o2eaMc+eQhTdMbt9PPPpw04nT133tIAsO0eP5m2Zurg4JBu3rqtpzMzBtOvXn3F4DNAOWsZ1h5t1jByA9BYsvM5zz1goXV/rbc662KKcaJE3K3maD/yfJCEwDhCw455AoTl3mnXZh6Ye4D+c2fPmbHBF/dnc7StTT+zMBrZXwCe0cQDGCbB5TlnT4HpBGjKPKH7BnMHcALwGlY48xnup8+voa0/ANQAHxGz42lvNSM5ErHxF88RiR7JPKxQNDGtWZZMWOMWR2dAZbRgV9ZWDVCSnDGfjGFre5uOcnkbhJDkkVjzHIEHAZSToJGgwsICgGRd3vzmG71YWDS4QBLPM9rb3ek9u6un2yA+yfbDB1MGl4+sA93ivQldUa6XSYBtHBjajUA5unP3tkEH9nQSY8B8ik137tzV6ckz1jWG3UdSScIO6Alg0dvbbbAaximJJAwhPgMg4dTgoAYG0B5tetkmDDBCQSEejXlvAn9ibTOjFKsAujcsvZEysL2xtaXNnS0DNrBUW9taXJjw8wOLO5HQxuqqcoWiWtp7pXi9nsws66PP72lmadeA6FGRIlhWxSLar2W3yLMfGYSNFA0geVMpRlVBRrAIQAUYB5jIgg06o3/3f9CCtoKhNTrpqQbYSgYJzHxRFfrxwVAbaElNqpKLSImMom0tmrx0Wl2dLbpz76HWb9524Yu2+eTZy5p845JGRxv07PYz3f6zv5SOdlTJ76qSPwgt5gCxqXpF2/qVPX1J375yXltLy/ryvfdVWoJ1umMTo8rBoa/Rxk2wHimkcQ9uUQ/s1gDkAm6CedJaX5KKeVVKeQOi/rcZjQwGYKgHJzi/x5DuaLQOaSTbpI7ebql0pJWnD1XeW5UitMnn7fiOiVIYO9rWbdkuRdP/P4BocF53mz8AJMA0Q85em6xXJNGpSNuIsuev6My3L6i5QVp8Ie2u7Wtv+bkypS2NtpQ0f/tdPXjvDxSJ7KsCe1ZHSqbj6mppVjMO3MiSRorGrtnDuOdKGZMkGKIxF2YBQDnTauzQAG7yeALloCLK+RtTqRTVQa6otc1tLa5taL8QNEKrAgABi8Y5PtBKQ5t8JG7A2u8JMFoqq62zQ91dnd5PKRa7a4cuDfYGnptU0Fw/dLt0US0d3d5zJ8bH9MorV9Ta2qSZ59MuliBVQrcJ7b8Ui1qaG9Xf2+8zgTnnWd3cWjfQ09HRpXjV7JA9GG3ESqSiHOZxK0iRbPjMGh4NBQzOJs5LOlpq5yxscM74c+fOGSBln6DABTDKXs/fYZzDqKSAhF4y5x8FZs77zm4keIKhIwVSYkmAuDOnz2hoeMRyJDBGYex3d3brwf37eu+9H2lgoEvdPW2aOD2mN99800Zq66ub2tzctZkO10QXC+97eEAHQUTP5+b11fXrHluD0pWKzpw760KVDZKQgUnE9fZbP2dw8t7UAzMyMXmCtc7+NT42FtrarQ+e1PbujvdxYiOKWoB1FEGROWppbVEmU6/2jk7NPJvW/ftTStfVqaenzyQDxoezhPdH7oZzb2x4TBNjEy7s87W8vOLXEWO42yGVsByMZVuO8o5hkYahHZ4zkHZyjAkpeP3ar/6af/eP//iP3VX19ltvex+kkAgoPD4x4fX69Mm04xbiEXehNLJGNhWLJ1xkv3XzlueVtnkkf2CkTk6eDgW7lRV/JteXzUJiKHjfZky4b3sFxOPuvEFTFlNODKx4JtzyvrNnjX7WE2AwZ+XFi5cM5BOfffzRxx4f5ubixcteS8wJ98/6QdYhFDKPDMACFFNc4Ge83y/8wi9qdHTc82LJm84OM4bnFxfNOob9ShxApw2fA0mEZwQAlPeEwRuIAwWNDI+4w+Lp02kX7X7/n/6HJ3jJcUmcT+7zWI7AyQN+LKf95KaPywjcuPF1BdFw9KMAKwlEAB4BPQES7GKqiAXG0QxaXllxBZ0Auua8SAINeMjPCCrtUl5BpL/PbCMCLiq/5BskGQT/AEEEcIUCeo5BM4iqLABGYIMWDMTRRglLIJ8/tL5QraWT6jiBJqL4NljK5Q0mALABIMBS4z5gOhDYAUDyedZWAsiKkvJUzHwlYQFog83E51LVBsQLrZhoYkXNRiWw4v2puD+amnKr8WtvvK6J06d1+eorZj3AmiQA7+rsNmCCqDzBEgkhAOVAX4/aO1o9FrQgUY2HJTb3fMY6VyQMuMACsgEUbm2tmdlHW+fy8oKy2bSuXL3s9nSq9js7h1p4salKJbBNcodFFYqwz5IG2dzO3VCvF0toQ2UMZPtellccfOMe3tfbZyD2xjffuC2ZgJbfQSuSyrlb9He2HWwDiJBc7O3uGABh3KxHtbxswJAEjPmEqdDT1+PEh2t4/Oih7xNAiS+SM7O8FFG2oSG02EVj1c9bNRhFEgEDlKQIILezuzskocXSS61Tkq6gQ0U7b5NeLC06kcY8yoDh7q7BpZpDKWuCpIC1zvq6fPmyGa18EfjCvoSlCpjIffIeQbNq30xC5h6AFmkE1iNATTIWdwLE/QCkhzZEkml0PwPgQCJmM6L8ocEcO+U+nzErhMQwmFnFvL5ggtIuTgseGpEAxLTFw0Kg7QwTKpgSPFtdHV3q6e1zMkN7MrILAMXWyURDlnb1/X07ccOCwkQB6QASMhgzMFdAHdaWYag0KYqxlQ0UEjrcP1AMYDl/5OSX8aHlG2YLCS7PP8AvjGYMtQCgl5YWX7bRU+xAtoD7oc3NbXqHtM6vmp1XM8y4f++u1tc3zUA+feasnWy5T9yCAQQP83ndunXbzwpjz2fCchw8NahC7sCGKG7Lnptz8aajs9sJJtfJPsZ7ffizn+niZVy8z4UWzfommyPAOm5pawnSHwcHL01AmCsACcaez2PPIgkjMWbdAKozJgCgk6dPW+PXEFksZpZMK0Wgvn4Dlpg1wWLe2dvzemYNspeQZH33u981wxTzEthWvI8ZZBGYo+gYZ9XV2emi0qPHj7W5thZY96m0Ors7dZQ/cHGA3+WZXHZraZ3XI5rNbr/v6bVbMXv5LnINxWB6hVP0m298W5MTZ7xeaAXkNbCW2PcA8WGhcjlPp59oa2fXQDfPG59ZYyIxViS4jD9JJXOYTaf9/jdvfuNugyA/sW7gHQB7fHzCY8R7w1hn/bMf23m+PqvWVgxD2s0sL5SK3s8BQDH/YP8OBYxlEzdpDV9Z21RTS7eyzT367OspfXXrmTb3pf1czIDo/iFIZVSpZCyAs2g+qqR8GbZdMehVwuwEFAU/tNs8iCagKPNRBfVM5wyaj2aI+ndAx6AK1lrtywaS/LoC75G09qf/h32cSKurr0/jp3q1vb6su/cfqRLNqvXMBY2/elF9pzJ6enNWN//k+6rsr6lS3JMAyPlMgMF0nSL1XUr0j+n8ubPKJBK6/slnOpy6q0galudeYHiiF0hLvvFmrr96D25bZ1+q9onXWJrcbxkDJ1rlqzICNey3Qjt+vto2n1QkUm/He4DgaHOjGlqatLu2qdL6siJJrmHHxm04tVdo2zerkrOfgy9mHVEAWcCUALgGXU4fxlUd7TCmVUYp98FkJ5KBjZvsVqx9WImJCxp57YrqGqQXy1KicKiBTFF96Zwe/PQvdf3P/3tFYhgQbqtSOTBTFNZcU31WHc0NyiSiigtDLcBJPjq4uMcjUeuqoi1a25tZ+wA3LpJ414ygrmB+KAoLuVxJWzsHWlrb0nbu0IVellX4CsAogGYMHdVI9d75kbHRqJLpjP+e399TLJV24YZC7dzcvIsIdFRgdpZ0weKUzxTOtVBkqdO5c6fV29NdNTo8cLdJMhHVqcEBt1iD7cOqZGnubG25mAVQurMH4zuc8zaN6e6x1AbnOMU74hSKbui900rNs8j/sCspGvJ+doav/h90H+tdeGasKJhwhvqc5THzemCJBY35YoFzbVf7h4fWMP3pzz504fGVV181wMZe9dprr/tMZd/z+bt/4KI0+8AP/+YH+uabL9Td26pXX72sX/6VXzXrb3FxWZvrW26JpgsFJqbnrczjVHBXBXv88uqK4xqu8fad27p1+5auXIGp3evXA+bBKuR859yn7Zs4mb1q5FToiggxD8ab7ZbHIeYglkMSiPFgL2Qv7u3td6GQDh1iIJ4F1g7xM3suhTbGznIEGxuafjLtuTl75qxb4tmfkTvi/KAQj3QS8QqA4Xff+Y5Gx0Z8LnNmQF4AXORaMIKi66QmDQC5AYCPOeI8IKYgnmB/JpYmzsFsiE4dAFFiNCRPKK6xL/O7lraKxbS/v2tyAtcMUG4TzG10pVf9Wr7PtfN+vI7Y1n5vJbTfUyoUjxyXE8OhCcoPa90ynJXEYcRsQVc76eskbiwUS45LT50a9BoB9OT3uEYKerX1SP5hkkF9vc8b5KSICYgVAL/pAmNuLGuVTjueCmD+rOMx4l6MRt1uTxG+VHqpa3r37n2vL9bIv/iPf+8ELzkuifPJfR7LETh5wI/ltJ/c9HEZgY8++Wnl0cMHBg4BCmBmnr9wXm99+y3r9bhtMX+koVODBrcIFu/cBpyos84dwUf+KATDAKF2RJfMvIIFRSsdgBbMK0CBr778yqwLAlTYREGnZys4qmcyBjIATghEZmZmDDoQ0FEBRh+y5rKNXh5RNQlDTT+P1ia06mqi9YB5gKEwIwGhaq8jAKLyC0PT7NEyCQ1JWcVsB4IlnOcB06i+A1wAbhDQwaLi/WFSAfJdv/6524YvXLzsQJ9AdWMdU6iSjUgI5NBimjw9qYaGrO7fv6OW1ia3/AMYwYgCjE7EUxoeHvM1EORZdB5gykkaJk+0fddrd29LB7l9my2hv5TK1GvvALOmjDY39vRs5rlSmawScfS9aIXaVCIVU2NjvZpbW0NbEeylSNRjy78JWglMYTiQFAC4AAIBgAE+MIdcDwAdYA+VemtmFoPWEsBrD4wzRQwWASqSjHV1dzopAHiFzVBfl3U1n0C/q7PLSRWgDeYzJBkxu4oHRi3XAStljra7zg4Hxbw3c+I2K1rOl2iLajPbbHV5xa8BcIVZAouEljWYFQTfJDLMOUktrU4wI2Abcx0MMUwcmGwAcATdPAusQbPWjooOhmvC/DB1SSYBywCMMilMXA4NCIb1eKQvv/i/2XvP2ErzLL3v3ByZc84ssmJX7jxhd9aWZmWtbHltwYAlY6V1/OQkGzYMG/4gG9YCKwi2YdlrA5INze5Y0I52cs9093Sq7urKiaxiqmLO5CVvjsbv+b+3NBBgW99JNgrVRV7e+77/9x/Oec5znudLMWffuHzJLl68KHMoWru5Rhi42QwaWftqU2eeSMhfoFZaCQnsQSQfYHegd0XiAosjFkvYy6WXtriwoDVFIYFEkaIE7BEScNjSrMtykXZj3MOTYhyR9MHEJoHb3XYMiFw2be2dnWplRkMYwAyGKGua9Z7LIlOxrsSYtsM337ypOUqyBROaBGJne0uJLeZB2VxGRQpALdbQ7v6eGJCAC+iNIk0A+w+JARIisJBgICQGJKA6+qAUEFiPGBBRVNA6KVIg2RIjlmfI2r565YqNjw5ZIZd2mnTBoM2/mFNC+uZbb9n8wqJ98ulnYpQDGtB6+/7739Q8pQ0QdsjO1patrS3b5OQZFXCY3+xHgHwkRVwHTCqAObQ5ZWyVSGjNUxiC4Uli/2rJscZJ1im8cK20zPPcSNS4D3RG2cMAeGFbMp+Yv+yTsKXZ79D2k3RGFEBkXElaOnWkfYz5C7uXwgOYDAUkTF+2Ntck8cG64Yt5hNPz2MSY1ubiy2XtMS9ePBdLB8MJEniYNI2NLRYNx7SOf/HBzzVPz0xPi80sxnskKhdf2EoUvLgunJHRu8PhngSds4D9gdZ4zOoADihmIAXAOsV0iWcDoMP1b29uSF6FtsvFxSW7f+++1jUt+EgrUDxjz4lH45K0ODo+EtgK+MHPSUg5K2AZO8a4z6q1sEXirVaqROyHP79ln91+YcVK2LJFvx1nK1YAtBTohq5m2WIRQP+aZQoFB8qx/UtDFJATtAZwU5ZLzmSHvx1a5wGigHWOJYqMAxOZ1wgdgmVYLFutBNvQZ/5YTG3qtSKAZNj8saRji8bjNjrYJWDt5U7O4v2jNnr1og1PtNn23Ibd/v6fWmVn1QxjIkBKGJbhgPkAzuKtFmjrt4HhM9bf0ycwe/XrW1bL7ZrPX7QaGqC5rGdSxH0wAGiiOr3L167uAjwBQutmRmhmAhDzO/Ux42/ATQ8QFbCZMNOfoPmb4gKDKweHYpiKSVpFgxSWqucqL1TWY0LKWCksLVHmj/usXwNEPTapxve1hqgnW4AjPezUSKf5O0YtODhp/TeuW39/0Lb3zYrpgl3oCFn8aNk++cf/wF59/j2r1VbNfN74+Srm99csEvFbO3rUITRBa+qQUds8bN1qRQxK1jf7OfsrZ4xMlTy9z6pVnews9405Xtmnzoyd/ZTtHmUEkkgd1VnKe4ZJbs7UpD8aki4o9w/LU0CrTJYYj5oMvmCUw45sbYGFnhEIxx4uyYkDJ8vSkEio6AqY1NSUsHgiZhcvnrehoX7r6emWzvrDB/cEfI6ODIut3pRMOtNLzDFjUcU1fJ92bT4P1qKMz+gioXgMEGzsV0UVeNjLZFwZCqkwu7uz5clk1NTCTJzFuQ3A2t3TbSPDo1q7FNHEEAyHXxdKFetUTeZ27D101mTTWVtYWhRQxV78xa0vLJ/N27mzZ3VdxI1Xr1wVC5+9nL3z/v0vLZ09tIsXz9lv//Zvq6A4N7coo0B06omzcKqnu6O9rUP7VzaXV/EsEAlYPufiw+PjjG1v7QiAhtFJ7EI8MdA/aB3d3YqZKIoRr1BAo4AVRXrBA6sxfOQMo7MHZi0xMTGJjPEUzNFJ4s69aCyh+TM7+1waypxrfB5xCPE359byy2WrlisqjDFuyAlw3shUqkBHRhlZYBVi2fcBl+Esj46OqKuHM/zG9RuK7z7++GP7/PPPnPv8EBqgW4qRYAPTJQaYyPNHS5auGOI49E+RHZKJYTikwiwgL2cjn7cw90KxXoPnzi5JgdZW+52/9BcVIxCDUhBl7lIAzWVzAt0pbjGPMtm0AFFiB8kmlRxITixD7MhZCPBP4bHJa4snn+BMdVrSu+o+o3gAuxWQGckHdOA5wzlTHUMVPe+I8giuEZCzt69X0jzZfN5erizLIIwzj3OUdcZcJhYDGOXcQlaA32eOch5NTk5ofJkHMJz/4G/9t6d4yUlJnE/v80SOwOkCP5GP/fSmT8oI/O0/+O9qtFhS+aQVlzZfmGu0xmJ8BItqbHRUgRysNIIgAA0CKGfC41NFleCAVkoqzDCMALRIgAnyeB3umgBcJLIEKHXXTQUeTZiRvBJoSeBDkksQTnIA8AP7iOBGenk7OwoML1y4qPbk27dvKzmYnJxUVRswis8jiKsbMPG7BDpqZwZ0y+cVoBHUutfl7XD/QIk3ATZgCwkETtQAY7Q5w06EhcVrSdjRjpqZeaKADDYkoCrfPzhIKTBrb2sX+0+i8kG/LSwuWLGYE8v2ILVv0WhYbqJj45OWL5YcaLO9KzZAf/+QWnqVjPn8SjjIw/r7um1vf89KZdzMW6QD5lgnuHnWbHfv0CpV2nub1e1I4IYDPAlvPp8VWAUoRbJA8iVH7EzGgRyNjUp40MoC9AEoRn6gbn4CeMOzIWkgKUD/i1axw5TTcMXxFYCU4JBgnUAXtiD/5mtSelwtYnrCtGQejY6NOUk6v18MVbnURwDsMLlx4DjgD9+DwQYTVSy6bNbpHNaZPGq9dZqF/C73BpjP9THvYLUQuAI8id1Tq0lq4d69e9bS0mQjXsu+Y4IcOZYzunU+n8A1TAZIhknmCMYB+2E8AkLyXiUcqv1+Ce+zlhbm5wQKwSqg5Q6GM0UAWtR5H9ZZuVQQk5k5SSsgX/wuiRL3xn3A0mVOMd5iRmRzcnqXSZDYPBhNNdjS0kuBlXJ1RwcVbUpMN5qaNcdp/ybxZo2GAyFpsQF+Dg07s6s0RlRi+qY1DxsamjQHuBYScfCKg9SBNLQA4WmTpnDCeFy9ekXPhwSkrb1N4ChrEJYniSMJDckzbBHa62iLA9zkdaxrEpnJiSntF+iTsf+EQhFpn87TGtnRaX0Dg44lVa2K1cGcoJ0bsLCzrcmKuWPr7WKN9lhHe5f1DfTZyuqGXHIBLbgWWseXV1YECKI7SkLDnIP9DdDoZEISAtsYL5J3WLcA68xhknAxfhqSYguxh/AaAiRYNACjaF+SGHNtYZmwAJahi1jTNTM/YVXxd1LyImnnXNwEwJgQKF0u0mpdky4t+9obl97QnOf7XDfrhp/xnhgqVStFmQvxXBYW5qR1KrYwztHJuHXhPh+LSYf12dOnSrz5PFg8rLHz5y7IhRlQEaCcBF3jnM9pnj9+9ETAKe/px/CspdkzRPPZ/PyiChxIgTC/KawAwGMeRss848ICh1GKIzyMK1pMP/n4V5pruDMz3x4/cmxn2KUUbWAtu7bWquYzxnXs15wbMGyRcmG+ss9n8gVrbOmwRLLdtrcz9nJl3548W7eFlQPL5H2WKdSsVPVbVQxFx+AF2GZt06XM3lXFAVyUJehrtC0DEHp6kmKPOjDRoy/WEVEH1um17LE4piONSe+136xUVet8NQ/bsmw+tDrVm45BUNRqRZzecZhPCODEWCnZN2LdF8/a+LkBO17dtVv/6M+svDxvtQodAhAsA44hCus8Sqt6h3UMTtu587D/yvblrz6y1KMHIm7WMNgpAvaiDYrmMC3vALbokPJ2XCxuQt7115mvYmd67Fg2JeF53B/vAUsVt3g0SONmfp4v18MbVqyazjiGKW201aynm+n0WvVZBsMSQJPPdo7qzlBJbk8OFK0DtJ7DvANEg25suVbMhQBEo10yVQr2j1nvzWvW3BG1l5tVCxaO7GZ/xA4efmGf/i9/28xeWs1H1wCALm/uQG5ApGQ4YMloSMA9Eitar7Wq+a1qIb9f64o/0rP1mKJqd2eNYJjI3l8zK9Z8VihXLXWUt739tOWRG/A0npHKEZdUIKgDxGoCVWGJ0mZfEOAaisWsjEs37flhjNEq2kuYr3wmTDk0QgFyOFuYt5zvSdr+A8jlHFp3d7tduXrZvvOdb1t7e6v2R36HUeY+MkcpW5xfUCGQ85s4hRgDw7n0cUZgGGcLhQ/2aAySOnu6BfBx5gJWEa9xhhELEosh68MZRlEEMIqzwLEbD3S2cLbXuyM4L4knOR9Y9wBliVhCrwGwZH5zbtEJwLyAuchefOfuHdtc37ThoWGdH6nDlAo2FCNzmZzkUjq7W+3TTz+wjY1ltUUPDA7b0uKy3m9gYFjySOy9xHYYJ46MTFhzi5Nj2dzesIPDfe3L4+OT6qwAfENfmnhgdW3FdTGFnAwT+5Iz+mvU2BL7EC9wBlMU5RlxTgEoOnmEmp4j+xYSA4xDS3Ob04xuadUZe/f+PRVd+Rx0nYm533rrLXWgzDyd0fd7e2nbdi3c7777rjU0JtSWXi07sJeC4u7ulm1tQyIoSHbpytUrkh1i3F8ur6gLiOtBj/T57AsV5q7ffFPXAou0qbH5tdwNezSFQp4HEjawm4lLAHeZm8SmDbBuPROietzEvIBUMT42Ynfu3NE8jXoa9doB6wgAACAASURBVMT0rHYK1fIuKBetXHUFZ0Dfhbl5bQecJYDlnMfEjcTdLtfo1Tri38RFXCOFWYB67vn999/XOD+4f19nCmA0AC3vTW6C7BDLEMICWuB0w/T2Dwi453nzPlyXI3BQgMypSIpJIVrafAbgpwxffejMD+q5UwT9D/+Df/cULzkpifPpfZ7IEThd4CfysZ/e9EkZgb/+N/7NGu2L589fUIKJ7hwmGTAip85MicEEaEhSS3AIuCj39gyu5z0WicXs8NB9H8DJgTxVtb/iMk4gKEba3q4SephgvE/djRPQiM912kemQJr35/1gfSmxjkUU+FCZprpOC4wzasorQKEKTKD1zrvviolYF8YnSJl5NqMgluS/QjB9dCTWAYESQTygW39vn3TrMLkhcEKDkQo010Z7D5VtmIMkIlSLieg6OzussblBVXAYcADE6PEBApDoHKVcoAZLC/CTAH/5FZXptFp9v/76S7v11Rd25do1Gx6ZsES8QRpeVNQBGfl3a0ubpiEAC0AIoENjU1LBJGNSKhUsRB+cZNmCVq7giosWU83S6azavKV3GqGlu98xEDIZy+De7vNpnGCG0C4skfo4AvF+PUdAGEA+QB+SasBTgC3eg6SEZIqkQAwwHOpxkoW14LUzAYY5VlhQGk0wP8UAKDqDLpihgLu8B8wVEiTAGoJ9gl4AJ54tAAmsQqrzjAOA1OWrV5WkogkLCJtJpRUEc61IFhwdpcWQcC1TZQWwPMvRsXH9zdzb2nQMBIyQYL4yLnweWpfoRWKMwFxlrjBHuE6AsQcP7otlcvPmTX0/EYtZMYc+6pqYNbAfNjfWPFMwpyE3MDSoVsdsNm29/b0CCbnfzfU1sUW5boBPxgVGAuCaC+adEQNAKSwVQKwnj5/I7KJ/cNC+853vSH/ro08+ttnnz21wYFjjsC4WS8I6O7oEpDL2gN3cJyAxCdzqyivXwg9TuqVZ0hSsQ+be7s6egn3WXCaTM7+f1sSQdEsB7tSyqP3gUAUE/o0+J2ZCPb3d9t577wroZPzR46UIwFoUW8pHcujX/CKpDvqD1tvdq2SU9kiSzlg8qUQN1hB6mRQKYLG2dXYJkAZkhuFz987XVs4f2zfevSl2FwA5umLhaMSezy9IjwwZCZIZEnr2FpLP8xcuWUtbq1q4YeAm4lGB86x/GN7o4MI2Zy1wzxRlpL0JjEEbu8eiBkBA9xcXedjPAA0dbe1iNAMCAAySTDHvaatnD6F1kgSxuRV9Pp/WJ/sKbGkSfBiWAAQAItLubWkREP5i9rm0zbg2ii8Un1qam8QKa+9oUWLGOmStwJyMJ+MCz0lmYW4COPCM0GVF5w5ZDIoxDXEMS/Zs9tmMFUtlJcA8J9hp0gLe3HLghq8mIBW9ZRhFJP5O8oQCVFn7sdykkwlJNJDVwqSljd+xWSkOORATNigFGuZmKETrtDNZAkRgT4eNA9gPEJtsarKdnW1LHae8NsuK5ni9pbKxtd1KvoAdpoq2sQFD/sCePF237b2C5Yt+K9doa65ZgfbcIG3JYRWLSsU6K9IBfsLkhF15YCAvAhiU6zgAl9faLaDOA+8kCgnjkp+VXHt9GAMginkBh8Gl0eQERPRa7wE1YUoG4+bzR61WDZsvmDDDobypzaIXz9v1969bU6Fon33/B7b71Wfmj1XMQp65EJ8HSBZpMF+szQKtw9Y2MGoXJnstWDu2zz/9xFKPnjgA0MpWK5fMSlwILvXof0LJZtXSsk3rOiKusBJhY3pGQQGPHVrze+AwoDCatnVAFDATQBQwpGoWhrlas1oWrdOi1UpFq5XzrjVeepuAotw3OqsRM9ihsDH9gCPeZ78GRL1rqAOiXArsUrXMswD5/bj5op0WgCE6esYGr7xhTR1R2zk2aw6aTTSUbf7H37c73/sDC0eyVvWtW7Xkik2wgfnDnMQEKhnFiRwTNtrLAxZAIqjmdKDFEKUQ5vO/LpAJI/ZAsUqFeVW1bLli6VzJDlN5OcpzoTjFc28+p6cg0JC/YX4imQATmbUgiWKM6oLOrE4EZIH1sEWRvnHO9uyX7EEY53BOsSY5v/LplDSA3377Lfut3/oNMcIDIZ91d3Uo7qIzZG9/W/fT19UtJh9yQxTAmZcUfCOxiOIv1jVFZdrWn88+d2zM3l4VrGnzlxxLIqHWaeIAOg8i4ZDtH+wqzlpaWtCe398/6AphWdiOmN/EXUFbYGlMhTIxE8NhxRyZdFZ7N8AY55TTaQ6oq6NucLS2sqIzm/1tdmZGcca7b7+rVmt0V6fPT9rG+iv71a9+YS/mnllzU6tdunRVDMBa1a99uFDKK65if2HatrS0W7whbgMjQzqTAEwBBtkMuFdkXChaUVjEmIlW948/+kj7GA7y0iAuwsYuS6IHUI8COfss53Vbe4frNAB9r9E1dSgQne9Fw1GDTdrd02vZPKxqn8aJ4iaEBFitxHSry9z3pp4lsQQxIDEBLf3tnW3qEIjQxROLqBCLwR5FXs5n9meK03QmcPY/m3kmxmdXV4/27Lt37lo0ltTZgyY4MdbAwJBiYGIt2PuAhNev3bBCyZkNoSHqAMhVAdEjQ0O2vOS0wIn72dtpZW9tbbaJyXE7PjrW/s1+jaQUGvTO8f1I+pvEwzA6mdsOZPVpHQDMIqXy4vlzrYG+3n7NUea+4tZUSuc3nWJ1uSLOYc5vzkKekVt3NT0nnl8inrTHjx8LHJd3QaViG5tbFksk7fzFC5q7FGmJEYhnZcYpdm+z1iOfzf3xe1wrhkt4CnCOE+P+o3/wf5ziJSclcT69zxM5AqcL/EQ+9tObPikj8L/+vf+xRhAB6Dk6NmpzC/PS0qRF6M0331IgRRAKsw+NRrU8hUIKMAFqABsAUAh8XZtJowI6zE8ITAioSJ6pGtfZiASETn+uKraVqtNUoH0+BT0k7bRToksYDPjkqEmgCUADQMv1EoARmMAqIlABjAGw+vPf/a706Xg/AlDeux40ESACKhG4EegQmBPoEDgB3gLmwlLjOnhfjEcAsnDMJGkCqIW1QMAO0yAeiyrYpXWUKjTjMzg0KjOR1bV129/dV8s9wSkgX7lcsM8++5V0JK9dv25NLU22iZtsNu+xCorW1tohYISW5cODI+l4wjYlwOP61a7cQBKREjsDkwQ0IUlSGpvaLJ8vOeZI0hkISFP1YE+fRXLBfQI2EeRR7QeIQI+rrgk5Mzsj9ktnR4czPwkEZKaE7h+JIIDYUfpYDENYM1Taw6GIkjoCSFi1jCsAIwwzgGiGmHGGWQywS3IAkLK7vWP7+7vWjounHECDYqYBqIjtSDsraXzFMWIwqyGZw3QIQJX3A9x8SeDe1iYGGkAj2mAA5LT2outF1R9wkWSOlnRANzQnYcfAbgP4JMAn0IbdzPwmQSNhI6GQaU6xqLHgHgGqkJgA9OuG1XGQ0ufxfMqVopJX2M7MR5iqaCjChhkeGRaAyXvwXGhj44tkj/uAOVItV8XE4PqcGTEAYlDyFGrpOzrW2AIE37h5w0bHR+2Xv/yFzczMOgOi/QOxMbhfmDRu/GlXbxbDAoCrraXFhkeHlVyxjhONDWJHkSig6YtBGIAobBTunbVLOzlzmDUHawftTSQRaGWEOfRq+aV0wwD+OzvbXEJSqwrsBvQF4KZjEDACsIsxAtil2HDxwiXHRIVxhe4uiVeyQc8vHAxLcqJSqyp5XF5e1drDPKhULNjh7qZNT9BuZzb7Ylav6R8clrHWzs6epA3a2jr1fMuYt8VjYg3TAooEAc7z0iptQTMvJdYI98p6YC+Te7LPpyIO+w5MUcfMbbKuzg776suvBOROn5kSy5yWRkBntEq5H+YeXzw79hWADPam8xcvWnsX+rolgcrMexJN5h5yCiR7rFEAhGOKAWjUlcsaf77aWlplTJZsoC0RRlfBadvR7t/UpDZSjJCGxyb0vORE3dzszcuc5jZrdnVlTeBvPlvQfllvs3QSIujnNbniV2+vtGQZH/ZGxoL2S7ThYAOhHcw5wXxirI5SB2JaYcTFOLKPokvY0NTowCdkD3JZtU66Ituh2PGsc2nj9vZqroi1j4svbCv2kEjMioWS1k8VEKG106INbbawtG2ffHLPnj7fsHw+ZPlcwMqVgJLVEgCWWto993KiWtq2q7SOO3M517ntsSMR9fOkEqSlCSgKlZ3f1+/UhTVBrxgndEjz5gtWzBcJqx28Vg5YLe/YkTXAglJG+64/BlPUYz0CAkpLM2a+SJP5mrss0D1gI29fswv9HTbz84/syQ/+1PyJslko4DFS3bX4WF+wRENt5m/qsu6RXrsw1SPdztu379n+41mrws4v5rxWd0Bd2sY9JqsfxiZsVooUrrVfwT6YnMbHkweg9V8MWvZtgBsAYNjzAJOOASxQNVzVfdbYs4u0zHtgJ+7u+iw0S9EejUhT9Z8bEBVIC3DrddW/BkS7zN8xYuHxKRu+ctniLWHbPTTrT1atKbtid/7x/2kbn/59s9qmmZ8uhZoFPM3Uao2WZRznzWKBoMUiQe29IQBRCjZwWf1OjgcGudid6sRwhkiMFQULgPY0Z2gGvciyOj0AYFjHwUDMqjWY17TDo0/q5h6/o7kmqYWQBdD09MM4LTlTJUz9mBG089dNA2H943If8Okc7uhod0ZxhZK1tTTrLADgmp6ekixPQ6MDINkTuruJJxL2cnFBICh/2M85u2Dfs2ZZA4ChaGJzfjC/KaJRYEE7EnY4cdru9p61d7brHHVs/bw1JIjlKOCUVMBg/6LoTIyjgkmxqP0Ik0DOZmIhro29oV78QGuVYip7PEUV3pvCMMAaexrjt766KuCUGJMz/NHDhwJ0OaMwJUL+YmbmkSWTMWtuoQumyfp6B2x6+pzavJ88eSTddO6fGII9hPNV52DIb/MLCzqX2ffZBx89eWxHqWOnLZpsUCwodv78nJ4j3RBnJiclpfDq1ZIz/myHKY9ONt0XwwJN6Wy4/+C+zhdYh+tr6zqr0GSlEwKdVAB0TH6Iq5xO+LFjqLZ3COxNHx1rX+UshvHL2YtuKMU1TJX6+rptcnxcOuGc4TJD1V6fVtcA+++7731Dc5MuARWzm5tsbX3DSmVNRhWNiX0gObA/sd8Se1JQRroG8Jb5jxwU5yaANDHg2Nio5FqI2bh3VzAv2+LivOYWckHMM7TQ0U1lnpIrUCzkHBgeHZGEFOcM7+EK/34V8ojjmEMUiYm/6e6gOOgK8k5ii6IkXRbEZPybsX/27KktLb1SsfvChQuKewGBidsxssIok/iN8R0cHlLMcUhXRzgsYgAxCc+B2FZdIB4jlXVJHMfcJR6jeE67PZ0TcwsL9r3//e+d4iUnJXE+vc8TOQKnC/xEPvbTmz4pI/A//Z0/rNGqDNAikojXzoLjM4EvgCYgGMABQQJu1WoB8/sUULS3tiuIJogEAAKYw6QH1pjaog4PZaYDAErSAfAjDcBMWkFvKBJWOymgEAwtJxxvCuQwP4BxSZBNlkalGSfnS+cvKnkAJCXQystd0zHq0MMC5JN5j88nR0z+Hw1PgjgSCxmmZLK2vPxKYClukRtbmwqcaEe99cUXYowBjBBE854ESoAZXAusAe4B3SPabWGROcZqwRNhzwlEYAz4PhqQBHCwuwYGB14DJARwAtdWlgUEEBTC0AJ0JTgkcSKAhhEKcOeA6xYBxCQTBLEk7KVizvZ291T1TuJOvrYuIJBKOy2uYBubcpHtEKtR7IFSxWLxhJKhYiGv1jUSMAJQ2CzolQJYAz7BWiNBIggkMyRRZBxpZyJ4hsnC/ZIkAuAAlHP9AOK0O8mIi3FPJJVk8f56rpGwniEGP3KLLxZ1jSQ5ajHTtcJm9VuyqVGABu9Ly3ky0aggmXHgd7lGzAbElDs6kk4UxhPMCQckk6OTcJFEFfX8AMm4Fph3gLY8K5h3fDbjzOc7kLaoJICWaFiyuMfy3LhWnFZhic4+e+paehMkXGGxYXi+tC3v7+1IqgBgDfAMt/vOjnYBhSkv2eF5wYRkLEdHx7VmANb4Yk6SLLa2d4h9eufrr+zzLz6zkbEx+93f/Ve1jl68mLX33vumWgSZF7QZw+781re/rUB/ZXlF48M9Mg4A3u1dXba7hwmUA254/qx5QGCSDMaBsQWIdpquzuCC5BWGYSp1bAf7hwLeefYk9o2NCUsfHcrRfmpyXG1v6Kkxb9pb2gVKOKZxSEkiawmgDzaQzKbMbHl5RYAl67anr19tbQBjMDmcRgTu6GioFWQyJLDBamJvOwO1Tq112uTRiQM455rRy3OmKBhNZW1hfuF1gYNnye/xWoBM9jEKOTxT10oaE6hLggh4jMEDTHWSJcYXSQjYWYC57BH8Ya8DfIAtz/wB5O7s6bHdnW0luIw3c4/klC/HuqKFNKB5zXiTuAHUYvKCUQamIjzD1vZ2tcHDBmrraLVHD+9rf4aBgwkK2p8A4uy5JNcUWADMAeXQS6QwQhs7bYQCfj3NRNYzaxK9OBj57PGAs8xLGOxIDYjBZT4l4CPjo5oT6A4DciIFsL62omIIDCLAY/aRrfUNPWfGViYVQb9aQGHt8+/mlnbLZQqWSDZp3Gu1kpUqecsU0mJfsd53dw+smIe54/bgWjBi6VLUNvbL9vW95/Zk9qUFg3FLZ3juFauW/QZhT0ATgKijCDqmsqoNro2ZNQMjDfBUEo6VmtUACjxWnwxx5MLuAaoCNGGHUkyDHeq1k/M3AF6N8yosFiaOzzV/2arptFWrefOHabutmC/k9EAFDGISFOgwX7THfMluazh33r719nnLbK3bL//kj6304onzPwqF3ftHguaL0XIftFqF94iZj+6Eri67dOGctba024P7s7b29UMZLNVyh06HFB1Qf9ksUPPMjfyO4SnDpboSgFyqnOmU2LGeQ72f34Gd6jSta85NyI0jr+f3cTdDaqCYs2qFghlAZsw52WvMuAkPiJVmqHZl729+5hiSfAmkZhd8jYR6igMlANKo+dsHLTh4xsKjZ230ykWLJcwgpU40Vmz51k/si//tD81fXTWrblqllhEgXn/mjDmPLsiz57I50wK0duMuHrQwbE0+Bu1u76yDYc0ejFwAABb7NWsqleH7SLbQ9p3XtQPABUMRnW9ufuMGX7Ug7f6+gGIpzpVIrEHdHMRSFDVpfUZXFPMf5irt9jA8VbDd39fzaGpucIBrMKj4ZHJiwkaHR7QekdaBlcpZDQMPIyU6Kra3Ny0U9Itlx+/wc9brYepAABhMcWIrOh+kC14oigFHQRQQjr1PEhyJhPZDYhXAPoqaM0+f2Ob6urTXcZanzbtSLeucVkzT3KgxYK/kPSmmyFjTZyp6BoMR6VbDbAR0o5WbLgj2CvZj5AS4BkAyPlNxQqGgWJO9ViaU27tWKObdPayvuXOjt0fxAczYK1euiCkK++/Lzz9Xwf7c2fNqu19ZW1ERkzhu7+DALl66bIPDI9L1RCud+GFnB7fzRhn1FAs5e/lqSfs/RdgLF85bV0ebd26YNMGRIyCWpNj005/+zDOhQ3M058yxomhiAioWpOvM+J47d0FF10KxbKnDI3vw6KGdv3BB18hYoiN7fJRS9wryKFubG9LvLBfz1tXTIW1qSA2xaFzPiGt/8OChNbe22eDQsI2Nj9nVa9dVRIPlCJEBIPDJkycqpgIYMofQyK+UqzpjiKXQdSXuPHv2rGI2dEdpZyduJl6nyycYhMiAWR963w1qLWf+E5cQb7pzE6mcoqR+OLs5bweHBmxu7rlyCs4JCoWA0NFYXOxjvijEMQcAMpkH5AfEwpFwTIxPpJnm518oHuUs1dkVQvPWJ2CebgviOIgUrGGIGsx99gPmMxuXu5dNxYwUWl2MVFGXFZ1ySNPwftwr98K8Rd+dguPSq1fqkGMN/1f/2X9yipeclMT59D5P5AicLvAT+dhPb/qkjMC//3u/VyOhxcmXqjIABHpytH0qACUwyGTUGgQjkoo5wv2bWxtK8AleGhqb1VJMoEPQQ6smgSuBfFsL5jCNXst7Ut+nwkseRQsSwUcsEVMSCusHnUiCKhyOHzy8L2COoB3GF+wsAp8iCXRzs3XTclPI237qUOAR5jRohAJCEDBzLQScgIrcD7/D59d/RlAjTal8QUEWr2csCPiUpFQxDEkICAPMwriCoGx6+qwMTRYWHJAH8Alo4Fr9k691SgnkAFMAA5EMgIlZB435bIJAGFNcM233BHM8A2QC0C7EwZUEAnCOdiwq7jJ0QuAe9+jOLiuXi1YplQRS4uBJppdsaFZCBHgEsCH9SxiuewdONB5X6IND/T4BZjad1rUDBqGnRjCIxiNtbzC8AMwJaHGrbWputFcry7a1sylwsVyqCjcg2aF9DTCQJAXWJdcKMEQyxefCEmO8aHEaGRrWGAMyr64ua1wAKgCRYALAgCAJQn9zaWHRjtJHNjYxoVZw9M6k+3p4IHCNoJXxh9UwPDyiQBdNLRIZACI+G3CP+cN9AJg6Hba8ayXs7dU8YD4DnDFuS0uLYuPB5CDQB0zk+kiKAJB4HWA/wTTJ+4N7d5XUklSTdDBvEODnc2OxsAJzGJm4Acu4K30kbI9nTxsayRIMQwyGpNG7uqakEA1TWvxgITS2NIvtwzxdXVu2vf1dew7jQ7qc6NsW7fK1awK9YMBMTpwRiEqCyz3DHiGwp/WQFq+RMbRL/UocASdJGObm5gUgo8lLMgh4zlpljrP2aN/jucCQScYblDTQWkdRADYS7Jylhee2uvxSc+Xs9BkxVlaXl5VAnZk4o2QU4wbmOwA5+nckaclGV8QAeACkQucVMB0dTJJGpAAAEihgdPf1Cux79uSxvZid1ZxSwlosaQ21wiLe2XE6ZKWSii7ScKtUxBISA7ZUssZkUqAwc4n5SiJbl+NAT49kii9a62Uc53eAIXNsYvKMEqR79+4KnJS7b3e3GDAAGgLWMdPwmUBJAATATZmhNDRKdgO208ulBbHTWdPMZ36OdihmGlmYo7TSVs221teV7MHolIFXOCzwcenlgtgqzE8clils4QgdjcYF3o6Mj+maYMFoHe7v26effSrjrhvXbgrUZn4AxmJaxFxifFiLgJHZTF73TxIrhvjRkfZBxisWj8pRHcaqpC4KeY0F44nhCmuFtYm0AOtrfGxcY7SxsaZiFlIHk2emrLGhyY6Pc1YqVlRMqNRKtrbxytJpDOZq5vcFrb292+LJJoGjkDjnFtZsZa9sd59t2JcP5iwWjlul4rNsriTpEBzKKfyU0PN8DYTChgSEcyAg94nPuNzMnZeSh/GV5TTvvgBE6wCg5y4PlCY2JexJ2Jd5syp6obweAJCkPGj+oM/K6bTVAAjjsAGrVqPNlqIibfBcSzBsvnCb+fydZg29FuwbsWvfuG6D3U329Y9/ZAs/+ZlrSYc9FY05E6hg2SBbioFa9pkv2mT+pk4LtvfZhfPnrb+3y2Yez9qLj7+wWv7AasVjM1zWMRcSsOk3H3IruuE6GOq50PP+FVqBS+7e+HeAlnVP45Ox5AFIVgCA2RkSyijJX7Na4diqlYz5/BHzBZMOENX4OjDRGSjVEViPiSph038KiGrRsFthosTzIZ7A2CgctRoaorFOs6ZeC46etcHrV6y1LWi1XMl6Khu2+ME/tAc/+p+tpTluteKhZYtHVq2VPJawu10ATzqZBYjzxPw+AaFobaoTAPIumHfAZzV/zcoV94f/VFirOP3Q42OkCILW2t4lMBGJiEq1ZMFAROc75wyfoSLT0ZHYdKEw5wLnQcD8wZDl8pzhBQtGQpKUIR7q6u7QmbS2iMt70AaGBsS2BExFsxzw6zd/4zd1vtEhQYENSSLiJCYhOojsD8DKjU0NrosknVb7O/s6r4Fhf3BIC7CTt6AoxR5WN04cn5h0sieplAqdFGOQhGGPZF/hzIpFwlbFJDALExmDRrfPATwRu3AvkWhY+yTrX2aR4bD2OApg+4dH1tXb5wol0uIMyNRIbuWBgBj/xH8UYjiL+CI+4z5gHHI2AUxTYK8zAD/88JfSoO7sbNe+T1FnoK9PnSu5TEbxDzFZkS4jTImCAQfwVqp25949+973/sS+vnPX/tq/9VdteGhU8YxMQLu7xKJ9PvtMZwh7GaaESK6gt89eH03EbW1jU/fLF6AtZzrxDXsNc4JizubGlgqKxFcw4zEyRBefZ/Fibk5xLdr8XGdQoF6LgNH5uecyBeN7xNytrQ2WzR7ruVE4bmvvlCkV+tvMEYqC0oQtFRXHTE9Pq5MGIyP0mH0WUJwkh/mdHWngwxamM0yxjd9vM8+e6fy9fOWKpY/SlqE7SF0NWQGS0qru6lI8tLq2qpXNGZXNwOZ0hW7IEb09PXr2FJM5+xhTinL3H9y1Dkwkm5pUcITBCksWMBXWLYU55gf5AbE9r2tv71TcQvxLDEdewrOGmEG3BffuutVe6fxn/CEaUMhlTjNeAL0U9QFLiVc57+jwWFtdU2zBFnRmcspCwbA+lzOb8x+WNkWJubkXOtdjyQbpr/43/8XfPMVLTkrifHqfJ3IEThf4iXzspzd9Ukbgv/7P/9Mabd8w1QAGJ85Mi9mBxhOmK7TxAOoR8JD4wGYCwDjc21OQT0tVNlsQY8K1HuI87oAFGBKFXEEtXjC3AEqVOGEcEPCrNZyACw0lEmyAOAAPAhx+ToBG8kowBkBKULKwsCB2G+wqAm9YU4Ae6BECily4eNH2dnbVZs01EAjR8tXW2mpr6+sCl7guAjpajgACaQ3qG+h3wMfSkgIjgmYSGILhjvYOVfX5fMaBSjJmIrT6UkEnuKq30MB2wt213u5G9gUww+cMDQ2KAQowxX3UhfY7urr0mYwbY0hL1/7urgJLqtGw9UgGaD0iGWPMjlOH0l4CzAOE3NvZ0TXS8lwolQVO0MZKYLe2sSHWXblc9cC8hMaZhATWCi3yJGrS9EomgDNyQAAAIABJREFU1MoOo/HChXMK4GGUAVoS3AO28PxJzGCp8XlrqxvSa2RscLAmUAbgYQwJTBnnUqGonwP2PX8+81oHFhCL9j3mHsxSdKb4A4gLAEzwisYVATEJIm1mXARAFUCxMy8iOcva/PycJA8AYwiGL1y8pETv9u2vxL6YGJ+w+/fviUmHKQFjDrO0udmZX/H7fB4sAWQPSCQI8qemp5S8PH36THOTZ4QLKmZbJDF8VrlYsCePHwnsxPU02ZjU99HeBEwHxIAJvLQ4r+SVcSUBBBRKNCSlU8dz7+rosaPDQ61Bx2gtW+Y4reuanJoSsw+9LxILWDE4BvuqNXuxMKcWRgyzMGQgMUKHi+f+k5/+RM+B9jyS2qXFJVvbWFexA6bFwOCQ7oVECNDyh3/2Z2KhXL9xQ/fK2uRvWNPMa/4NQMT4YX6DozrmDrTzFQsZuXJHY2FraEwK1KN9Gld7jB24rnt371l/T69957f+nJ7Fk2dP9b6YUj159syOjlPW1d0nTbPZmVm7e/eeQM5vfvvbNjAwqDFgDT19hlZckxyHAZW3NmgBLIlZRPEBAJdkh2tHO4xkCXY1+w9zpC4BQcLG+DCfpFe7v6/fZU6xHwCgsJfAeJqYmHCg6M6uzGzQmuM5Oi3ShLRBaQOnIAHrHqap3OPFBG22c+fOq+3u69u39RmsUQoNfP7KMgBg2rp7egQ807be2tzi9O/yeSV9sKzZd2mDx0SD95U5RYkWv7L2FQBlwAwYjxQLSPbRVT1IHdryq2W1I5Js8no5F+/tCnxivfIFSA8Dij0YwyXWPeAGnwvbFZYT5hzaGzvbtS4ZA54h48e+CVBz9ty0vs/rAB8O9g4E6LKno6PMGoCRDKt69umMJDx6+4d0r2ji9fZ02O7BrgxPKJIUihXb2Ni2cLTRMumK7exlbXHj2H51e8G29nH25i4AQmE2g88EBIYCrpBkO2YogOivGySxnj2gToZr7ufS/fTaSfV7Mk/yTIYA99Ruzmfx2rrGqD7UfFAOhaZ5TFLayEu0q3vgqt4XQCxsNVrufVXzJRrNF20xsybzdw1a6+SEXb523nKHu/b5939g5YUFAZp+DIyivJHTBK3lAEbjZtGk+dDojDVbeHDILk+PWyLks5nHT2396azVCkdWK6Q9NmtVmqQ+2vBfEzwBSWmH5x49QLTsDKGkkQqT9deyAQcQe4CoxyLFOIpiTDWXtmo5bT6Yq6GENFXdG/+/AKICZP8ZQNQzJRKQitmVxjVoFoqZL9xgvtY+C3SNW8PkWRs+P2XNjWYNAbPiylN7/MH/ZTtPP7OG8p75azkrVotWKuUtX8opxpB4AlqhikU8UNTnE0CKJnco6FPLPKBpfd4wr3j8gGaFUlWt78QQkVjCCkVnboh5WT59LFZrCDkdjHaicTs6PBL7M5posEIuq/sAmGG/5uxi36DomDk6sFAUln7Mjvb3rKuvz37nL3xXEhpf3b6l9UdBjd8JBHxigDI1kWzhzKTQTOyBRAus/mvXrruYrFZVcSKXPvaKGE7renX5lc617p4+FTMp5hJrsd5pK97Y2tJnAlzRTUMBlTOcs48YAL3RFuQwDvYVY7EPoT8PiKeOHNruDw89OZZNnf3NLU2SLQHcc+z7VovGEzKm4efsD/NzL+z4KKM9jOvnDGYNo9nIeYGcEmuS77m4E+mgZidB44fl6Aw8OdMBiClgaR86Ttubb960Hop7nhRQT3eX9quXy0s2M/vc5hcWVeSTbnhziwesNetcZF8H/JMObdWByIViTvEO+x3jdnyctgsXLmnPI1aie6KuK8qeDTMUE0eurR5HSrO6tV2a7weHKbWFo5nNPs65wzPJZo5VvMNNHh3tvr4ea2tpMl+1og6U7V3OgibpY79x6Yq9fLVsP/rhj6RnCkhLHEl8RSxPwY8zVh0KTXTCtOsZc6bSkQDgCEuUAiL3+dnnnwvMpCBWd6Lv6uxSDAkzFEAZEy+eCeQD2uKLxbLOZAqtzqQTiSy3B/Me6HIT36Bt39/Xp+4KxgMDRH7nxdy8irPI/zBXWX/xWFJnuGMp5yVHRMxx9+4dFTtgtDKPKUQTs8Lo5FwVWJtKvT6TiaUEiodDKkhyLgO2omEP+YEOJMYYdvXQAEUGXOobNP+5ftaZihnSggpYHuO/9XX7L//mf3SKl5yUxPn0Pk/kCJwu8BP52E9v+qSMwL/2l/5CDcAGbTYqrhcuX3GV6VBIyT0MruNMWgAU7CDn6hiw9rZWMfKyWcxynFOztPUakmr1gi1BRZpAvTGZUFWZwFYBnhhappYakkZyK9hRBBgE4FxPLp9VIAgY2NzYpEou7tiwtgA0AY/4TJiR6FWtvFqWnifBFok+upsAhjAXzp6dFshAkASIo3Z6MzGXZDKkBCLsKvyRiD6rbmIDq4+qNe9J0ESwh/lN3XSEa0Bfivt6+PChEgcCToKwyTNnFORzXwSETl8Pd/sOXTutW9LsrNXs2rVrGl8CPkAOXLvFmks6Vi3ABSwBxqlu1AJwR9K2u72pQI3AEVOcnV1nkgRYt7u/p/fs7OoRy5F75trkoIqeqN8v8x0AHNpm+T1al9DsamlttsamZgHPXBNsT0AVmCQYOgFaxhMNFg5FBRBzrzwP2E+I8hOME2BK7ykaU4sZ7eJ1h1B+zv/Txse9oxfGcyPJA4yqMzlJZkqVklgHON5ubWxpvHkvAGgArDpjDWMCkiaAIdivFy5iFlZ9bZhDggV49fz5C7t69aq9887bYsIyt5izJCIkzWq5hsklHdWg5jJsVtgmrIWPP/5IjAxAOoBkQByc4588eiSmAqAoSQfPjICf1mbmD8wMWHEkGiQoAN2AQne/vq3Pe+ftd/XZANxcC0wE2K4NDc26f7FhslklL7AuurqQrUBXd0vJJAxDmA/HqWObnJxSCzOutbBQpOebywm8hoGysLSk53L27HkBXawRrgF2LOAbTEyuDSYvzwBmBwkGiYfupVRSgpU6OLBHjx9Kvy6fTVs0GrA333pTifjhwZ4zNCuVBI7GYq71HoYMZhXXb7ypJObOna81hhNT07qPg9SRkkaAFOYsuq+A7ax7EnISKMkCpNOavyA7aA6zTmDgwLaVmYV0v1KaX+wnMHcBJNmXSIiYfxhxARzCeuXfJPokWHxPrE0clstlPfOnT5/ajRs3lLiRgJP4sr6ZVzC05SAPYLm8/BpEZl9hrAAwKTgA/DKXAEH6unsEzgJKsi9IfiMW02tgnWwjzdDe+VrbDCaoAPZq1e7evfsaiCQ5hIl/kEpZOBoVk21tbUOAMAUFQHekP7Z39qQjiwEY187Y1KUQYAWzzlkfzmgmZB3tXQIGKAaxb/NVyMGscqDAzPMZ297ZdIzWSkX7GcZ2FMFAEEnSmT9jwyNien11+yuxhQFBYc2z1iemzohBXcjC/EfLlYJLUS2iDS2N1tXTZV9+ect8/pCNjJ21dKZmyYYOu3Pvhf3wF1/b1nHVsgUALgBQElZ0dyNWKjqJDOGcMsKpO6g752+HBsIOBajzTHuAywR4wICkbZ6X1hmRgIB1ZqMHdiLXwFi8bsMHWKx6puqe2zz4J6BoxZ2VtL1j9MLnAiBixCSd0lDE/A0dZtE2Cw6O2/l3btjkaJ/N3H5gj/70Z+azrFn12CpHSBjkzB8GaPSMhny0Y4fMF4qbLxwzf2eLTQz0WeE4Za9ePLcqhke5tFkFXWaQY9iXuMw70VDAQQGiALQ4xXM9SACIJeqc6Z12KAAb4+AxRNU1z2vL5gtHzUeHQRZA9Nh8gbj5wwnHDAXY5LP+eRmidUCUv2H78uz4fO4v1mL+tgELdI9a08S0TV6atOYGs3itartPP7Fbf/ZHFt5bsFh5z0LBmvlDAauUilYoZCyDwVwJWRjkG1wRt64jXk92wLNhiwZDPmk6w9pD4gFMPO8B7PKHk4N6zGINzYaCAOxDxz726bly5gMslfOw7CsyWorEMRcKaz9gT2JfAQCD8UiBMnO0b9Ekr8FIqWQd7a32jffeUZv43Xtf2+U3rkiLGr1mCqx0Avz8Zx/Y1JlJFVvZg5nXvC/SRbD9WWuwI48O6dwp6UwnjiEeoyhDTAWbfGZmRuf2G5cvq5CKUR967uy5rH+Mlr75rW/ajRs31d1DIYSCFDJGaIfPzs5o3RJjEU9wNrEn877EBwCKdBrQmcB1IdWzu78vUzfOS9Y+wBIAFWAbZwRyQ8RMdMiwrwC6Aj6z33GWcWbUdScB/R49fKSuoCvXrjoN+lDwNXuSMVxBTzkYUJxIMRLzRYp5dAsAbEUApDF6yuY8kyvMJxMWDoacbqlVpLXPfKSQvra2ornRP9Av7f0vv/xShn+wSTm7iQ2ZBwBwnJm04g8Pjeh8RRubYpkMLZMNar9eWV5TIfPs+XM674hPdW7FoipasxbPTk1J2gGd6EQ8Ytm0M67jHIzFGzQ2xCy3v74js1DiruW1VT0X4lxMs4hhFC8fpW2gf0hzEtkllhsamcRMgLmMEwVYYk1IBVvbW5KhQkLg4sULdni4b8VSwTMlC1tvX6+YpRTf0ZsmLhsbHdMZCpDp4pMtu3njpops5BeAjbTNf3nrluIs4meewd7uvn3wiw9semraetGJ9dMlAHjbpPkzP79gQ8MDduXqFbXBMx+IRwBuiTuXV1ZUOGStAf5SKI1Fo4onGFPulTnN73H2ce4yT3k9kjq8jtgfzWDGAUmI8Ylx7Zacf0gnAfo2Upgvle33/uq/cYqXnJTE+fQ+T+QInC7wE/nYT2/6pIzAX/zOt2oky7QmEQRn8nkbGBpWlRux++PjjOXyBRlgtKoNqcO1znmGOwCI/CFJInhz7Zbo6tH661hVVLYJCmlNBVwTqBlGXwsjAtzMYfSUxFyD4UXbs4w3wq7VGDCHNpUNROBxMR0YUBBDyxeVaUBYkhrHMq3qD2w/ieR3dnnt3zEl9IBNMBK5BsxVYHHJMTt1pFZnAkaSAoJrwKJ6Gz3XTUIt59lw2Pp7ewW8AHzI/Aehehxg8xgsZASK8EUioRbjNge2MDYAW9yv2nSiUQWZfA5uoDD4GIPd7W1pHBLcAb4A0ALaEdTWXa5JqKimHx8dKoCDfYfWIk6lgCD8bq5Q0PtVKxg31MQUU/tQCW2znBIGzBBIFtD2YrxhbxDwkcC45+mYqnIhPzyQThaJF6xiGJlQIaimM45cH0wvmBnxWERgJ+AMIArAJUH19ZvXleTQzqSEsVwRA5B7B4xh/OrsEAJzniPmSzDmeG58AabwvGHXYJ4AsCMgR3MmIGCH8eZeScK4LuYg7yV2Zi4noJFEC9YN9wwwDTOA5wUTUa6p6WOx6h49fqxEpa4BC4gH4KrgXG7qB7a5ua7WYT5bLXO+mhiogOokDYwJv0MwDvuZz0bnFPYJBlk8S1riAGaZqwDWJAYAmdJyiyPHEFWgjzYYScnc8xklRxQQxILgmSyv2vDoqE2dnbbmljZLHRza/fv3xVQhuSXxhPVMggLLd2xiUuNDIgnDBbYL812acpWK5CQYC8y6SFYYQ15f19pivWSytLg1W8Bfs/XVZdvewQQCHbvzAsfQU9vd27F4JC6mKPqtsD+HBoftO//id5VooGuGCQVGTTAem1tbVajBcIn5RzIFCA8YAfAul9i1dQHpFA9eLS/byMiwgGpY2exBANgUCvi52MRyAK8K3GUOkIzW1wJJE2YYzv3Zaao+ffJEexsMKL4w82Lc6mYLJELJRnT93Jg4w6mI9oNHjx95Ehxt+ptxQneY9ca1KCmzqm2urwn8gIHLGll6+VKgM3MLYBL5ChipsEl5X7Uf9vXq3vj/zvYO7Uszs7P26NFD7XFcf5B9qn9ALZvsTYCl9f2I6wX4ZyzZm9jL+AdjQiLL/XFNAjPHxrUXAAzwcxJ75jjzFwbs/MKcABdYxUgWcJ/BUEAaojBzcW/+K//6X7GJ8XHJIHANoXBQryMhZj9jf5cOLfheENmCmLW0tsh5ulSt2Dot9scZSzb1WCYbsP29kn12a8buPH5plWDMDo8xNON3HQCClAcG63WmtdMQdUBnTYxGpztLssv+Ja3KOqPTY4SqLRwgrszr0NX0dERdr73X+e3pkgpfdQZ9Mi4KoQ2Jm3xUQGGtXLEagJkARoyWnLu6j/nsd4ZHYIW+CO3g7WaxTotdvGI3375mzQ1xe/Dh57b0yWfmC+etsr1qVss40BWwVozXoIBQGRCFQ+ZLRM0fi2HdY+XMsVVzGavlc3KcFyCqdnQPoKzRPg/g6UkJaJw8QLSKQVKdPQog6rXIe4Cx2vf5A9syFNX9VAEAK0UBonzPff06IFp3bnJ6pPoSS/fXNUT1jg6Q9nFvYQGb1RKs1pg0RENDZ61lYtoGJkasKW7WWNm1uS9+YI/+9I+stSFvcUtbJBRybffVslUrRTmNZ/JZyxdzMu2pfwnk1ZxwRF40RYNIGnBu1mqviyuwlMsV5pIzCuSa/YG4jINgjQGcUGiRGd8xBn95zetKJSdANBSJCwhFCxLwB+CQlnL2INYkmpTs5+hytjQ1WurowJ48emxnL5wTkxy2KIU2mILXrl639vY27Y+0QsOKB3ijkPX4yWMVrol1ODuaGxs0vWFkslYp3sgwDuav+WScA0h6/fqbKrj94oMPLJ5MCihiDVOI4YxH35LCys0337L+wUFbfrmkLgHONYDXjbU1nfecMRjKsYdyVhbyOVtbX1PxhJiA8xUGIsXsB/fvCXwDwKTbgIIswBd7JTHf8xezFglF9RrOuDNT0zIG5NwlhiJmoSi5vbsr0Is9nH0IuSDiF9j2XAdf7GNiju5sa/+lZraztaE5sbd/KAkoaZ6Hws5gyNOIVnG0WlURVkUen09An9zO92HYm21tuYIhbEsKsuzDG1vbArw5o3jGU2em5R4PQ5JzBlIBX0gMUHBG75OiL+c/RkuAcuybMH+Jp58+fiwgmfnDFjQ6NGD7u1v20Ye/tI31TRsYHLZ/6Xd+x7r7+u2f/JMf2Pr6pmR3XqkzIGbnLpzT9da119GFPnNmSucR80RyUoWiYq2XS69sYXFRMRvgJd08zkiTvcHUqYFEAucIxWvGgrkAuOs6l1wLOsAx7wtBIRZNyCxJRfCkA9GJewFRKQYyfq67Im25bME+/OhDaaF+4/33BZQTw3D2kyPwNwVGWMfs+5xLG5sb1t3V7WSl+Hk84eJzabdGFVNRiCSuBBylEEErPGeGmMhVp8FLDMl6JJam4I+OP4Vm3ouzkb+Jf4izAVVho/4P//3fOsVLTkrifHqfJ3IEThf4iXzspzd9UkbgX3j3zRoBAeBDFWfVcMRuvv2OWKIrq2tKBkLhqMBDAAmSXIJwgDECEFrW5UherSgppyruGJEuOYQJCRgmM6NkUoGHAK3dXaen14KWVFZBPf9PsFpnbvB7MABJMvgi2Of368ElzCZau/d2t6WRRYBOoELwSqAMeEZwBRORVtfW1jZdG39gmMntXvIATvMS9o4MB9C8y2YV+BLwIGDP+wIc1H9W1wVzoG1AWqBUjKUbyFhWKmJiAJTxO4jEA0yqGn3mjDNFWl+3tg5cVP0CFgi4AV1hqvGe3L+CZRzRYWt1dihIAzAjkCbQJ0gGiID1BWCF3iI/43oBfWh/RXuTIFSsUwT6xdTsECANuEPQur+75zTCAJd9AIIDqphTea8bRAHewbglEcGgZj+VkqYUzxZAgyBd7rMwSDG6yjr3dkDFq1evWX9vj6WOUwIDeS4wEwGdcQ6XtmMyod8FdGIewJhr9lhvgImH6EGWSwpycUQFQHxw/6GCWyQLaFcH/HQtebTQz4uxi+YrAA46ZIB+PFeMFrI5dA331A4GSE0qjGwBbdIkLzBs+GI8BdxWqgqGCbSPDlPO2KVWUxBPYsdnyN03jzZpUPpkBO08I5gGtJc5h1THQAUE7ia4zueUjKYzR3ZIq2RXl+Yq4CbJIQxfwKzevkFr6+wVeNPV2S0JCpIj2idxQybpA2R88fyFdfX02JtvvSUg4tatW0q2uKbHjx7b9vaODBtgicw+f6FkHg20ukkV+mgYM/EsBVRVqzY6Nq75Ui86oAMp1uPmuvX0doupuPRyUW184ZDfllde2c7OpgBL5s3Y2IQYykvzc0ps6hqhaHC9981v2bvvvmdd/UO2sfxKBgoA94wBSUcqdaTkC4CJ9UNiQrLFGqxr6jJHGX+YLDxz1hxgZ126gr2G17h2U2fYhZYaxkyADKwX9gneF91a9o7urk6tQ8ZZDvEH+0oESawYS8cmL2vOIhHBezA+yD/ADGY/vHfvnu4D5jLsJxjQMH9wHCZRzhzDhI0oyWQ+wLKGQUNSjS4e78ecWl1ZVRHm7bffcaDlixdilPHMYLLC3Gas2XuYkxiMADyCW5E8YrS0d7AvoIGEl+uWwcTersCLerEGtjRgAg69FDsWFuYFzJLoMuekwytN3T3PpK1FrGe+D5jLZ8Lw5H5GhodsfmFeZldXL1+1hkRC7ZPs/awDzEcAB/ge7GqAPRJbzDIwucBMi/bmdC5jbZ2dtr61a75gs+3uV+zDj57YylraCtWQZctmR9m85Y/QyASEDMrYRvqadRd5T+tSoKhavR0YJkafRCX9zg2d3wfYrJsrlarSr3zNGJX2KKCn1xYPuAjIWqu3fPNmOMHzVnwvYt0T45ImWXuxZNX0kQmpVfs4ICzt6QWrVlLmjwUFoFo1ZhbvM3/HsMWmztq1y2etvSlm9351yxZ/9qH5cE33ZayW3rNqxWkTCvQLBMwXAfyrWjVbMH8iZr5ETGzOWqFohrO2mJ/cA23wznDKqvy+5ywv8yHGCFd5wFDH/nQuQx5aWGeI8nQAY2U2FHDjB/u97MAjaYjyHIT08vvcMx/kpRXCH38NEBUN1f1YrF6gOsULQasVAMv95osmzJdoM19Tr/mb+y05MWXTFydtqMNv6eUndu8X/9D2Zj62jnDaQhWKXLjFxywgBm/ZKrWiFasFy5cLlkdXsVRRQY4zFQBc3fvoXAb9Fg4yf1zbPBfF36Wy0xAVgMq4B0K6T3ScYX+yB1FMBJChoMBeJZd6T29AxmKVsiXFgvRbvuA0wSkaAWA2NSa1V2Aq6avVxMbkfECznUJST0+XzhX0RCmOsMewzw0ODOpM4cxnf+U91EXhAXG4epeRGOrqVCED0zUVsaWnzXw0dcaMj5/RnvP9739f6/LsuXM2Nzdnn376iUCsy5ev2Pj4hPYPHhJxjYqJnja5TC339mxxaUn7Yd1QDiCKLzSHiR0p3MKcV+dOMCD3cwpidFMwVnX2LKZvnIG7O3s2MgLTMPNaAgOQ7tzZcwI3Obd5hsQihRLdJG3W4LWBE4upAI/powr4Mf0/MRVCCISqdExQUMMMCE1sQGAKTgCsSKPQIs5ei0YssRosSmIbQDyKdBTcOKcpYDJOgH+vlldUeOwfGFQ8wnhTDEMTkz2QWAJG48MHD9T1Q3wyOj5hl964rP2Ts6/eRTM40CcAD61NCmhHR8d28+YN6+lu13ojtvv+9//Efv7BL+zd9963qemzKlhzZtIxM/diTmMOoIkJH2xb9nxiDAyV6manjDtnwvbOri2/WtF1IlFAzIxREyAxLf60lT+fndUZNTo6rOdNMVDs47IjJRAvs8cTV/JvYgri0PGxCbFjmasjo0M2Nj5qjQ1ILwBUVqy7p1vPulgoS7OV79MVwloixiQ2hIjAPK/WOIt2Fb9wThInEP8D+lMI5X7oRBEjHrf4XE7jzHwA4Oe+GAeKcOqW8PTByVW4jvRxVkAzsWZ7Z4fMKbkOCq/EwnVdcYDVf+f3//opXnJSEufT+zyRI3C6wE/kYz+96ZMyAn/td/+VmhKASNiuv/mmXbl2Q6xNQJO9g5SAHMBStEIJYOINCZuemlIACKuSdkHASCqrVOkJDtk0ALcIXmn5BGBzTqUNYv1sbW8o+CCoh21KMg0LhWC2rhklMCYSFcMTJhFBDgHO+qrT9kEPEgAB9gFtR1TkCUpgbNHuSrBNS/IqbLrmFgF8BD+6Rr9fP6MtCw1QAFXAP66n3kIGaAVgIbYrWqj5glpkuS6CNpgGaGRhfgR4SnDe29evdlaCLTQrCRAJ4NDzRB6ARID/BwTk5wRTfI8Eiu9zv3wfEJXXDPQPKFirt8ABhNQZIQC6gLh1ZgntuIAUBNIEgQDT3DvPkvYtgm9YdgS55VLFWtpaBbzCGsDQCXAkny2ofZb3ZYxhlwT8tM126nkSdMM0w72ThwyjVu3wYl/w/EICQo+PUzIdoDWcFiTAPoDrfC6jMeK1GENcvXLNHj1+aj/98U+sv39Q7GOejWNYzEvHEOAT1/VgOOgkDmCEBHDRjjhQTAmsX9cBq1F6YRgtDQw4tipGJD6fWKEkiI4JZGrFAxhqamwQO5YkkVYzAmOAM4JefgetN0BUxlcajg0NArycDuWhzc7OKsFBh5TPQouT19DSLiBxZNSKeRi5TnYA5qNjNxftjTcuWUdbi/3khz+0leWXdvXaVTm27mzDNEEeIWxPnj62ZEOTTUxMWTZfshSGUoWS+QMhaY7RSjc2NqqkWZq+iYQz/UniYFxxLOBAwLmP+/z2ySefqF0bAzJy9ONMVmCr0/UNaJ4wdsuvXup7gGHcB8lt3RyMFsi33nxLrZWwfniuuNyyF+DYi+kDa2VxYV7rfGJs3KannePxs2dPBdpS1MCsgLFqbGoRE7RYLmnew4S6//CRHeztK6kFzMOEDKYhcxBtUdYFzwxdXcaWL96Te0SKggILhRXmgF5TLIrJyZqWDEIwKJYy7EfWKMUE3pc2RN6bvY02yMuXLwsgRH+Y/Qz2CQAmLaN8oUlMUgxAzDUy30l+KRiQzLJvsIcAeMDGhQ3MF3OBNQp4TmKHKRxzD8Yka9r9KXragDAaTcUaDIhIlClkwIheebWicYSdxX7IfdHiyH4LSHLvwX1Qn8uoAAAgAElEQVSBVNynCiTBgBJaCl+0KrLWl5dfvjaLYh9l3tHq6YAfmMEZsUa55qtXrtu58xcE9sAaW11fERuN9knACeY96xRnaact1yHA5ejgUKA84CzXyR4BToY5WSgatvWVFY1Ne1uHjY6Mad6SnA6NjkrHenVz28LxFsuXIja/dGi37y7b4WHNCmWf5dTuWlKbZj5btFoRsCZgfrlMh6TTiYyHwFCYonW2J1y2upO6AD3Au5DMkARw1vxWw5Cp6LFDxcR0mp8CEzEnAiyERSk9OX7POa87xilt7FELtHXY2NiIOiT2Hs6YVfNWreL6XjE/bE5/1aq5lNWqWfOH0RJtNl+8y3yNfeZv67WBi+dsdGxYbdzPHz6xpZ99ZNXDNTM/+3DBXQPArB8Q0pxpE1IBYUyNAErDYqM6hqsDg+V0jwES3+e2hOd6LMk6IIqxUrVEg6h3f3VAFBDXtZzXKo7h5g/CTnVSDg7wdOxTNw78/z8DiNa9lP7/AFEfzyRouBwFAEcDcasFm8wSXRZoGbAkJm0Xxmx6IGhrDz+xn//x37Xm/KI1Bo6tVsyaz8IWCMVkmhREq9VftoqvYgUrW6GKaVnechmAjbKViw7odMY/aDqH9e9iHskcB4TWEVtJMHjPOdrYKv1l9kgKKawf9r16AZf/J0Yqlx1Trc6KpZsB4AW5Wf7EYhFpUirWaWgQmMheyJknPfUaBjCt6lJgr+GsoVjzkx//RLrRAKasPyQ9YOjB7uNeKPixVzJ3n8/OiM1HsY/9mH2RWM+BUKMC5jhbGQ8K4nVXeWIagEmu7eLFS2JvsqrYj2F4A4wRewGCcW4SI2HGQ/EU13GYqDDzOE/pRmIsibtoOadozrnDniWNdJ/PG8uYGK1i6i0uaB9iX2Bf5Vzid8TCzWS1h1JEo626s7tHBSdM5GDochZy9hOzsl9ThHPx2L7O7aOjQxUV+/oHVIyZe/FCBSdiMYBfGPb8PmNIgY34BxCY62X/YkyIBQDMOVspmHE9ALSw9Ds6u3UPAtxUpKpIlgVGIsWleqGZsecsZ47wTBgHwDtixCtvXLYLFy5oL6Xz4tmzZ2IJNzckbGx4UMA1ACjdLGtr65bJ5fUeAN90CVCIpvvi2cwzxat//rt/zs5fvKAzls4XdX4EgmLAAjYSG7F/w5CUUWFjkyShiNfff+89PWeuDVkXdLnp9vn8s8/1fc5MxoDYmHOQWJyidSadk04osdWlSxcV53GPzGmuzemlRu3J06eKp89MTip2J67hWhhv3md+bkFxF6xZtpZkA7Fm4HWRjrPTdWK1KfYjLuC5QUBg26nLYnH+87mc5xQqAcgBiInr5W/APqAOjV2RMhx4SnzrWODEg+QT5BHEO//23/i9U7zkpCTOp/d5IkfgdIGfyMd+etMnZQT+43/v92tUx2mP+ua3fsOmzp5VYgcYuvjylfQiAcPoHnRtYj6LJ6ICR3CRxLkUUAaxeQIa2msI8iCUUElHLw5XUL6o5IuBGPCrxYTXJ2IxtafRegUDC0YEiRQVbRmtjIxImJ+AEzCAQIXfowoP23FrZ1cVcBistAOrXRU9zWRS7C/aqUhcABMIxp0oOgBdkwJsmFRcDxVgwCRACFrISMIJvjE14f9hYxJNwazkd2Ez0A5N0NTS2mb90k7qVXLAF4yMx0+eCHBwbcYhAQrOaTZrnQJQGmxLzp4HCgABXgmqCdgA6QC0ABFItGCXOhaEE6vn+7AmSQ4IsnlfdLgISAl466wvqvKlStlpQtLi3diiyj5BJ4APyRaACAnQYP+Qxov3ItjkmjFc4ndgFgDYdPfR2oQ5Sliu5vsHuwJZaN1FS2x8fEzOvBjEkASSHMEYgyUJ+IoOFq3ltMSfnZ62lZV1u3/vgZKKsXEkA5zmqlqsdrY9TbKoAmuCWZgJAHcw8mRcUKsJdAFUBggESIS5AYgulo6cwQNidcK0he05dWbKG6NmgfHIE5DwAYrzvBxbr8V2trbFOJiYnNCccG3jabmyMs4wK5gjtKOTXJFAkzTR/sXrWDACFNG07exQIgybAbCNZxaNhm1sdNjK+bxAacZyZ2vdJs9MijF5ZnpKn/XVV7et5gtYWwcanxWrVAnUo9L2JZFONiTEiOD6SHiRi6CdHtdhnNDRSWNtfPHF5/blF7fUhsj8hUHa2Nxsz5/PqVAxOTFpGHzxPrCXZAixg2uxaW0wD3kuzmW+3YYG+7WuAJfR4YUFRLsnSSZt3hhzAICR2GN6BpN2YuKMWvgBH3k/9M0Gh0aU8MiE4+hIiY/YoNmc1i5zizbIwf4BAZGAcyQldZYLmqckSiTIPb090kKDgQyYTlLKGuU1JGO0lnIPFDRI/pj/3I/WdSNtr37NZwBVafqmDuVmTPt9HYwnueVPXReY/QfAn7lH8ujcoJ2zLkwttRiaKUlmHnEPrGWkMGh3Z60ALDCmsORhOju3aBMDCxYR41uXj4BxLfOl7m5rbGyxp4+faB8YHh3RvGR9Ms+lswwT9AgN1aR+xhyFccs8J5knwQbYYm1y7zCcQPvYb0lcWY8w6FlTMHPOnT0v0HJxadExcocGbWV1WUxy7ok1Nzo6ppZ5klGdHeWKCmOAZTBz64DH0fGB9BwHh4esubFZDNejw2OBChSsSKoTjQ129sIbVg1EbHc/a3cfLNmPfn7ftvd9VqrErFoDyATrgzVfESjDXibTIhiaHplTgKhA0Tog6sBNAaL8oZAH+OavA6JBMSdriENWKnJyV3u63hDwkJZ5WurR2cw7BqXf/1pLFLakLxAxw1Qo0WKDkxM22NNlz1/M2+adu2aG83zGfOhYxrCLL1utmHPu7yGeQaNZDaegDgtPTdvg2WmB1Amfz/aWFm3m3leWXXhmtfyemR9QtGgW4D1oV6+DlFFnuCT2ar0lHUDOc1J6rZX664BoXUMUdiisXc5DAGBQOw/r9AyVHCCa0zf94aRznEcSgBb3QNjD/epO8R6DVhqion96X/8fDFFeU3R6q7T3iy0ajJs/0SH90HjfpDUNYFTYb13RtD368Hv25IO/b32xfYtVUwJya76IVSxikYDfIkEec81qgZqVkHetVSydyzlQjc6SgjPfqgOirHnYbvkcztf/FCylUKQ4wjP0SbZ2qqDpYhwMX0qa/wLEQiH9Lp0C7PeAWZxJ7HHRSBhvKysV8pI8ga3J6zHxQ8bljUuX7L333rfD1IHd+uJznV/oV/L7dKPAigOcZC+g+Al7D0AJ4I3OHYrUrGNior7eHhseZK2uCPAi3uAhcBZwxrF/AYix/xIntEjPGFYnbPMdFZlgJWKQyP1zJrK/cmZub22L9Q47n7MNQJUCHe9FDEcLOkU51ujDhw9kTkNRxsVijk1MXOicySkUOBM7XLzZq7lHgGaKiQCcAFmSAWhusZA/YKn9A8VO6WxWGtuwMNF4Z59FOoVz5K233xZTENZ7b2+/Yoevvrpl0UjIWluaBA5Lg522+Whc52KdyIy5DwAqe6cz83SAG10pAGKwIx89fqIzhTEglgD/Jz49TmcV/wIMU1TljGSuEJ+qgOe5lgPgYgbKuUbhimIQ8RyMXtjynCnEFaFgQAU85s+rV0tWLuUtGg5q7rBvc/9oslKIAIiFCMC9fv7F5+oQ4Lkz7s5lPm7DgyPW0dauvZ04mGIeZxAGVpxvmIItvXwl13nmDkxNzlDa+IlJkblyEgnNAmPnFxakf003GbERnTjMmdQBMWWv5H4WFxbt4sWLOisWFhdUuGOtcfZgxkWs/ejRY5uaOqMzkkJoHSjnHpkLnGXEmYuLcyq4c+bJOwBGdLms/ARQnnEih3C6o27+sC44J5AOIL7l30jNANDChoVFyrnFc0OvfmFhUXON+ctXnaFKsYD4kQIERdHfPwVET0rafHqfJ3QETgHRE/rgT2/7ZIzAn/3ff1zDAGBpyTlXj45N2NKrZbHPhsfGZNBBgE/QAOuP4AedJwJW2IC4sibjTi+TAIQ2ZFxSCZAIQIr5nIIRqvC3v/5SrUew1aiqArrsbG5YHA2tYkEOpQSG01Pn1I5C4EYCTeIPEArzEy0kxNcJiC9dvmLJJlzvj8UkcG7LMIVIijEtiHsusbAHnYkAOpe0MAHEEDCjlcZ9AYIAcgBCOj2kQwdISF/IaVEBMFCVJ9Aj6aeyTLBPYEeASDJFuzcsLwJC2qsAFQGNSHSGBof0/2iytjRhFFV2gCiM0FhMAAJgJ2MLSOc0qzq9dq+ygGdYBICBAIrcH2wAwBOCXpK6uiEBGpsEhjARCM4BUwAvaMkFeCYJ5B4lYh+LiaVBy2s4FLHGBkyn0I9NK6kbGhoRY0XBclurWp+RMiDpSKUOxE6jzZwkAdYKYCDPG+Mtgnqn6VeQEZOMaAB0Mhl95v5+SoArc4fxR88KcEyu10lMJyoC2aPxmK2tbwj4rjuW0hLvN5/mk9OtBUz16RkwHjDVeC3zj58zZwBbaGcGuAQgc8DUlBJH5hkMCFrYeKboOMKCQCMKDUmC8LqjPYmRjJ9SxzY0PCJ2MmyCF89n9FxxoOXnmeNja21ptqvXritwJ7mBxUNrM8yIKuzGaknyAjMzT+zgYNf+5b/8l5XAMg8Zh4PDI7t7776trW9ac0unWF2DQ6MWjsY0VrALYdyRdDKPYNoBePX09QnQ5H0I9Lmeuj4uIN/dO3dVAAGsrSfOgPf8qZuTkZw5HdEuJVOAMk5/sqqCx+HevpjNJG7MK8a2r69XoCwacsxhQHkAM8Bskp++gSFJSuTSWds/2NPe0tnVLUCRZOjTzz6R8/07776na2Eupw5TTj/XS0i5PtgauJHDdlQ7XB7H37xa1BkXB2Kg+7mpNVl3K0bqgLlx+Y3LSmJxJCbJY27Sukey+vLVSzGqYY7UtZElJcD6299TUk/SxDp48XxWYwuQwBykqMJcYF0yX5iLsKuuX78hGQiKHfyba7h06Q3NF66N/Q5GPNf9ya8+FghJQnlmakpsTN6HOQiYBGBIQt7V0WWb65sqlPBzigK8nmR7a2f7NSjhTIVcezDznmfDeJ6ZmLAkEhMkgXEkRtICU+WCvLCk/Y19hXEFdGdN1MGfnb1d6xsckO4dbbKMAc+dhHVoaOB1Ky5rDeYvSTuAMGuZOZRMxmx3b8vS2SNra++xw/0jCwcjYrwCLAOWrm5sWHN7l3V0D9nmbt5++fFDu31v2QrlpOWKaE9zIjlTI/JV9jlaf9X+DKPPcxEHDK1rXQqp85jiDhAF/AN4A9T0mU+6kxGzQNCsTAs4CE3U/BRjolEr76WtcgwIWcVhynwBdEExTSqaj7Z33NvFGA1ZrRoyf2ObNQ+N2zvXr5ivUrKf/uRnVph9bDUDtAOMRauypN81WOzgmVW0N9ETbTV/Z4+FBiesb+qctSebLJDJWmr9pT1/9LVVNhfNKgdmGC5xDbjPq9Wde6dVHYYlAA0SAgDE3KNnnsQBVzeD8lrludkavw+oWv9/6YO6+5KGKAZpxZxnEuUxYV+3wXv97o5Caz6xO3/ts12fvmOMvv58Ls0DbfU9p3H6+voBvXkWvE8tZBZqNn/7kIUHp6xn6oydO9trvoMlu/2jP7Lj+Y+tN7xj4VpabPGaP2T+QNT8NZ8FAZ/Ra/VV5dOEHGmV11TMWzv7lsvzc9pr6TrwwGNdq7vm+mW7i8dcpWbBUMzGz5yxOI7yxxk7OqJzo6yzCGkVJElowc9kjq2phTZftC+PBZrGANk8oJSYhziiraVN++9v/ua37ez5s/bqJSw9tNfd3szaUWFlZ0cgIcx3infEVuwPSIZQfKLDA3kHinUqpEYco5E/FKcBh4ibKDxgYEZMwH5FEXxze0vdM1euXJMz+q0vvhBQB5DFa2BJ0h5PrIIUCPsR5jew8uqmNFwz5yjvzz3Awud8YD9VATgcliEkAB97MuxNzkT2Ee6RfYQ9kviLPZHvoYeJeRyfSZwX9Pst5A9KEqmMFA1Fu3xeHUMY87FnYaAIMFjXkLx+46YATkDecChosSidTX4VeNCgpDPl4sU3rK213WuLhwVL7Gsy8mlsaLbJqUmxZ2FhYnJFOzt7r8yZcnkLhiOaG9wb85DzhE4FYja0udHkJ97geSdicdedsI3eaMb8vprOHa6H++A5wP5lrCkass9zpifiUUvG49bb3akz4fHTZwJYGaumplZJThBv+EMhxayqQfhqMqjkvdGH7enqkkEXrex0R3EWwhbms5w8TETFOmS1kC/gnBgaHBQjlGfL3Lt7755AaAB6xoTnzjwldkL+ZmfHxWH1cVpeXtFrkNoCrK6UKipmArzzrCcnJ6TZSdcSHSgUJs94hV3ek3Z7Oh4YP9bQ0PCgYk7YnUgcEK/Q6cSz4Cx3shcVjSOALmQCsZrR8PdMVmG6UnAgRunp7n4tPYO0T/oY4gRSMCndF0VSgGDmlIogu7uKj//OH/7BKV5yMtLm07s8oSNwusBP6IM/ve2TMQK/+vDnNZLVg4ND2wMs6uhwpgG0WvUPKBDa2t6xZ0+fKScAyIFNSWJNJXV1+ZXYPzAXAL8IPLa2NhQsUbWFGUigtLu7rYosoAdBBcEfxgHhgMk0gtZREvLegUHlmXwG4vn+cNiqHuPqxYs5++mPf6xk/ur1G3qtPxiyQBiQLetMmIIBMawAhgAFSIqpZGPMBEuMIJrgTcyFrU0Bf22tLQpsCcYBU1xbUlqsK95HrdQEldms2q9gMSAGT6I/MEgwBpvMuanLCZQqcixuXV4LOIkAjFiAEAJ6AjJa3gkKATBhJ+AOz+cC6gKQ0JIKaMQYA7LwGtgIsBRInNAZVMs/GqX7+xK8r7O6CLxpY9/Y2hTjkySJNlXuATDVyQDA4sgLAAT0IIDktYcHAGtBGRwQzK+uALjuCTSUMRGGJzE0zhastZ1nGZEhA9clQDceE2MR9itjLImBclnPn6QQpgzXzhcgsaQIwg5ogq0CoxTwDmYhwBL3DvAEyKH73tnWfcKAgTkHwNve2mrpTFbzUCw+gS0JAdgAOQS6vAdJBK1WXBcJFEknAA6gO8wC5g+JA0kUyVjqCHaN01Tk+gjqGTtaxmlJpMWO/+fnJA8E/ABG6InWJSLQK8TBGaAfsAlNLMAbaTZazRoScUsdwBqF9ZKyLz7/xC6+cUHAQ2/fgL1x+f9h781iI82z7L77xR4MMoL7vjOZzEzmvlRVVnVVdVdPY2YEwaOxNCPBA8OSYQPjDZYNP/nND3qQLS8SLNuAAFsGPC31NNo9nlYvVd2dtWblvjFJJpP7vu9b7BHG7/wjskttwxg/kywQWZlkRHzf//sv95577jk3lUCihbe8vCYX2abmdrXNw6LEnZVxYr0gUUAiDxuWYB8mJW6sc7NzduHCBZkXcP3cO21nam0GsFxb1RzmZzBcHEPyUPOG9kZJM2Qy0kUjMYDxSULFWkJLDfCFcWL8YJ4AYJMgs76Yow5MdzIBAIUUBRgvknmYPewrjC0AOe9Jkg7jYntn19o62tVyydzjfkjK33vvWwK5Z+fmNaeXlp0GLckMoD4JCs/64sWLYh2NjAwrYXVSAHNq86N9UiBvS4sARdojYTfzOp512ZUciQr2MtgjsJTLrsaMD+zNxuamkhFFWkn26tqaWiD5LAALmCgy/6qMqa0eYJe1x5rg2aC5Vi4mAZgzBjBTSOy5RvbKsqMtQAEssIamRgEgJHUYVqwsLgvk4L0BQ5jLFLnAvmBdSyt4a0vrTcZS6KgGMKcqWtDvt+XFBa1d5jOmYiSgaND++pe/Fnh6+cplMb+YI7CX+RNmTTRWYQ8fP1JB5eaNm3pG3CvPBDackwUICKju7uxS8QLXY4HpRxh4HFow7DNfABffpNXVtlhDQ4vNzy7a6Ngra2pptuNUxuaXNywUq7eRsXUbGlu1XL7Sdo88K/rCFg74LcdeWXAtzfzJnJYhklzkS7ibWrOd+Y9rGS95q4sBWjZGgglZdGxEQE1c2HGDt6B58Vqx5jraugVaj89u2NzXL61A4ayYNi+IDmPSLFAwLwyzFJZq0bxwzMwXM6+iwbqvXrN3bl2ymdFX9vWf/9C8wKHa5AXIejm91vW8B8wyAbN80LxotXnxBvM1dFgAVmRts7XEq6zKS9vu8rRNDD+ywvq0mXeIgIMVC6ytjNMIZQIY64uCQan1nH+TBmqJmfn/BYga7GHuK6/55DDP0viJ2YccBMxTGK5lgPObgGiJdStA1JlXlYRLfwsQBaQtO9CXjJbUYs9YUBwLmBcJmxeOmhUjZl6leTXtFuq/ZM293TbQ12TRwxl78ck/t6PpL6wpuGO+/L60NpEWCQSi5sNeqlgwXzFnni9vhUDR8oCeYv6bWoT3Dg5kIiknebXEl2DPN4BoOSb8DTDqyLIFq65rEaMTtvjY2KSKRYCSAGCAjZyLqAdQQIxEAs4UrpC1fDYj/W46Xt577z3tF3Oz09be3mbnL5zXWXz37ldaq+j6sh989N3fkQwJhm+LS4vaDyhKc4azBmASsgdyNtPaHo9Xav2ODg+rIAaQU+46oQDEOeBUUtHLzogVHosDdsH0pxi1L8AKhiN7w4XBiyqmUshlP2Ff4v8pWvN57M2c62IO+32Km9jzOB+4RgDTsmklewYAIOcue9fi4rzORtiEsFAZD9j+FJ4AUzs6utQ5AksURmGKmCxaYe+++64l6tpsZOSJPXr0wJqaW3WOoH/KGc2+yb4I2MsZtrSwpLP60qVBW11ZEgsegJAODhcjtkmLm/OEs5uCHV0yM9MAu0kBgcQYxE7qzmlr13lG3MaeB1Nzd/9Av0NcDPA3v8B5FVIxfn1zQ6+9euWqziDANs0RK+gzec6AtfwOhWgAQhUro1FLJGp0/xT6FuZm7ehgT+NFoZ/9XhIvi0u2s7unWK2iMiYAE1kHCkMrq85JnfOd/b+lqdGuXr0upjDMUEBN9u4LFwYVE0xOTCgPoKvk67tfK26Vlj9xZU2NiAW8H/OKecp8IKYi9kaLFGMnaaGm03bl8iW9jjOW2Hd2etYO9g7t9u139Llr66uKizhvMRhjXrhiQFTnDmuNcxrHdwqiGIzFE1Waz8MvX6rTBY15YkTGi9i/IhoT+YLnw/gTV5evEVAVUgC5AWcX8aS6iXaRMCmoCwWmtM61QFDsWf68c+eO/g2JA9Yc4/Wf/Mf/4SlecjLS5tO7PKEjcLrAT+iDP73tkzECf/6D7xcBnTLprK2srqmqCgjS0NRsfpgypYpzWdcOcw8CUoLHgYF+JaNzM7POfbGxQSw4XFMBKAAA1XJ5SCsYzpAObEHcnSAS3cH1pXnLJY+sOpEQwHVx8JJYkYCOBC3Lq6tq8SLYI1AVi6C+QVX3TC5ve0dHFopUiH0AAFNumyfQBnTlG21KGE+0mlKdB5Q9f+GCQAIApc6OdgVQBFwElgTxsOxc+1dIAT5AKRqCBGgYAcilfs0ZzwDEwNigms71Ua0usyNgaAJA8EXAR4DmGJM4XvsFZLgWJscqZNycfmpYgTBAKoxHQC8ALV4rcxg52u4r6MWYCXCHMeWzCDS5n+FSyz7XD3hLMA0Dj0CRhASgC+YcgBXv+dVXX+pZwuL7/d//a1Zf3yhzAVgHaCdWVSXUkkzyJFAJNoPabKPW0FCnQBQ9VxiQqdSxwD+ui2ARACQcdmzZkZGXAhXQooXtSKAOkMw1B/whJZJOa82k1QTww70tryyL8QpLkeQCoAdQisQIJgDmLWUN1bJzuAyeslkHeIbDai8GmL9x45YYlbhdA6DCYHGaUUEldkrkSo7a/MkaYRwJ5mmhI8CGpUA7FWAt7BrmR/l3cASvrccYaU/JDixSvmKRqJyPYeCMj7+SARGAX0UkastLC/bi+VO17oWRCCjkBQ5XViakicg89/tDYp7Mzs5jgCzgCQC2zEREL4zxQrIBkIvn8+DePT1zQG3mPl88J54775XN5zU/YDOzhph3AIFiCq2uCkDt7z+rpBFAkS+eqYC9TFayGawH1i9J4/Lioo1PTAggY11TPAGoAqRnzNgrmIe0qcOiGn01LG1argEGCIC1jM8ODjQPSLQoYvB8uD4SETE0YzHBXLB+AYJJSuWUW2I7wrAEGOB1vCf7CIkk1wJQwV4BQNHc0qSfM0awLlmD0gkLBCSdQAEDHTfmfVlqg3uDBba4MG91NbWaK0g3sAc4QwxnDsf/0wrONZCQaa2XklHAZyQR0IPj9YODF8V2BngAiCyzdmGewm5yCV5O+8HLl0M2NDQkLeWyti3XxP7LOqRdn98BCH/nnbcF/IvRvO9adklY+RwkQWBcAXDSuv7yBe/7Qpp0jMHy0rL19J7RfY6MjNg779zW5zHGFFmisagASJJwGOxIDbDHu9b8XbFmYXNhEIfOIYAvwCzPnfPiOImj8K7V1Dbb0XHWigW/bWzuyOk6FK2woj9se/tZu/tg1Cbn9m3nwG+Hab9l837LlMDMUAncZWzFBso7U48yC1Ru8pop/zoIKEZoDnamYyUWzQGTXrBgFsAwB4Yh7ET0MSvM/FXmq2qw3r5zdm5gwA4PUvblJ19aanTUfKGA+So983wpK2QAJ9PgqCJresFK89V3WLSlz25cv2w1NTF7cOeOLX9xx7wQ4GRabe8AddI3hb6Yo3Wez4xYMR00f1OXBfsvWG1zp3m+iCEgUtjftPlXj6ywNmZWxHgQjcoSICr39rJuJ4BksARelgDRspZluXW9pCuqwZCzPIAWhR5AUSiyJZ1SMW0ZZ/d70l1FK1WAJ6Cp3JncNwZV/B12pxzjSz33Tvi5hFSzz/8WIFqSJdB7IFUQCJsPnWqA4kCleeFqs0iDBc8MWn1ft53ra7B4cs6Gf/G/2fbrz6y18tgiPlr5kcsomT2hKSt12Kz5vJwutYjEARxdsYpd4RTzMBj5u8mM5UA7S8As6xdTJ2G6ZcKoGLBIi1Aoyaib5NrVq5JomZ9fstXldatKxAjT9jIAACAASURBVKyqKuZkZgJ0McBYZWgKls2kbHF+yd5//7Z997u/U2oDpsiFeVtRhjQHeweSU8GV3a3fXevp61GBhxZ2GI10q7jYIadzFbkS1jhxHGAbQNfS/LzOKGl96wJMsQ5xDXvqg/v3dO4iozM5MWlLK0vW0tYunXEK5i0tbTJuZM9AvqS5tVVFL4oaaDOWAbGqeMKZNx6ihZyTbAoxCy3HnFHs/wCS7MuAwBSvAWmJDctdHdIfx4SzqkpxENrLFIbZg2Glys8sENCefbC7Z+NjY9oXKQpWYFhE10I0ovPISaA4KQDOLKYWRWSKkzwnuabnc2IrIgWyurakLiL2R/Y/nNYBhcst9GcHzksuiOI8rfUAlUjEYHBF0Zq4Dq1NCt4wdrd2txXj0frN+zojpp03et9lGRba5SnyohVKPAWYj942QCr7pNO/D9vI6IhiU8aR+5ubmdbzZGzZ/9m3X7x4aYWCZ9ev35A0EsUlioPINNGZoAJ7HAmclNVWJ6yro9O6ujo1P549f1qKeyPW0tzqtPWzWb0/BTy+KLwxgZjvaGvzPHkonN+wkjnznj97bhOT09bR0a6zDXCZawNA5Ezh/Yhtd7d37K2bt3TW3b9/X/EXYy9pqWRScwJCRWNTg2QkiL0pShKXANCiXX316lUBmA8fPtAYMQ6sFc5yOpe4Pq6Jud2jQntWBUvmA6An7FzuiXVArMbnM7+QoYhGY9ba0qZ1wByhoM7r+eIamHfkEcSA//i/P2WInoys+fQuT+oInAKiJ/XJn973iRiBV6Mvi6l0RuLprycmFNjDmgAMRX+QijcMJVqcADaIKAFMCI4AuKLhiPk9T0EC7d6xGIZBmEbkleyH1N5VtPWNNWtrb3XOkIW8mA/oaR3vbVtPR4cAykCs2iyXscOdTXv48KG9eP5CrUdpGHC1ddbW1qHgA5CLdiaq35s7O7a5syuwgmouiXCZeUmrLQk4DEcqzA4YjYhtQHANiEobd29P9xtmE+wsAmHAFhJ/wFvafXk91WUAFdigTpNyV8kLgRugDYk4wTVtO4BLkxPjSiAAoXgvgjDGiYCQcSwbEgFoyvUU9pw0jvICWUhEYIXOzs3Zr3/1SwXcABKAhIA6MBkXl5YU1MOspArP/TpDHmdCRGBJUEvCxD0BYgA2E5SrZW3L6TORVNHGx7MFrMrnnXt6WesKMGR6ekpMCUyOAEGCYee0TZJHgsDzvP3ubbXZw05BF2x6akrPhvZ35gGtZ4BRBKIEv9wHzGRxh3w+y2Zo4a8QS4Kxk15lbZ0AwvHJcYE9OKhyzTA/CXbra+ud9pPYH+v6fNiagOGMQVlKwYHGOGtvC5BBMxJHeoJzkoOyezkMW/7uWsVdizhj8qtf/UoFg48++khjA1iOfMTxcUpjwI1yHXIFX1wQyAuICBsCYIh/Bxgi4Oa9YVMizVdTkxDLlesC3Az50aj02+LSvE1PzSgZq6mFNZi11dUNsfjqG5vEoKONEpCWuU2AzjfAkPS/olHb3d52rL/KSrVs0w4NoMb4k1DQmk4BgrFDsgLAE+1FWEbMWYwxZC5VW1t6XoU3OqKMS3Njk5jFzBt+D1Yj7Y88J4BZEkTaDGHenD9/QUkRYBrFBn6ezaWlnQqYSEKodudiUfcF6E4iI0OPpUUlsIwbiTD3yfxADy4SjQlw5HoZC+Y5SRHMIKcrW23DwyMCYml3Z84ARjpWaUzgDskcICLJOYn62YEBzQ/YzKwhWNDo6jI3Hjy4rzkFU5aWRJgpvC8t+JcuA3jVCnAg8QRUhX3C9cCud0zgQ8eeD4cF9AaDYccyr4xpDvE7yIMwxymiwM6CoYNuJ/fe09unFvtyCz3rmT2IvY2fO23T5ZIJDNIX+5KiYM/ieTDn2eNgbpGQco0UASi6AIKzZnm2AB9zs/NKEp1ZjF9ANH9HF+7mW29ZMBzWGmNd07LoJBfCuj+0ghkj9vzUcdKmJye1/zEPYdZOTo7Z1taGtOI4WtY39q2+rtUamltseXXT9o5StneYsRcvZ2xmcd9WN7OWzQEKB+w4U7BMiYUZkC6lA0MdKFoUQPEbQFQ2bv9PQBR0K1dqi8dNnXZzH985h+sFyu3dEbNAzLxQtXmROqtq7LT+3jM2cKZPINeXH39pE5/cNV84YF4UEPHIivkDs0DOMRsNcDxuvoYuazl/zj784KodbW/aT/7lDy2/MC+WqBdOmXkZK8Ksw9keIA8dTtrFQ1VmwYT5qpvN39pjTd291tnQaPMAVw8/t+LxnFkReQ3a5QHdS0ZLYoOWtEPR9ZTR0Tcd3r/hGk97fNlRHgBUIGgZEE07PVHQXbWzl5i2THJfyDwBoiCMpc8T+FpqgUc6gGuA6QkA/QZQ/GZqUWKO6jmWWKj6MaB0uHQPjqkL29bf1GnhjvMWb+0xQ66ms8YaCks2fufPbH/qrjVEjyxcOLRCzukdaxwBv8xnQa9gQV9ObHrAUJRlKQrB42fM2d/puFjZ2LVjDKjKTFWKS55fQKp+lf88n/YkzmzmWziKq3WlzGCqKh1YBMiCoVo4ErSFhVk7pG0+UWXRaEixEsxFWJoAVv39Z9RaDajD+iRGGTh7zoLIC0nSxxVBkQlhD4N9TyxAMQL2KOuSIh+Mdv4fsz/2EIC13u5exWns+UiasN+L8X12QPcBUEaBkXOM/XZoeNiKXlGO8uwpFOWId9h32bf6zpyRnNLx0YGKg8Qeao8P081SrUIYGqDsY+wLMFmJS3gGZQNDaXqn0q74vL+vM4IYiFgKZiV7N8VVulX4YkzYL9ivu3t6dSYlqqpk+ggAi4QPBRlArPrGRu3d7Dfsu5wfdAFRNOPs44xAIoq9AnYrLdC0Si8vL6rj4KPvftcuDl60w8NjG3oxZOMT4zKoPHfugpjDtFFTXOd50gkE6FyW59Gck5lVq8Xo7IlGNA8fP36s/ZXCEPcNAC/5A88TsYB74f42Ntbs9u3bGkOKjcSzSBTQEcIzG3o5JLCZ1+WzWT03zqMPv/0dzb8HDx9r60O+gPgQdmhXT48A1MdPn9jryQnr6eoUmNhKATCbUfGKvf3K5SsqyBLPFfJFGSQxPjB7ObeYGxR3KajSTUShjoJqWQsVAJdz3ZnyFSVJQyGUeIu5AyDMWcUc4JxDtqe9tU3gJFrkAnYjYQGP5AjMp529be3vOn8aGtWxQEcC988XsShFN+a+ir1zs4oBXYEwL1YnZznzBfJCudDKucR5z1pg/n59756kc2DwSr6moUGSSNGKmGJ2ipQwSomNyId4HZ9F9xkavP/5f/afnuIlJyJrPr3JkzoCpwv8pD750/s+ESPw+PHjYjKNc+KhHR47IwsCbYBRkluq87Dg0L9qbKi37c1NtfIQrAD+kcwT5GYyBNgHAk1od8lk0xYM+iXGTsUbsxVa6WHekdyjxYnTeC6dss62VmnZQWoBYJpbmBPbzucFpAMFsEnbC3qHBMwCRzzn+OgPhmy3xHyARYGuJMEd1XGCK8BX/h0WFgE2/0bwREBMyxSJEaAUjEleJ9bBwYE9efxYLa4I+nNPBJMAkOhLLS4vKXgGJIANWg6uAY9FlAHsC4UE3vJZjCOJCQEYXwR+cvNu7xB4hP4kARjAJcZPCqzjcSUS+uxEQp/JmJA8MZ6wQ/giwEa7MR5PKCEh0ASsJvEhaQOo4XkSEAKAAIjRrkegKpOCbMbCkQqZIHCtBOUEk1TseS8AVCcyj2t51laWV9WGTIKWLzrwWXqVrc0CRUhyGBMYIWhNAcAgxr++tiKwlmsnCYBxAljIPGhpbZMOJuy7kdFRm5qcEPgdCtIeaQLdGCPMobhvkkCCUVqSAZ4hLQFaE8gryUF7tb5BzwoQDKCJz4RJShKSSaU1p0g8CZar4sg7bNv62oaCZoA9gnXGniQKthvzCZYDATBBM0E/SQjgFyxdQE+ZWSUSmmeAVDAgq2sSum9ApjIThdbkQi5v21sbehZcA+AZATygNK3/zCnYPoCoGBuQjGzt7Cj5JfmCvcZcZ3z6zvQpUeEZAU4CcDH3YESWDarIkGCDkHiWjYsYq2wub+fOn7fenl65EjPHAIZh/aBFyf+TXDMXeC/AL9YNwCCJNu979cplPW80M2lHA1iESU6yT1LEdaYyaTFaKWzArmNsuCfmXUNTg5IbwNiydml5zcCyYU8CXCPxIzFkbEiuAbcxmUpnckqWpGEs/TlYJjVK2sWypiWUdtkSW4ikGaCVNYkhEElwa1urdXd1axzZAwCTAVQB9jAP4bnCTmEt4XjM7/HFs2W98F6YWI2/fi3Al5Y+WkAZP2QFYPmQ2HN9JPl8BvsB7Y+AwF/fvavrI9HCdILnypxj/0XvDyMk5tjaxpqSTXTe0G4lYQZEBTzhGdY11Dk35RSMql0xtClk8XPmGs+LzytLmjAPkacAqAeQ4Dmwr8H+4lmyjnh+T58+UwslbJ219TX7+Bcfa+/43d//PbGV2Du++PxzrfWbN2/Z9etXBZTwHqwngNfjQ1oecwKy0X5jHgGYPn/2xFLZnFXX4pK9bb5ghXV0D5gXiNnde0M2NLpom7s5y+TDtn8E4BkUtsbaLuacszpt4OVg1bHL37j2lPbkspkQTEU2adckLCIl/yvjJFrNYWuWAFGMkzRmMCwjZkVatmPmhWss3N5tlwbPWmtnuyWqIzY7tWZf/exLy6+vmxdIWjFV0vUEtPUAVGvM19BmgdYOu/XuFTt/ptaeff3Cnv7lL62Y3rNidtvMO7JiGmZjUSCeeqy5VoDAUML8za3mb2izpr4B623rsJnxKVu8DyC6UGKIwlwCEAW4zMkEyuleIo9Q0vQUiIm+aQmclLG8RPYcExRN1TI7VNqsgKOYKyVlsFQSOC2xP3kfAB1a5kss0LJmqS+gnzkEFO3SvyIg+ibj4MJKGqgArLBMfWHzYOk2tVuwtd8ijR3mSyTsQm+91WcXbfLT79vRzAOrCx5YsHBgVkhK9QDn8aKMnvwW9MzCvoLM6Jy3k2yyrAi4GQjKsI79fGl1zbYOj8WLZV0WBbb4HeaL8ZXn6czOZ3Oa4zjLs24AnWuqa7W/wdwDTKJ9mfZ4f6ComOj4eN+qa+P2p3/6H6ideujFC52jaHxTnAU4AsRSoekYxnVA19De3qnCF2c9ezznOdOD/QaJCM591iF7M3s6PwdAldSLeZZNpQWk0lZMXOMAqnm15wPqUhzlvWG3Y8QG+417FDvW86nYuLy8Ihmdru4uFbcCAZ/0wdmP+L3hl8M6ZwWCeZ6uhXWq4nMmp32VfQyAjdgC0DaZTGuPZn90a7dg0YqICk0UgWAdsp+y5zut4LzOQIpF7PmckYCoAIDsiTwj4iriEn6HvY7XbqyvqIOHPRNAkc9vbms3WK0AY8Q3r16NqHMJSQLOQIBB4iMAVnQ/o5GY5BQ4QwAMOb84Gzh/0LdfIcb1uRiXuAHZJj4bwJZ9n3OGeUisyfVS/KTwjcwM+zOxCazb5uZGo8uEGIPXcPbTxVJ2sycOoAsDZmO8ssoGL16yb3/722Irj74aUwHv/oOH0h5Hbmd+cVFnUEdHmwBH5huGVonKmL1984ZkWmC1EvNQhKc4y75BJxhnFjFmQ32DimrEXhTCkfJZXqEAC8s2r/iNZ7i5salzGvCQ9+Uc4FxjXJDBYV3w+XxGLpO25NGh5jiPnufJuUAXz/q6K/CWC8pc9/b2puShiF8543K5gmJ3OphYa3R9UBTlHCYOY17CQmYOEGcB6nMPLHquh8+DIeqks+oUwwJ0A65CTDg6wBSrQXJaxJ6AoryOIiudKT4Khz09ykf+/b/3b5/iJSciaz69yZM6AqcL/KQ++dP7PhEj8E/+6f9YBGColMMyDtHVMinZ3NgSqAZw4ILOSrVfAYhubqwpzQEEcbp4+yJS0M6USacUrBKs0EbNv8NSq62rUZALGwDgis+cm5mx+ZkZ299xiTjsw6sYnZDoHx1Jjw/AiURlYX7BiZj7PIEUBLSASIBpsBdp7b5+47oARVidiNLjIg34ODM9LdYXYAzsJYJ7gnQ+E8OBeFWltD1d4G8lUO9IQRugEgAf40BgdO3aVYF8ALswDwBxSCJI+jVOuNunUqqCl41eHjx4ILALQwIc6cUOxEwHDg4tpIBZFRXSWEJmAKCS9j4CZYHStTW6Xse63XBO9NGIAn6SOQI6uUjX18t5FGF8khWAaTFYj4+VCNBmhyEKbESA1D20uVKpN9pgAImwCV01vU73LdBBjD20q6qVbMAwAyTDAbzs3kmyxNhSgYfFQDJUbuXiT5lxFPICtwh+YRBWVycUFBOI8/4kAMyLV2Njdrh/YLV1jTKmIiA+c/asjHtwX4U9CrDZ3NSiBAiNTEBb5p9LGAoCoWCJAlwRyMrhPpkSY6Xc4icTnDBsJjTksk4Lrrpa4Jk0dbc2nbEXWlnxhObc48eP1EoF2xewCEmJkZFR/T6JD8knDAMSLO6VxIaklJ8BqlMg4PnxTDra2gX0ZnJZjR0AOGZatG+KVTM/p99VImhFMZ0rqiqtraND9wuTk3EguSKRYW4Aynd2uLZ5xglGBmNKUhnwkbC+FCDKvNna3LDG5laByCSwuMNyPyRZgJuwF2G8fvHFF/bkyWP74IMPlOTwOTxjElHaPtdWl62jvUOGD5lMTswY1iOsChJi2sCzhbxa7BnD58+e6fMpVLS1tbxpf4fpQXJJm6VzZsaYaFPXDpDG/IeZwrUBugGevhweEYsHphZFBpIpkhslpaxJnJ4DaILtaF0CWjDmrOEy4wojOJIqvgD0mYs8X9zqASRUwNndUREA8JC5xb1idMTaB3jimpgjaKqxLpmzXEd5H4BVwlrivfks9g3mCiCHD7Y8RmzHRyrysDeQHDK+sM15D8cmx0QrIH1CxgFWGu38rBuukXmdz8Hoz4nxgvQFc5B1DPMLEIW54xzhU9LGm5ueEWjMGLGWSOJfvBiynp5u7b1o9qKNyt4UCaOt69zo2RdjVVWWTCcFOqClDKgCkAMIy9rieZEMs0cwRo55Y9pjZmamlHzC6oXNit5fc3OHPRsZs+n5Vcvmw1YoVlo6X2HjU1t2kPLZURI2kF9rGkAgh46uclsHfr4JVvmfb+ChAr4E+gG2YElfAgHLf5QBQZkrpZ3+Zrm7G0SNwkw+YMUMbM1K5wIfjFmgqcXODp63vvPnrLHes60ds7tfDdn6vYdWPNww8yWdL5A/bMUsAGfcfE3NVj94xm7evmD1tZ49+vkDG/nxJ+ZLFMzye1ZMHloxC1vUGQ15Yp77zAtXmQWqzIvVWv3ly3bhzBlbmJ63qc/vmKWXxEp1be3MHUBNWtrRES2HMVyIT90Ejo5f0ugsMzslMZAzmUyVAFFJCIglil5oyqxQBltLQGuJ/am2eA2Y0ykVmAtrtPzv6k8vAdH/PxmivEcxhalT1AKNjVb0V5gv3mj1PZcs1tpthViV9XXErfJw0l598n/Y8exjq/HtWcQ7tLA/YwE/HNCCFbkmf9hCPrOwwRJFToTz3tOlOUA0oDb6o2RGuunLaxt2lM1rny36AlbQ/ZaMt5BTYMTTGQGXuWxe7NKgP6IiMe26Z/sx+zObm4cZinTKtpjKf/vv/JHdfucdW1iY03n23rvvWzxeZSOjw4p7ykANoBNFU9riP/v0jrpD2N84awRv+3xagwCXADbdXT1qQ6Zgo5bmkumbJHsKBZuZmtJ5wD2fvzCo9Ziojmu9UuihwMS+wnlKS/zgpUuKDzDdIW5hj6BtHp1VAMfO7k4709crViOMR60x81SYezn0QufuW2+/rfG59/U9q66uVVGF+wZ0haU/OTntzDczGUmAECdx/vCe7NPsHXS3sMa5Tr5UJK6mgA0r2sRE5d8k59HYaM9fPNP+SmxIzKA4aGtTBXviKvY/ClmAxnReZPPOIFDAdxGpp5T5kWRKpyUvPD0zq71ahni5nL0en7Dnz4cUL1waHLQzfT1iNALGEZfR2QBgfLb/rMaMMV1ZWdK+3t3Xaz29PaXx3rdEVVzGSIoHiwXFFrW1CXVLZFMp6+jstms3byl2evL4kf3kp/9KsV5TU4tNTk1L3gDzSjqmOF/fevu2wFqYocSVU9Oz+iau4VrQDy0U6eCJWEdnuxWyFIiTYrkyd3hv9m7a5ZkTxAOAg5znFPcAzzlX0QN38y9uni+gAjJnNbGLgG3m2+ysZAxweYdFSeyF9A5a8FOTU4o5WpubLIbufCzm4uZUytbX1m1hcU5zmrV3//49m5qalIwPbf0UuMuml8SAxPOcqRQEAEq5T+SVKMoSo3NGAtgSA3LfxJyc11wLhXjiH84kGLwU2ynC8syIb88NnBMIzrrj7KPIOT0zoziFmGNje1tmn8yVH/zZ/36Kl5yIrPn0Jk/qCJwu8JP65E/v+0SMwD/8b/+7IpVyYlnADBJwArtyayoZFQEEJjmw5/Z2tmxlaUkgHYHG/MKSxePV1tTcqFZcgg7pDWUzCrjQjgTkoeqdKzjTEF4LwHj3q6+sMlpht995W8GcY3AFJewPMEGVmyQOLUuAAMBDADfabQEOCLwIpMu6fGVtH/4k6Oc6CGRgt2HIwjfVY8Ac7oUqbywWsYDfp2CcKjbtQGurK0pUYITCCoNdATgG+EHQRdWaqjmfi74iWlwEVDCn+CwADMT80bekuk+gKADWMDMKOWfWpSUFcYBtAAOMB/cPK5B2YdrvSYhqxLbN6PWwOwEnCLpJZly7e1HmJnymGvk8TyxDniGgLc8EAAtdMQJbWuC4d8DkVDopNt/e3oEAHlgj3Z2dYulyfQJRgkG9H+POFwwwXFwZu56+PoEoXB9sPzSySJyQUeBeADVhRgCsAfgQqMJwhZ3J8yU4BcQEwHGSAQ60keGQL2D1tQDqnoT+uU4Mdghgefb8rkwAJic0/rwvz0TaYfGEGAoywqKtqdTqj+QAmlIA6gDkPE9AekAbgCAAOcx/KmNVro0NFmGxoHnH9QFCMt5oZwGaLi0uat3EEzU2MzsjkM0ZWmxoXEhyYb4ALAFGl00VzvSfsTM9vXLIHZt4bUUfelyVMoeYnpyy8YlJ6+nqsfY29GeRPtgsGVTR3rdtza0AwWEZM9Bexzxi/UhHFA3NY1gN9UpESVRJstEaVetyMikzDlg8AHxPnjxRMYTEE+CVlm+AeO6Bn5FsAI7B+oA1yHoDyPz2hx+WwLOnNjoy9Ia1KTOCoqeEjrU8wf1MTqhdHo1M5jGgmXS82tuV8ODaSoIDqyocDEt7lp8zh5k/rFcH6jmjnjJIDxAH+NDb16/Xl7U4SegA7Hh+sEkoCnBdzHsKNSTj/L7mR/LIpqYnte8xH0l6GCfmKwkRoDKmarBH0NtFE5ZnCgDI+p+Zmhb4DbDH/GZ80LmdnZ0Ro6f/7FmtTa6bMYAd+fTJY9dW2NiouVRdjU6fYwFTzAD8XF5dsapEXOAy7aywqVlvfI4Sz1xOCSLrGqfq+sYGV8BI0r5bEEjOdfLN/aBhhwQD8wVQm8SXMWae4tKcqK4VA5dEUPtjTY3mBKDzyuqqbW1uq8BRw35VUaG5z76DoQuSHqBD7IUEjDBKfX7PmpubNKd4vwk05M6d03zCJEaGaeGgwKCKaKUtLi1YAbO3iiorBmI2v7xv09P7Nvx63VKZsB2mPMvkfDoHWHuAEZ6vqL0nnwYI/Ia2oxijQB8AHI4Z+oY1Wgbm+De9pmS2VChaMZc1y/6GWSnQsIgLuecYiqGweQHXHu5FouZVJcxX2WgN569a7+A5a2lx5MupqSN7cedzyw69MF/Qs+Ix2qAR8yXqzYsnLNzZYnW9bTZwod3oGXj0Fx/b7K8/k1t9sXhoXpArK5iFARqLVkzlzIvFxDRFP7Pi3AW7efm8bayu2qtP71jxaNWsmLKi5ZxrvdH+DriLHuk3tFMF5qGbWDJIErXWMR+d3sBvAaKYMwkUhSUKKOoc7AGNnM+Qe70zVuIbQBQ2Z9jMh/64A3Ol1fpXAUTRtuRLtF2+fOaFIo59WvCbF4ia+aLma+qwRN8Vq+s+a8GaautqiVl4e8zGfvl9y6+8tGhuw/zpLQv7jy0URD7EZ4VA0Ir+qIV9Pot6RTFFUUSgSMRDAwiF0VoMBC1bNNvc2bfZhQXbOTgyjzkHAFoCQWUWRPGUtnuMyQIYJGGYhO5wVC7kFFsA9Hq6u2XUBSCWSFTatWuXrbu3S2aT+wc72rO6OrvtndvvCsT76ssvdLZSyKBodunSZQEvFInYQzrbOywSCmsvIm6QYc78rM3Pz1oiXq3OC7HXPU8dEoCBgIcw2GCDUwwjduC1sD0BaS9dvOh0uvf2rKGxWYVDzqp9aTU3aP9gDXNmLMwvai+lDZzOitrquBWI6/I5/Yy9BTNMQEfkAlIpZxxJBxIMyHAYvfCUzgv2mqdPn9vB/rH19fapoDU9MyVpJQpPFOEAoJAquXTpUqnTpqj9hwIrezX64/uH+yp8A/bye4BVxGic8dw7eubEI9IC9wcsm87Y0tK8DLCaWzus/9w5OZCjX835iMnmrRs3nXzJ/p4MklZWnWt5HTqSr8cFRhJDzU1Pi/kJw5OCIWfW2KtXVllVYddv3tB+DZCIrigFflzl+Te+KAQTVxDvcYZwPw11aNUfWAFzwXiVESvQtl5V3WAHexv22eef24NHjwV+n79wUZrvCwtLAsWT6ZS1trSrlf3e/fvqLjhzZsCmZmZliNjdC5PRpLW+sLQoMLu+plpmY2jfkgdQeAS8RO6Bc5ZOsM7ObsW1nCk8e85OvjgvaeNfXF5RUQtgsf/MWUsl0wLxma+cv4DcarHH6IjcolAUmE18NHj+vNXS0p6IS35ARqaRiN6LMxjZA36PPZ8iGDJdnOeMG/FFEq3fXF5xlyMNFHQOvx7HUDJjV65c1ZzkLEZTn5iD+cgZipY198V1yvgLbf88nTtbKjRzxlREKqyhoUmxEmuI2AXIEgAAIABJREFUM5P4UXrm62s2Mztnjc1OV/+/+Qf/1SleciKy5tObPKkjcLrAT+qTP73vEzEC//h/+p+LBPWVlXGxueT6KUOTQ7E5cUGG6UliTbBRk4hLt4iEDfYVgBMAFoxCgmw0hJxL47ZakGg/AkQAGEQ7iyAE0ApglIAc1g4tOgQjBEwEsjCjCDhIpmmn2ts/EFgJmIm7J20rBMAwAHe2d217c9s+EEATluYhwRxBv2OZBVXxJsiHhce9UqEm2pVLeThkm+sr+kxSZIA6wD+Cf6q+zrk4XzLrqXQmQrEKBW04mwNMlXXraF2D0UiQzv3hbk1AD7hJwERAh1YrrcTvf/CB2ILJ9LE+l/cl6OIZANzQ2rM4P6/gkxZt7g0wFpYgvwfoRcAIkwOGGWAIrEKZWoXDSqgAQknWAHvUhl1BS/uuAElYewR26CNhaINrPAAazE3ujWAfxhqJcjDs3KnLruS8L4kYIvUKLANBaZHR5k/yCUuNZwmLgGATeQGeA2AUbF5a5xoaW/Tzre0NGds4BkPQGfHU1IiNlk7jHp0XEHOcOlaQDKjMeHF9JHDbW5sKsssC/IydDH4I7tFg3NpUcE7bFAAjADQgD264BLe0VuHCCzMAFmB7R5cF/EFpNHIdatEjyC7pWWH2AijN2BCU06LW1NIqEA/WLOAZIOTLEtuF63r27KmYBiSdJCPMZTSwurs6bWZuRmwOAC+04np6+szvD1o2nZZeFtcIUIbxEkH6zt6OnFUBSpkzvpIxF0YRgE2Ally7Ws1DMDIzDnTc2tbcJvFgrcFgBFhGJxLgjUSEBILn5NjArvW/bOwjHc/lZSXwJI0kOhfOn7fLlwfFelpZXrTD/UMBwwtz8wKubr31ltq7Hz16rBbJq9duSBYCoh7sHUBg5uzL4WE9Xxg1mARxz3yeZDHSKSWuyGSQUPM8SOp5JoCS3BtmXzBkmMPPnj9TQgMAKIMlZAyqq5WUsuZZXzx/9gJavcF0nOZxQXsAa55iCPNWoIf2oVoZRTE+jBf/zhe/D2A7MjQkAyP2QFiczImGpia9lnZ7pB1+9rOfab2//c47em+YK+yfsGhZv4DwalkMBJ2pVkkPlLW2sLBooYjTQwP0loxCRVTz5eBg1+rqa52ESal9FwCclkMnu9AoUBd2FOONqzBrmXUAmEvbH4UBxoT2dcACBoXrYJzdrXpaS6ur63ov9gG+2Jso0nT29CjJ52cYvzGH0Bh1en+0lx5qf4LF2tTQqKRUUhsHh2IJ8dn5Yt4C4bDtHqTkKD89t2vDoxu2tJ6xw2TQioaWtDtvQmGf5bN5Sx+ldH0ippXYfvpTgGjJBOe3AVEuHDJkHiAMUJW9mVbxvIGEFUHDhMeVdC2ZNQicFgrSA8UgSA70gE7oZ0brzEu0WqDvvJ27fsm6m83iFWYHu2YvHo3Y/NePrbC8o7Z7rzJhXrTSvOqE+TuarLGv1W6eqbb8xqHd+ctf2MHjIfP8jH/SijkKbnQZmHmxChkLma/CzKIWaGm167euWPLowEa+vmuFnUWn8SklTPQ9aXUGEIXdWSgxYtElZZzQJi07xjNQJXan+sYBbhkLQM+SqVKJdSqwFID0jYbob0DL34Ci6H3S1h5x40TLfAlQdq3/JRBVUqHfpPAChDoGqwNEdTEl/U7Xbu8FIzKZ8qI1Fu3st5rOcxasa7VYXZ0NdMUsvzpuL372zy23OmTR9KqF8jtWEUFbkbMVP6aQ+QSI+i3iAxAtWoBv9DmR1gEwhDUq4DRguwdHMtRZp/slyM8lZOCYtYxfaYq8eb1AHs5fkyYz5xedKnSfvPvebbt85aKAH/YAdJNn56ZVGIZN+eTpU50psPHZh4iHKFxS8AFoAthjLcP8k9b0xqbYpNW1tXZ24Kx+RyYygFY7e2Iy0hYP8D0xPqH9HF1T1jtgEecP+xyFtM3NdcUonBfsKZwhnMPg17t7++pukLRJOi1gLhKJqQtBHQg7W3Z4uKfCDGcV7EbOKJifnJPsV9wD7wOrHiDzbP+AHeG4Pkf3A/qmY/bll19ZVWXCbr11S9I6nBHOsHBSOuycYVwr+w2AJ8Ap5xjnMwuEswbAFp1v9lVa6mGNcobwbKemJhSDwjCVxEihqJiV++JMisWRJFq06kS1VVRENDawExmLvZ1dFeTpmhIjuFCw4eFRMSHpKpp8PWa//PgXKgTTsq7WbMUeOZktIY+D/iiFSq4X0JV4prautmSuVyvwHJCbswSWfTDoU6E3n6HQvK8urH/n7/49a2jutMX5CQGynCnovE9OzdjkxLSdHxzUXjo/v2D5XMHW1zed+3vOSRaxdzKG771725qam2zs1ZjtUVxtapCWLcxL4m1a5Hluc/Nz1tzUqn2f/ZnznniAYikMTc3X3h5J7szNLyqu4d+Ye8QmzEW1pft9zoCRVnzFaSlJLnFGI9FDMQ8QGC1vwE7iJ2JAzh7OKZixnFuMEVIyFMAALzlPANfpjmpqbNbaIW7gDOVPzkJeD1AKcAtjlBOBMUK2gp/R2cZ7MzeZ3wDqxPbEssQrFC/pUkGTVt1kJSCUuIr2fPaC7d098/mDyk3+y//i75/iJSciaz69yZM6AqcL/KQ++dP7PhEj8PT5UJGgFWYSlXZyEQI6tJ1cC7kn1hFgHIk6fydYAfyRXiFalLm0RSqiSooJ5glYYAjI0CYYsJraaiUeynUELvnE7js6PFZbF4kyJjblllKC6ZVlp8V0pr9Pr4eRBLOMYB7zJIASrmFxflEBmACyfVhgdfocCdHv7SrgRiyeYJj3gzHqgIxDBXjcV1NTg9pjSRYIrKQPGQzI/dgZ/xQEFHa0tUnv68mTp9be0WbtnR3SRDo6SlrfmX6BaiQQaKPyHgSAq8srAn3ELk1ndD2wATLZnNrYz53vt8amegX5gImAlARwABkEarAsuE5YZwTbsBRIkgFZAZdpN+IfGF/Gg8CU34NpStAM049753cl4G+I28MMQdYgJT0pgnO+eF4kEbAieb+BcxfkcCt2ZmubgFSSK0wnAN0wguCeMczimaI/CqhCQL+yvGSb62sKXGlNwu0anbXZ2TlLHqctTaV9b7fkPhvQPaJJxX3R+g9YxPWRXJJE0roL2My48LwZ44ODPQXDXqFoqytLAuMR+G9qblNiBju2DD5xvY6BGrRMMi0gDfZyTX2tngNJFBpugIQkspjl0B7n3MSzYk8wLswhwDWeE+8HIA6Lj1bw3d19JT4kaLBU+FPGVZskL+g2OidzEiPuD9YDiRTzgSIDz03mQLV1trK2amsrJIcxi1bGZKRBggEoTNIks6FwSIkgZhLxyrjkGgRcb2/p8wC/Gc/2zk7pN6aPj/WceWa0KAPazs/NqL2P+U7yQwJBS5x0Y0vmYXwGf389NqYkFRb1wvyc/fKTj+3b3/nQPvzgfTt/7rxVVsRsZOSlffXl57pH9CZhgrC/lFvr1tc2BXzwc9pKl1dXpU0H6M+9M760VXIv62rtTup+eQZOH9RpwTKvmIvRWEyMT54TTFPWDEnRvXtfixl7pu+sGKsAdMwFWKjgGrA/AKu5tippkjrdP94HBi0FnY72Nski1PDs8zmxVXjmJFELszN6ftevX5c+8p07vxZw+8GH37G11XVbW9+UbAdO1Winwp6W5rHPs9TxkRJ19j7AArRxYfQCGLAXsj4pnrDXLS1jVlKldcK/u8JTTAkbbf3J40ObnpoU0Mg4cf/cB3shgAVFGhm15fNam7Cp2UMopjBXw5GQ7e3vat4Agi8vr6rtkLnAHsE9oN/c3oG7ud+ePXmi50BbLYUv2FuBUMDCUbSBg2LkwKzlPhm/mflZmUqxHwMAYTYzNTljtbX12oePD5GTSFgqk7KDVNoqE01W9MftkzvP7Be/HLJUNmrpPHuSz/KGaV1Wa6WQA+jzWUEgJmAfoSp/AqSBr5GN/8ZDqHyYO6yt5Igu5LPkoC5SJhur7MdLApMl8Av2KK3kaEf6MfbB/Zx39DuwMlJpXlWrhTovWOe5QWtuCVks7j57czVrL798Ysf3XpnlPfNVxs1ilebV11hsoMMuXmq2nlaz18+X7em/+KkVdrbM8x2bFdEV3bViIW1eOGTFfNC8QEIMUS8Wt4GrrJesjT19ZIWtZbN82l2jbO35E0OgUts8//7GGh2zo9L9AY7CeAXgo0qhFvucY8ryfmVneYGgZcOmbxor8e+8NcZKMfN8JTanzJs470tt89INKD0B2bTDRi39HTFPfu7our8BREvP0Qsy3n6znN/MX2m+6lbzN3ZZuLnHalo7LF5bb4O9VWZbc/bFj/6pHc7ds8borlWEkuYV0+YVchbwYUgUsVAwbOFgwCIBn4UCngNEAf/9QRkmAYpyfqDdyoih+zy9uGaxypBFYlFpRzKnCp4z9OIspVW+mC9ae1en1Tc0ibHOrbDvYVR27vyAzl6YgZTyYCaybmEtil0aitrzoRfqPLh565ZARfYG4hAVHisqdC4yMpghwYbjrATEZN+rqa6xPIY8iYQKzU5qhqJgVGw39jhnilSpNagCpj9grR3tOicA/wDj+BkFRs4siskUFcUI3MNRvKTXW6CgVC9Ai4KvdMRVFAzZ9uaWimwUk3HjhkmJseDrsdfSSQbkvHrjphzBx16NikVOwX0XUxuua2PTSSJZUey+gbMD2h9g9XFtYvkWizobKQSVdZABK9F8hQkKEMt+TjHI7/e0D3I2s799eufXih3Onum32Rm3J6E7SWEOnXW+iPM4/8oFNIqUr1+P69wAqGNBq7MkkVCczLMnZmKq8vmcKeyjkpLJZtUlhGEgJpI8H+IZgG3iG5lebm7axOSEOkXefuttxVPEj+uba7a+smyHB3syeOJMvXTxkv0bf/A3rL29VdrW83OzFotV2eT0vK2sbFhdXeMbYyGKacwNAPT79+4rTmhqaNZ1oxtK7AIjFpmbxsZ6xRpohBInEjcSkzBWMhvLF0Vs4OwDCIXRmTw6tldjo2I5A4AijUCcATCPBALnM7rmxLzIYFVWJXT+qVC2CFOagmC9iA2c4y0tTVYhkkRGjGbOfuIzYiXOmsmJCeUNrDcKtKwDcg10aYlJIUCQE1BMpk3efVZIz6C3t0fn2ezstLYZQHNY0a5DJGytrS06Xxl3VwCkWwfTs5iMZXn2dEthbkmhuqOjXWvj5ciwdNHjVQntX1zHP/lH//AULzkRWfPpTZ7UEThd4Cf1yZ/e94kYgT/7/g+KsOoAIgg2AINY9AQzZbdoxMgBOZ2eZa0CRwIWKqVHySOxuwgkZFrk8ykgpqqPNh3aTJiWEAzBQoDZSUILQ5FgnUo2LdVUp2GgERATTBEwPn70yPYPaKd1rtEwwmjfJlEgMAVEpFpPayQVWt6DYB2wkwCKgGh6GuDCFJASCJZb7An+YG/BQIRFCJBLsAoIQIsqbWtofnL9BGLhYEjMFRIAEiWAChL5eHWNTUxNKthE2L6G9jSfp7Z/Ge0ckszQfu0ABtqZcCWH2cqY9A/0mc9XtNmZaRu8eFGMAhJpWIYEYyQgaIbxLAg6uS4CuLIpDNfE2JMsrK7ROmkKFkl2yoAgLBRARUAvWslJqgBJSGhIegBFabmGoUAwOzc3qxZexhfwb2llReNHW9vY6zGBS7zHzZs3JdS/vrZqoUDAVleX7MqVK3bj2lVJK0xOjovhwfsCLMGa2djcUgBNOyVgFkBjRaxSiReOnlToYZuslwyTYG1wUyR7AIcAo4A0fO7O9qbccwGqaUkDJKqtb7BN2JC7uzYxPq4qPwkK98p4n8Ed+uyAm8OeT8w7kieSGQyeeB1zvKLKmVohrE8yxP3DHAQEIsHkvR89fiQNMMYKwKrshlt2CQdEAsgHNCWZoI2aOQ+jhvkGm3Lw/KCd7e8Xm6MM5gHQwqolaAeywcyBFslXoyNKsqUhmkrq92FgTE5N6t5lClABIEa7ul+MvVgljNCw7cAs9iENEHb3Lr20olztSbhob2ac1tbXpUlZUVkp0BaAnfZpmCaS0YjCfDrQa1kHGGCl5DTsSdfzO9/5jljh6+sYSLRr38CkYGd33/aZBw3NauvbPzhU+x36qXsHsIzqNTbIA6Cbx17DZ3A/rBv+Tvs5f3fO9eNKiC5duaLkj4SE5+uSZ3Qmw2JtwkbuQKfT56lAQSHl9fi4kl6A4OVFkp1psUtZ/3/wB3+gFjuuA9YrLG20VUniKAzxPiTnPMPNtWW1zeJIT8v3g68fWF1Ds124fMUePXws+YOO7h67cPGiEjbuDxOO2akpa2ltUcs5+saYbFAMYn9i74Jdw33CqjlKJUtyFCkbHXlVMh9pE+u9p7tH+nFowDHnSOSYhyT7bOKAKiScyAcwB/t6z2hPZG8maQbUYD5jgMf9Mu+QCIG5HQiG1H4rN23z7OmzZ3JWxqiq/OyfPn1iyRSthgFpEp45OyB2LHsSrfTsY5hh4bQsKRUfmrd5PZPtLdcNMDXFs4ipzbYyUWfhWJ1Nzm7Zzz55asNjG5YvVthxxi/uY452bbRk83nLw+TM+4T/FTN5YZwO8wMQBbgqfQtoK7MNRfMrfZf+n5ZwAEQBgiXzH72ZA+nUHh7wrJjJWTHj3N+dTmZQbFIv7Dm2qMXNV99loe4LFu/ps44z1dbZahYLm2WTZitzBRsfnbWd5V3L7WLc5Dd/W53VDrbZQH/EmqNmo1/O2chf/tqK6R0rJlfNvH1n8oRhlD9qBeoZ2aB5sSpruzlo9fU1Nj42bMmZcQdgihEKlAewWQJE3zjDC8lz1697K7W7YzBC7zg3i45oAYAPdiljkvkGKFrSEn3zfmVglDGnTb6yBIhiQFVinnqwaEt//yYhVI+k9A9lQFRAdNmFvgRsg6OGglZM5gSIehV1ZoFa8zV1WqjrjEXqmqyqttauDbSaf3/KPv+L/8X2Jj63hooti0Wyjv2bz1vEF7SQF7CgjzMgYOGgX630EH0D5jO/F1RXABOWq/Ij20Nb9fyiwLJARcgCkYC4t4fJI9vex+ALcDBot99+365dva4iDhqktJljQkn3C0UW6SdKMmLMsph2WVEgDfEJBn319U3W0d2reEpt7Esrikmc9uSM9g26a4gH0PxlP+VMJtZizzp/9pzVoG+dy+o845wD0Nze3VXXAfsInRvs57Ay2Wc41znv2XsRlmBvYG9nj0U6iP3zxs1b0t3EKIg9g2IgZ059XYPAVs5J6Xo2NNrFi5dkoMge8ezpE+3fdK6wJ758OWwXBy8JFE6mM+qsIHYh/iOmIU767LPP7dGTx+qaABQFpKVwff7CBRV1OWc5+2Xct7GhfYoiGuP7ve/9rorLdC7Q3k9XAoXno+MDjRvnIp/HM5icnFBswf1yDnLesTdyTtLyTxEe8PCtt97WOYix1K2bt5wxYRKplYgzDFxclIFdS2u77cB0nJzUGPGs0GgHCOb5vfP2O2Ij0q7OnskZgv4kAB9SQcj8ZDNp7T0w3wH/kDRJZZLWWFcvMjJg6vb2hvZRmKLvvfeewPQH9+9aV2efpVIFe/psSCxFYkBibsaUFn6A95GXL+3pw0eKYZgLdMZwjZzdPEPODPbnrZ1tGx4Z0dynu6K9s8uCISedxb1hmtrT2y1AeWpiQu3iFOPZzwGYOTdkhrS5bQMD56Q5/fEvfmHRWKVdvnJVsSwF2sdPnmhsuA8ndYW50qYA3rdu3tR6ob1dRWjpgrrznC/AfuJEOpiYx8QMjCNMaEBKDD+JS7nP4ZFhxQlXLmP4mJChEuf2+OsxS6WOLFIRUVEf6QHiJcgWFH0p6jnppag1NDXrmTMficH3dh37lDlMB0gwTNfMikj4xNB//z/601O85ERkzac3eVJH4HSBn9Qnf3rfJ2IEfvR//l9FtY1UuLYRvvh/wDeSfYIRqu60JRNsE1wS0JR1/GiZrIy7iq4CCtwZczmBcQ6grFXFlirz2uqaAhyCaEAyAsvFxWWxlq5dv6ZkpeyOTRAjttTasq2tr6rlGeABcALgAPAChtbc3ILNz/E+i/bOO2+r5WdxEV1T1xrsHJb3BJhxzdKYqiY48gtooMWc9llMowANaSGlRQhdLBhNgLXSB/QBAIcUIAIaY1xAW1aiusYuXrmsa9naWndVeGlOFixWWakAdWlpxdZWVpXIXLx0RW27tL4TEI9PvBLIcuvWWwrSuX8CaJIWWKEYpZA4ENACKJCU0LIG4ABYyFhwXwB3ANQE9nxx7wR8JAIwEvgsmHMkVIyVWtlb26TbxGtgjLlW2lolFASefM7Dhw/FiIPBwL8BRgA+vxh6ofeivQgGHe1Ouzub1lCHNmuNNdTXCcCCcfLiyUOxEWlBCwbQO2y0KOyGyUlbXluz7h7HJsDYqMy+hEEI4MdzJmBtbKgXQFQGfnlmBLiT469VwWe+kuDQRkirJmA0LU4kSuivffvb31E7b0Ukal2dXWJ0Ml+5t/I8BxwGXIYlRLJw7vwF3RsyB7SdAbhwbzwL1gCAHImaWMQloFymZMHgG0ZjWT9SemY1NTI14tkALPEsh549N6/oyeABQJZkBtYP7AMSMkBWAFoxUTxazVvFPgVkJOHlmcEQzWWyAsVgRrDWYBzCBOXfYBT6zC9QlGIC4CGZP5IHAGu0KTJOtDJ39/RqXnOdJOAwUxxjIip2BcAuyTlzrq6h3iZej9rIyyExTEj4I6GA/eHf+EP7zkcfWUVNvU2Ojdj9r760qclp2zs4sKaWdrv97vtiOj55/MSmZ2cE+MLQ7uh0QCjJ/lu3bgm0Awzls9k3HEgYkn4dcxN2N8UBgAOeN2ubv8NUYS6QMNMeDDMHCRBcgVkLZedkgD9AU5IgAE6Aehlq+D3JasDIRAMQcxTGa3V5SfplFFNgqRzu74g5AyiN8VM0WikAoaa+UYwdDJ929vaUhANCw6xeXpiX6VUwFJB2XFdvn1r+1zc27dGjh2KKMVdoUQTA4N7QbEVLjjm7vLRg09NTJQmNjIWQqzjTr8KN0zzGJCuoIgXtgcwp5ohzpg5q/sKEQXuUJJ+klmfKPkjbJEA6DCGABPAxWutZgzBWP/31HTFPAVPYV9gX0eCNJ2BE5WXK19PbZ6vr6zb+etw6uzoEApD0wjhFbkCma4fHtrON7IPfWlrQIJ0W8O8LVFg6F7KllSP75efDtryesXQ2ZMks7FC+AekcIApeB+MSpqjYom++yojn/9vxDeBWtpUvsxGdmZBDVGnxdnqXTvcSM5+SviZvR5dDgZ/5zdKArIhQlgiXkZh5kSrzapot2NpjVW3tVtPaZLX1QUvEzRL4MqXNNjbNJucytjGLO3POfH3Ndv5ChXXEzSIps5EvZuzVD39hVjw0y2xZMb9nVjhyAGXAaXTSlh7s6db5tLW6ZPmNxRIgCovzrwKIck/cL63oAKL8HVMnAFFa40sMU5kzAYoCsDr9UNeO7zRFXfs8Dy5knj9mXgAwvDRGBmsUoLgEwP7G8qqkWVACRKVnWnKwkvtVCZwVkZXnhQQCADTu4ZVmgWrz4o3mb2izeEeXRerqraut2pqDmzb82b+w6ac/szr/hvkM+QmfBT2fhX1BCxRNRjnM72DIJww7GPBb2BdwoKiM/5zpFCMDWLi1sSYTSV/Qb9u7aVtJF+zaQJ394R//kbSW0YSksBkJx3SWcvazz9ACPzY+btev39B6pFDJHoPB0Mbaqn1651cq8ra00R5cYbV1DVbfhIEgxmqOOUprNUVE9mRiLGIn1ihrWoz7WEznAHFFIZPTWuKbPZQ9D/AJ+RSAMXSK6TRBwod9u6urW2t/bPy12Inv3X5PgBH7JPEGgN7t2+8qthE4lUO7MVzqdqCA3ay1DDjJuUMchRESxRWKeJxHXB9MVFrNOS8mpqast69PZ+OXX36h2Obdb33Lnj9/Zj/5yU81TtrflpfE7GQcOFsxsbx+/ap0LZ88fWIjwyN248YNMU35XKfZzGuzKiqe6TsjcIovznf0xzs7O6ynu9cWF+YVLzF+xD/Ee7RcwwpFN/3pk0dqhQd4PT94QXsZhlIYCgE+E3ugk8zZDdhGZxDnFdrf3BexIecB4C/MVPZx9kDAW+YA18NnUwgifih3rADw8Wy5h+2dLbXto5tJvDY/O20tzU1ijxKLEvfwfDA2ZR9FvzcQCFtzS4diUEDIjY1NnWdlXXa6cnhviArMH4rWPB/uC33vzq5uxRUUOpGB4ht2aE1dvYwfKUZzzfMLs4qBB89dsPoGDPIKioGGXgypYIq+OwAz53VFRaUKAxizItvU2d2jDoOR0VGdpawNzp32tlbr6+tVEbUPt3afz549e6ZzH7CTrgbO5U/v3LFJ5lB3t12/dl1gL+carf+bWzuK3wE16QYjnia+/t73vqd5hMRNR0ebjY/jIzCm3x04d1a/B4uW/ICzsa29TXHWsxfPdV5SSCWuoTusra1DMSbSQphmFYr4AYQF2pIXEWv8yR//m6d4yYnImk9v8qSOwOkCP6lP/vS+T8QIfP7l3SIVXtp6pauYoRX5QCCMKqWAhfG4gls0FmFOAKTQbokeUKI2oaCBQBoAheAHQJDAmKR6dm5GrCjc4wlcMUSilRU2BMDQ0IuXCkhoRUEon8Sb4K2rq1OB0P7+rsT7aRMimYGFSSLOtZDAo30KsPL82XMlAxi3ELCTVNAG8/DhYwe4XrumgL/MNqOiTeWX1jM+C/AMUGVwcPCN0D3tmWo5bm/TuOCwurmxLuZbd3enLSwtyLAHQLhQzKnaT3DE/dByRGAIwBqLxcUemJ+btx/96MdiWHZ2dNm7770njUUAAyrcSBIwvlw7gTYJOaAXbEQC+N6+M2J2CgRFt7WuTsAMIB4ADoARoAiJEP92cHhkDx/c1729/c5tyRIAhjAOAH4AO7wHGpIAqgDZBOkAqQA4iMkTlANmIorPvABAe/vtdwSMkKQAiB4fHog1gBYVUgL5XNqmJ8etMlaQ8hUIAAAgAElEQVRhN67fEBDpi8btaGddoArPsrGxWQkh7r6YqQyPjNrczJzduHlT9wpTFbYISc7i/IJMWgh20UYjCQLQoY28palZ161Wwo11m5mjJbFTyWS5mg+QNz4xoefb1dFpHW0dSgAAhzB2AUxiPAGwmbcHaDBubiqoRgqB5JVEBjYpjE/YDyQ3gG4E8Eg8ALTyOSQhvC9zECCSuQ7zmd9jDgCeATijryiNyY4u21xzLBb0sQCEAbb7B85avLpaa4vnShLBelRBoalJrV7LK6ua47AZ+CqbWQHCAkABWMsdl6LEcUot7TAaWLswMWDPHh3uK8EDbHXakJ6ARow8ANNo+2NfuHrlqsBaro/kDfYocwXjrfn5GbFPKVzMTk/a4IUL1t9/xs2rfF6JayiKvnDaVtc2rLGhyRYXlqWNeeHioKWzaRsbe6V1DTsFzVXm24cffqjnAUDKsyw7mF+9dk0JKfNYGr2Fglgo6KySCI69fm3DL4fFBALwpkUchget32WNucbmJj0H7o/nwFoFpKTVGyY7RQKYIGimwe7a2li3M319miM8j76ebqtOxMXynZubEnjQ19dvewdH9tXde+b3h6ymrqGkQVwQEA27m5bPidev5PYLkwp2aCAYtq6eXmn88gwApGHlIlkAYwtwmj3B6ez6tFdSgEJmoL2t3YaeP1fBiucI4CFQxQq6d+Y1QAtzin2c36PoQpGKcWMfZr3BSgOAZY9lLzlOpuzmzbe0zwKqw/hi3vANuEOB4MWz5wKX2rvapJ3o94Wsrr5RLG3mqdvXnHM9IMXB0YFkAxLxhDU3t0ofGrO9w6N9O05mLBSpttcTy/b0xbytbhVsbbdg6WzQMnRwewW1zDsGI+xQgEn+yt+Z/a4VW1ZJJd1QLQoBnGVNyjKLFBC0zBQt/w8MRb/TFi2zF3k9NxbwmRfF0ChiwUiFZZMFKyYxYfKssLMjbU1/Im5eNGQWrjCvstZ81U0W6umzJuZMXdhYotVRs5qII6QeHputHZhtgV8GzeJhs0a+Q2aL48f21Z//xPIT02bBpFlmxyyUMS9QsAKmT17QfJW1Yopa+tAKh5tOQxTTI4cUO9ARlqzYnlmnffmGIfoNQBQwVJqYMEQZO17rvgV8ll4v/dCy4/wbcBQWKiBiVICoAFuYngXa5QNmfoBSfwlcLululqMqPTyYoA6ELJYYq040taQJy0skV8AzCZkXipsv0WReTZOFG9osVNtkVc3N1tfXbC2RHRv97M9t6NMfWNzWNGbELiF/0IKAsrm8eehR+5EM8Vs4DIvcswq0esNRC3qBkjYwrFLWRcwOjw9tbvK1rW0m7Xf/+of2d/+9f9euv/22hSoTAp6nRofs3tdfWyZD8TggWRCATFzJ+wfOab9EMgN5kuHhl/bq1ajdunnTbt++rX0U46LdvUObnp+z97/1gfY/zgnWI8ASa49zgS8ALABDCjIAeL29fdojM8mU3bp+U2Dk6MiItB/5fwAc4hqMKVmLnEcCA7e2VKgEGIOxX1dTK4Yj8V3/2X6dV0MvhwRGfvTd39E5DADHmYMh4f0HD8RwBXgUq/HwSIxyx4CsVrzHPkMxG3ZtXV2D4q8QuuQlkzzcvIkx6HQIhaM2PDoql3ZYg+hSAzQXC0VJoMBuvXHjmjojKA5xbYCNfLF3U5zkLCbmAdQibqKYpPgJUDSV1BlEYdErFjVmgJGM/9MnTwT2Sbe8ulqx2OjIqP3iFz+3y1evWk9fr4Blil2csQB16G+iBz6/sCgTq8ELg2r9p7jL71HI5lxkPCgaEbsi78N4w0Rlf6IYyP1zHQBpAPVOy3Ver3Mg6pr2TwrMaLLDXCW2Re8ckztkHoaeP7Oj45Ta1ml1p5jH81UcUxW3VjROpyYUmwNYMoc4G4hTmAN0UeztHwmoBAAl1gDQp4tnYXHZltfW7cMPPpBZ1OLivMUqK2TqxRkAyEgxnfgWoJaiNOcxMRvsWiRVDo+S0m3n/N3a3rFkKqM4jL3myuWrGndIBFeuXLbmpkYRJSiYMY8BYMXijccF6vPF/OUsIu5kPpM/IL1Ctwlzg5iH8w05AKQamP9IPfG7dHNxtgHCwnZdWloQeN3be0YyLsQX586d09h9+tmn9vEnn4gNffHSRRVZAV4x/7t0+ZI61x49faacBuY0oCrr9r8+NVU6ETnz6U2e3BE4BURP7rM/vfMTMAKPHj8t0kYNKEDSDDgEGxOgheCovqFewTBVUhIVwEcAEdqkYCLhyO4P+hVAk8wT0ABQkQQDjsEiIKDg6+WLIVW+aQmFUUEQQQAH6EGCzxcBD4EVP6O9HgLJ1WtXFFQRxKIvREsOyfz9+/fUit7W2q6gnYASMX4+Qw7i0agq+3w7Tb42fQYBq7Qla2qtobFe7ToEn7ABYTO4lltccp12ltJtWtHr6hVAI7SPEVFTY735A875GzAUZhpjwHjBsuJ9YGU8evhQxjvRCueQfeHCRTnRll0xCfRIpKiGE7gDTjNmgBQE1QScjD1gMiAHrFMCZAJqXWswpOSLxIR7pgJOoOoq9VGZGNA6S7LDG/G+ZeMhxw7d1/jIvRm3e9zK5SpbIWBRbA9asHd3BRTKXKu2VgFrPpsTw5FgfOzViNqR6mur7fjowLk7m4m5B9AJW8QXilo+lRS4Nb+4KPCxo6vHdvb3bWVpRcErn/9q9JWC98tXrgigAkQeHR0R2ChjrOSRmAW0RBJ8U+1n/GJVCQWogLcYbM3Nz4sRwTMBBAYnoPUKhrLTy6wSyEogDBvoWKYtYQcMAwS1tOi586xIstBzA/APRUJKMgCYEfdn7EjMaGuT+/j0lNYUoBy6VgTvMgsrmjU3tajgANhNyx3PBHYRiQYJMAAByQm6jHzxuSRr6KYB+sIAIbBn/ZEckQTQssh10moPiH337l2BuADYgPMbq2tao7CsKSSQbMNU5lnyRdLMmmCMP//sczt7FiC4SvMGNhBAJWDuxOvXAopJnvk5iRyyFoCoAO4hsYOiYl+RjFMU6e8/r7WXomUymVI7Nq38rF3a5ZhHSEXIZGtrUy3aJKBi26JPt7WleQnQ+Rc//rHduHlDc0r7UrTCUseHSmhIiPg8kk8YXACxjCdzVeYeaKft7elZwOxgfm7v7UrLDI1b9qGPf/ZzJVLfev997TUwYngu4+Ov9JwcM/hIoDvt1EsLs2qtR18Qg46e3jM2MjJqC4urdvnqdWfUtr3jmPY72xZF63SHZw7b6Kwlampsdp69a1Etn7B1WKdIFfD5zjwiZFUVDlxnLjDnmHto4FGA4d6Yn9wrEhu4WwNos1b4TPbU9rYOyVqAN7HmJWlyfKzEnLlPcswzZO4CeJKEA+Jy3cxNPpt2UQHimAyV9tGFpRnb29+xc+cuWldXrzU3t1ux4JPBjOf3BAjoHqJhMd0AXgBhmcNoCsMuJdmeW1i1iqoGO04GbHh01V6Obdhe0m/JtE+gErqN/KemZhmne9p3YG0xh52LfMmgXD8vAaPf1KV0L3S/xELU129ayNGadUDpG7T0N+AcYxettOq6BoG5eE9ND89ZfuNALuReCKAyZV7QMy9WaVZRa4GGLvO39VqovdsiNYCGwj4Na6RQwSxQIqWmimYh17FtsYDZQKOZJc2++uUrG//hT62Y3TAvQov6kdriPdydcVwHRPTlrJg9MMuXXOD/NUAUXBM0mWsrh/JlRmYZdITiWnaZL7nboz2q8clbkTZv3ttpEzi3+RIw6tryATS5HgBRZGWcI7wGDjbrG4ZoabjfjG8JkJYcgNxXHCANa5VDX630RSumAXR95osnLBCttrxXZRaMm7+xxdrPD1qUwlZ93Ops057/8vs296sfmK+4Zn47lns2hOBoMGKFLOAk116wYIACiN+iYZ9FAgGLBkIWDoTFEg34Pe1dgJOM2Mbaov3Rn/xb9rf++I+sohrtyLy6R0RsDQZtYXLShoeGZcbU3Nqmc/xf/fTn1tXTZxevXLWNTYxm6jRHYDeyfgYvXVY7OADjxtaWCmww+ynGYmK5tLigc4ZuGwp9nEWw1dmfOTcwzuH8Z89fX1mThjZtz9LprauVuQ2SOW2txBxOl5izB/fzz778XGvmo48+EsAK6722ulZnCeua+I89DtkU1hV7PQxHmPXsBYCLrS0t6vxgTwY4Zn98/fq14inui32E/aKppcVmZua0bxNHEPexz1PEgBlKMSmVydncwrKLV4gnCnm5n1PcFvDpOeCT1wz0D6h4wiJ95/a7YvzNzcxYZSymsWG/Zw/nXID5D0ALw5b4j/OBOIB/x8ju+o0bimuI1wC4+BPwl70Q7WvOkuXVZf0ueyUAIoxROn8oKpblY/g5MRAGnzxDAEHiCoqSgHprays2cH5AZoF05sDUBbSmoCcTraIzFUXuhvsFbKa4Blv54IBiC9rjFF4pMrCe2MPyljre1f0vryyp0M65MHDunCReiHP6BzC5dLJXSMWsr6zYy6EXMtGky6oqnnBa1FvbNjQ0YhWxKnXGEP8WzWcbW5v6Rv/12x9+R8XCe/e/VkHm9tvvWFd3pwoaGJ421CHBENJcZlwoUk5OTMmEjDEGMB55NWZbO7s6l3he58+fU0GP+JRCAXMNYJR4iSIemrKMF7EBbGDOjoX5BcU9xL+MO7/b0dml+JjPZZ4g1+HqYUXNCcyaKDQW8ll1zhCnnR1wRe5nz57Yq9ExGZj97u/9nnKXZ8+eS+eeMwrgdWNjS7nPxOSk4sxvffCB4peff/yxzmdei8Ef6+F/+Ef/4BQvOQE58+ktntwROF3gJ/fZn975CRiBH/7ox0WCINqFCSxgHL54MaTAfvDioFqEAEgxU6GyXW6XB5gDVIApmM2m1Q5MUi7n4XRagBDsO4AQKrxoFsFAItGA+SRDgZLRjwT99/cFNJR1SmmXIUCfmwesTKs6zrXJlKYalmDalpaWbWeHz3f6hjCpCN4B+wCCYA8AprjAdF1BOUE9jDO+AF3RTmxqbhTTgWsATIXRQfs+7aSwIAB60BA93N/X59MSpfZpEqQCIGRATs8AkPyAQA52BABWPF4t5sLK+oaAOvJ0Ei8FuEVPYwWgRnJBqzwBJK1lXBuVfYI/9IoI5KicAxjSXkZ+i4kQz4MWdpkkYUyVSklTESBJTD/Pp6SI4BHgBPYIwAlA9fraugBWnGppeQMkA3gjuAX45F4BRQjuCfIxM2IekEDQ1nbtyhUF8bQiA0gyZjDpaOudnRoXQHrpyiX723/nT+zi9RsCWXbW1oU5kAhU8RyzOTtAVmBlVW3TaIoSNJdNuADIuDcSMhk6beJKj14ibb5Zy6TSSlwBf2CjwAL1/AExXzGokPmX36+5qhar0VeSP2DOkbQxHgCQtLcREMMc1fUh4u/5FERz/4wz18a8BRAlcYS9wNzb2tlxyWFFVK8nkUUnjOQOjark0ZFYeo7tUGfxWJVYpXfvfiU9tPfe/5bAWEDcvv5+JQwAhzCQadFCGoEWMe6B50Dih3MtYJt05ZJJgZ3hoJNMoLAhMDCbFYgJK48EN4dr7cGB5jcJIgkyAD9JLO1uJFAAyDxjwEla1itLa5VxAliUdi2ttRiHoCNXApdwKJakRjZjTY0wI2kfXJUOK6BJUzMsoQqZVISCEWmJ4oiM1hsgLK9/C821QEBMGsaOVnGeBcABz5CEmut+8eK59hkARRidBcDB5mY9M1riAKbZjwBWYUKSEMarE7a1sWGffPyJ1te3P/qOxqLoeba4tGjr6xsCQjFdITlmP2FdxNHem53VHgATB5CWZ04Sq2LD0aHFohGbX5y3re1dq6ltUHIfjsDAOnTO0IytQEqf5XMZtUBiZEKxZPfg0Jpb2vS8uTcAD+Yhzw7zEZ4Fr62trtE3eybPgKTajX9RIDwahqwV1iBSBowhiShJL+PGeuKaWT9cM8A47wWzhv2f9cLvuGKMK1Cx32jOtba64kfOsXIZZ/a46pqEtXe1S8sX6ZLKyoTV1TbZ2tqWGLkACOzjmJpk81mxtdC/U4EJDU1/0No62iwQCtv6BvpwWVtcObRnLxZsenbfjrJhS4KHieiZFyjqA0CT+ZEDRAG4+I9pKOZowecYiQD9JfANtpm+BHQ69iTdCA4kBIQrmfp8s/O+jK5ipETbPFBssmi+RJ3VtXdaS1OrVUbjNr+0bUtjc1Y44EzZc6AoxbRordO7bOmzYPcZi/Z2WaroWXZl04oHB2apjPnDYWeyZEELVYassREjj6JVV/ist9GsMWK2uWL25a++sLlffWqW3zPPl7FiLmleGN3OgGNxek47VGZIsEEBNN8wRGl75+9lAPi3ANGypuibWAdmKd/8A4Bo2iybdu//hiGawmanxCYtAaL+qFmQVmXYmLJ1N/OXr7HcNl/+kJJG65vnAILxDTMrwFENeVn71TFOi6mAeZFa89W3mkWrLNjRY41nB6yzu8Ua/Ls2fOdf2sTHf2b+wpoVMztWyLuzIYjZUzGnLg72K9a8z1+0EIoHgNG4T4eCAqgrQhR0wharYO+Lia33N//W37Rbb91Q67yP88LvuW/mjy9ow08e2f/6z/6Zuhlq65usrrHJ+s5esP2jY8nMXLl63aoSNfb1vXuu0BiLaR2xbjnXOPtWVlfE9mavIK7ha2DgrGOXvhySTEZ//4Dav4nNPvvsM8U47737nh3u7knfmg4D9jwAWNa6jGnCEe2XnD0UsZ+/eG7pbEZFIa6BPQVAk3vp6+3VGe90tyu13/F1/97X2g9d90ZCM4n2cwq0nEFlSRPO22vXr+ucvHf3rkAiDHVYfuwf7CucY7wXezRFneGRVza7sGibm86oETM7WOXooAJoMh6czcQ16K42t1BwzOtshsG/s72l2A3t+KamRp3rFPx48JwJKjB6nuQFYCe6gllU+yXXQ2zIWQmYye+xbwGgsYeikymppUxa+zIdUcRWaCs7WZo6MVk5R3kt14vJHL/DmYwmPPrKq2srOoc4x4k9Kd5funRZ8RpjCIBLPIZpYWtru547xXWATeRVAkG/JY+PZGIEyMcZxM8YK+IgwG6YikgMUcR2Jk7V0hafnZ4WaEi7PHqxxHbIL0xMvHZFK1/A1ja27f9m702eJMuy877zfJ7DPTw85jlyzsixcqiqBrq6CkALDQgCjAtxrY024kZGMxplkknkRhIXMplolIGigSZIgkEEQAPRQAPdQHd1dVdlVWZVZVaOMWTMc2TMk8+j7Pc99+zmQv8AIhyIrszICPf37r3v3nO+853v8/gC6hrhHGINYHb4ZntLxVsYvsTeFP7pCgBQvX3rljv2ubxAUc4u7gfwnfUAqIj8C+cH4D4dQC9eTWrNXb50UQXNVmzdx5iFMYHKqhjAOLG2kUhiHOlII06ChUuMAVBJjANZgxgaHwJkrOjiAqwkxuIaiOcBoL0+j85xihhjYyPSr83ls/I2mJmZtXKpapFYRCaP6XZXs59nmS4czpUHn32h+I/729rZld71MEaUMOLNsefPX9qTJ0/sm68+O8NLTkHOfHaLp3cEzh7w0zv3Z3d+Ckbg+3/1lw2AGJJ1mBkC2DrStrm+ocCYgAYNKbSYCLZJjgECANoIwAFJqZSikUSLe19fj9qGJGZfQ1coI7YOQTDAHInoCW729boAFwKOUrGsfwccBLQDDCEZoUUahhH6PzCc0K380d/+SEwvWGuwBloAKoHw0vKyDJZokwFUA1wk+QBcQFCfSjst97AhaRsCGCC5pw0JzUVABAIwfg+GKGwrgBgCYgAM9LJIaHjJTb7K/cctHAJkdBlyaFUNnr9stUpB1+LxJ6xSOraPf/qxTUxON92kY0p0SqWKKuEE4IwzzCwADtpLCTC5TwBJAjuug88GsMAcBRCL8QLEFFjU1SWAj/shIAcMFWBXrgj0IsiklYjf0Xtls2pBSqqNNiwmA+8FQ4LW2+7OLrFGpH24t++y0ipltZBJaxPzrM5OtSYtzM7JoZ1AkyA1GPJbPBqxUtE1CQBgunDxkl2+dEnsCsAcnE0xI7p3/30bGTsvjbjd7U3NIWAyCQ9jwHwQZNfqSBKUBXAyRmhYkTBvrq3LdZb1S6LT1dMnoAUweouk4uhISQ/jBjAGWw/bb4Aa5rnFrCPRAvQjaaQ1GsASHU/+S7IDo4P1zhqBcULiwZgPDLuGOyurq2pnhLEI+Azbj5bsyclXLsPWg5OxR8kFzxhAIXOTSrcrqaA9cHd/XwE8YDOtZgTbaKqRAF+5esWGSFhyeSUFbvJ2oDXCvXZlMmrx4pnj2ZO2Wl+/QC/WBWBontb1QFDPMGY43DvtYrRIM8bMtcyoZmft+bOnAlJhAwGeYUDGc62W7AKSDLDa/PZ6Zsp293els4kmW6GQE5uY+WBfgNkNA8rrgVlZMD/tqQGKGu1yB15fW3G13A72dU88hzAS0SButY8yBiSSJHk89/wb4Fb/4KAMhXDkhXHOnKiIkM9rzCnm8IJpzpplT2EtkKjduHlDbXNt7WklOBirATwAvl68dFGgLkZnmPjA+gEMdEHAlKU7O91EbGvLNjY3lGT19g5IT422UApKJIA3b9/RmLKGkzCR29q0jgEfhwb7BZYChpTUCnukMWXM0DBlL1CL6LNn1pFKNwFLWn0DKsj0dPeoGAUwT/KOZIFrLhHWuPGZJOuwnfk53pcvAFGuCakL9nXcsBk3xp/vs2ckYPQ7JjAWZtro2KjY2BSVaOfnfdjLWZe8NwzRVCpt/X3DVq42rD3dLYALRk+tgZZyRMAdCTqJL0xumHCxRJuMZbL5okUTnVYu+ezFqzV79PWi7R3WLFtwrAKIWK1awwHYaGpWkto3vAJE2QPqnoZLCOV/qk5TRpPWZ0fPusBR2sfVVd9sCW8xRHFDFyjYfLVMmABP6zVzAoBzXmuU6ub4Q2aeiDnhpMXTndbZ2WuJZIcd5ku2NDNl1eU5Mydnjr+u/cwJpMxJ9Jh/4Jx1Xb1k3SPthp/S0vNlq67vCExzAA45Wf2YqPstmgxbKBqwaDxq3R1R602ZtfnMJp+u2IN/9xdW21oyx1+xRvXEnIBjnmjAGhWAUMDL/x9AVAWMVigPiNf8M3qZLDrpibbkBPj3pjEV9ErYoTJ+gTkGCAqLuKUn6oKsaIU6fjRE/TrP1TZPyzzf93CmMb6uRqfA57dfv7gqabPydk6TIcpn88WcOj4Lt3dYb++wpbqHLN0/arHuAct5w3boC1pbOmBdoapNfvwn9vjP/o15PXtWz22ZYzUL+mCsIqtQtxqgqIQX4K5hRtiwkM+xtljUYqGIObWa+QFFg17zOzUVOqKRgF04N2a//bu/Y7fv3DKvWrFrKqJ5/HSR+MVq3VpcMFrBq3XHPAG/5Uu0B89bIpW2odFRW15dU/cBzuCw9DjLiXkwiqzU6moTB7QjDgCowzmbgjBa6oB6FBc2N9a1l8HeB5xD95lCV09nl6Q1eHZv3bqtM0Mt7ImEnLIPjo9UGAYgZH/ns3kG2Yc4z3ByZw+g1ZzfU7zh80lSiP2STgIKngBxXB/7YMuIE8dxmOd0e2TzOfvOhx8pLvvss58LOE0mUpLHabHyiWdoWwfkpLV6dX3dUu2dOj9h/SHv0p5qt5s3bwgYxVCJM+wi95zPqXiGzjUt28SK7KOjI8Mq3AGosgdi9ElMy3rj3KAQc/7cBYvHk67R2+YbxbiMF/EXMQVgHCCsDCsxWHrzRp9NvHLl8lXdC5qrnAMYNwHQsg+PDA0L3OVzOFc49ylaonuO1FEkGhaoTgzEHHD2E6egE874Hx0e2+4ORpPHOjuRfIHVythzPy35I7croGyp9qQ0qVt6o7dv3dT5g87548dfa1y4DwB0zjTJGdTrOh8pfAHkMkbIHDEv5y5etmA4Jt3QyelpsY+vXr0m4Hpne9dK1Yo6Djhf4pGYQEE6Xtra4lZnnDY3FTMS91Yrtaaud0yAKoByeyqtc351ZU3jQ0yEnE4sEbfnL1/awuKCdWbSAu6J1QGAYdvCjGbNwc4EeOW8Yv2x9iBXsG8BlhPr0Tfw9NlT5Ss3xq/LnBNQs6OjXTESJIfLVy7ZysqS5u/OnXdUTMefgK4A5AWYG2LF3p4+dcYphuAs9vltbX1DzyAdEn/7tz9W3M45fO3qVbt+/YYA2Knp1/a//S//4xlecgpy5rNbPL0jcPaAn965P7vzUzAC//0//2cNAlgqtlS8AT4JXvkiQCD5JRCRq3zTjRQWEpVqGH1UfKVhKYMOXK8d1xU+EBQQcri/r+o3QAfC/bCYqGyTGF+5fKWpp3QsQGhne0efS0JPgAkAc/36NbEvaZn+9LPPFCTCioOFR3DJz5PIA/LR+o9pD4EeAc2bzQ2Bn1wfIK6qvMWygB7AVirpgA78lyCUwJlr5Xe5R7UwRjBM6FVQ2RaL671oJUI24PjwwIJ+j2U6klYo5uzBg08VUP/2f/o7asNOJBGed2xi8pXtHx6rGg9QS6BOgNhqd2aMSTAIytHXBFikRRm2KwkM98Y4A2qiYwkwS/DotsRH5LyOtiXvAWCDgdIv9ESLShwAP1pzxXyT8PAz6FeiYYWgPDkzLX2YFQFWw0CFWQTzg4o5gT4gKGCbmBfkvrW6mGX8/c32G60XmHY4V1cqBc0PBi8Ex2g0ce+ANQBlBOv9w6NWb7htTh3tGSVECwuLtrqyIpYryRufCfAN25FkiUSSYBawBoYquqkEzRgjwDilnZn2N1iKBOxIKcCWY40CnqL3qZZpc3U5YUb39HZrvmHskDiWyhVpvDFmLfATkJJEC9Yma47r45nBgIO1zudFwiEbHhpWwEwrGzpVgFIYv8y+nnGdTZV4mm292RajROArhl83byqZJNlhnZGcCqQvuuZPoUjEdTw9PNQzyTgA/Oln6w3NO9qqcmDFSZhnWG1qHoGXfAGgkuSSfPf094rlQOLj9wdloMEL1g/FDTEBm0xxtdofnwhcp/gXCxQAACAASURBVDWSa2OdrK4ty0QD1iPPRCIWFViAphhSDCSNMERC4ajF4im1zZNQMD+07fGMomNKEsL4o7MK2AbjVc93MCAwmhfrDvYRbNq19XUBz7ToZ2A34siOJl5HRoACawwJDMZmfWNdY8qgkwzDxiLJBiDls/oGMWio2OzMayV5g4P9b/VhkWRAkoK5Ze3KUKiQ17OBqQUMnZMszrfIS7CGvJrP/YNDK5Yr2l8oUHS0p6yQyyoZHRjo1brRc1CtWigaF9hIkYLncGdrS88UUgeL8/Nqg2R/4ouxgG3E+KFNi3TDhUsX37KUWvfMfcGI57rF+IrFVCBAqoL1LWM5n0/rAT1Q9mvmjXEhweM5gDUFw6mzq0OgCAydOZjJDfT9jpTcIotSLBXs8PDEctmivXg5bT09gzY4NCJmsFix9apF42El1swNACduxGw4VccxbyBs7alu2zuo2k8+eWYPv1qwo+OGVes+K9frrlGcBxAKr3mXXegBEAVgo60afVGYf2Cd+P1UAUJbZutNbUyXZ9p0om+2zosg6jUHlmiz5f5t3730LevmRAHAHKuf4PYeME80bU6kzbzRpCVTnRaIp2SI46nm7cWzx1aZeW2OvyoXeqv7zTxR80QzFrx53e5/dNcGhsz2c2Ybm2YbS0d2sLJttb1ja3COemoyMHKCHnOCQfN1ddjQcI/1tketL2m2MrNuD/7i+1bbmDfHc2JWL5gFmuOAliqAqNrjm0xYgE3YoeigvmWI/seA6C++DX/sl7BKWKIAkpWKNcQQpW2+KEDUbZsHFHUptTrX/BEBhJx3moeG3xwnqLb5huNzW+EBnz1uW7zLCHVRWC7XZfW6JkoAtjjE6/MbDfOEwhaKtFlv37AlOodsrxKyQKrbYn39dhyIWXs6bgPRvM387M/s1Q/+0LzBQ6tntyUlANnUgzkWMCjyClJcaEosNHVT46GgpZHn8DTM79Qt6GlYLOCzkB/WX8ySiai9+959+973fss6hwbNQXe1NbYYbXkByn12tLFuX371pa1tsMdsSTd57OJl3XO+WLL9Q7pZKipU0c3A84x244tXL1XsYS+H4c4+x3kHS1BSKXQ2TBMXnFdnBbEPZzHn+qsXL3TesNc/e/bM7ty5o3OBc4OiKXECWqEAarw/zyPvxZ5EVwXnIIAghY5r128IRJ2YmFAsgvY3eyT7sGIoCsyRiDp9iD3YMykUZzo6be9gTxqq7Mkw3zlzXfNKvwquxBXSRY7FxIQEDKTASBt1JNpmc/MLYqRTjCQ2QHbl2vhVFWe5RsA9pAy2d3bUks3+yNm0ND9rv/or70lGieXEfaKnGYqEVegjjgMcIy5zi385dQOwFmBWSg5H3UabigMBoR99+Uh746//xq9bPleQ1jXSOexbgN7zC/PSpGcvQz5pZHhEYwhLE0CPP1N8Jd5hb3z69LE6pbgXiqL8HHNE8dPndZ8ZYmmZMZZL2nO5NhVOZfBZU5xFERdgkgIoZzMF6u6eTp3DP/zhX9uPf/wj+863P5JREaxI1hTPFnE5MSzzxfgQi5cKBQHQ5VrN8KTLFlzdcOYYFjAs0c3NLbnP9w30q5g3Mz2jlnWMFrPZY5chms/bNEZF0YR0bVmHxAdtKZfFynwxFtev3bBgICTAlRxgfnHRPD6v4nK6PIhZ1OFUKmvNkWsQ92GSug15IZ/XegJ8JibkTOcaeZYornEeIoO0NL9oM69nlT8w56n2NsUBoRCMaccG+vssFAyoQEoxkW6P3v4BdUS9fPXSjQV7epWLEP/BcIZ9zPpnvnu6e+UR8Oz58ybzGHmogiQq/uBf/8szvOQU5Mxnt3h6R+DsAT+9c39256dgBP7l//6vGtK8TKUEUPEi2UV3jgCaf6OSToWbIJkghRfgB0EMVVyYlmq7bIf1WBJ7MhqJuQDM4YECk47ODjmRK/Ekb5VZgCN2GEAXgRXvz+fK5CQSUXCMaDot+2+2tsXqlBZjIiH3T1hUtHYRnAEmuCLrabUkAaoR2BGckTwAsACiEPSSDBBk87mwugiSYcix2bUMXLq6MgIFAKBIAgj8XUZqUEEbSTpJVrVcsAC9do6pQv9Xf/kXAo+//cGHdv+995WGkwDQMtfV3e+2mZHkwWr0+pTgRwRylnV/MLZ4MZbcJ+6brnlNUAAgQXmX5sAxXzCgwJPgHfCUQJFAEsCLeUIzi3GFkcG9YEyAKQFtyYCGzBX6qaTCg4NDCtQX5mYF2sFM4TNwpAWUWpqfa7Zb0xbWJ0AN7cXlldWmXqrHBSzT7RqXk+MjJaPosBJQ0sIHQ4BEj4Ce+Wfe2tNdciQFf6ihKbm/p9ZtEoL1jU2BqUoWY1ElW4wFulgnJyQgsHiimjeSB4CygyNMhiJ6fxITWtcZDzTBNOckxFWXWcz9F8olC0ej0vMCqCRxkHO8z2d9vT1q6+J9YD0y93wWoCxsW+YWDVIYELCDWSsUFEhg0h0pJTGA2AT0aI+R3IaCEYtF47oeWvsAN2EhZFn/JydKSGDvAJjxHOA0D5uU+waw4j4BP/k/ACnAclrZ0Rbd293WuAHissZolYMJReJVq1SURJFM4yZLoiXd0UyXgE4SdZjJsP4effFQuMT4teta17BSMUQDZIXdArjGP/A7C4vztry6Yj29XUrMkAcAFGbfoOhA4kcSfnDEvcWtPdUhUALDL7Rt0fk7OtxX4YK1y+9JF3NvX88zIBzJNA7NtP1xD4wZcyRGYyzWdPlFb6+qeUEWAebi5ctXtD+wV7C3MOck24CAOPsyjzkMyLwerS3uGUCUawJclf7b+QsCWVlv0ghcW7U3kr/Ia1+j9XICqY7dXbt9566MkpgfWCXlak3MSxJwgOKerk4xd2Znpu13f+/3NG/orrWl0hoj2Klo8ZIQwmpn32nv6BDDd2drW+A1zzjzx1iwF7C/Yl7F84VJiZj2tLXXagLSGU9pp9VdIIWWRApC7O3MJ/Il3AvPK2Av5wDJYalUkOQI2sRvNjaaACnu9VtN1nZcOr6bW+tKVE+yRZubX7JEPG093QPaE0bG3AQZlhVad4VS0YZGhgXUoiGKM322WLJIot3a07328IsJ+/iT57aylrNiyWuOL6CEnRZfuZvL7bxllOQyG71Bn/kCHqs26m6XPGBoBcMjfqVujTIAodv2LsCwCeIJJKSH0tcy+2mGuuq9b2lp/nKbOXqdaGTSGh43T6jNAp1dFk5nLJ5ut65UzA62Nm3hxXOrbW2ZIxMiPtpvTjRpTlva2m7dtmvvjVuyw6yizggAHLOZ+UPLzyxbfWPXGgdZV08TJCMSMG932kKdKRvt77DxkTbbWlq2T/7q+1Zde22OBzYqpNfWtbvgp9ro0RJ1kUn3S4xXQEYXhHQvDuCxyQZtxToyNRKVttkyXzFj3GiXN0BRgFDYx+wxJfesjiWtqzujvS2XK9nBftaKeTR9uf+g9E4bYoxCg8VoCaC0ycqtYppUl8Ym5xiO6fViyTwBj3mifmtUagK5veE2q/sTFkj1mifRa5HOIbnMl8Nt1tkZt3Opmi09+iv76i/+wKy0bAFf3rxWtEJ2Xyxvzia/32t18+m62D8B1AFLYYmGiSsiIYuHQxbxeyzidyzsdywWCqgD5M6dW/abv/mfCFxBDzfQnnbHCN1Uyd94rFEq2NzsnH324IFNTb62aFvCBscu6F794bCKNsQlMOTRxW5vT1lHZ7f19fRqX5p49VJgqGSJymUVYnjeKXjyHNFRMD83K+duucwnk9rz2CcAk54/eyajRs5sAYOZjIBB9iY6JPg+Z+Ae5j7ogKdS0izmvKdwx3tSPCHWY145N9jjYZ1yrvB9ro/1Q3s6RXEVJ99sab9VrNgE8l7PzNjEq1eKOe7efVd7L50VKqYcHuo62McfffW1xodYjjMg3Z6ycDgoZl+lVLY7d98RaMYZzPnM+UNRhhdg5/TES7tz+6biHYzqYM6eP39JoBZ7+MDgsEBHpGBg6HLt7LUwVXnxe67eu8uI5QykMAgYRhcP+/n62oaY7P6gW3znjOe8wO2ePZmzRSaX7RRrXV3sX8SmJwJFr9+4rveiXR3NTMaX8SNOpojGOc6ZzBhxZmU6MzJepDCNpikGiQDgdCRw7lw4f14xOH/nWuhyYp45B4hx8ycnOjeIpcRuPDm2zkyH1haFNgqPsJApPFOHyBeI27PqcOjvH5RREUVhWtW5zp7eHjH+uQ5YycTAxJzrG2sCIplPCnQUzt5/71c0tpAYwtGYgGnWCe/h8wY0RnSxcN7ni24nDmuHMaGAzTpjnM+fO6c5p7OFM48is8toN51BFOkpqhLnUGCgqEghgOeD85I9j8IsRcbhoX6bfj0lQyVa4dHq55rJXVw9a7/A0InJCcVA41evKR59PTurgjex6+DgsL377ru6jsWFRQH6XV09Yjqzpv/5f/tPzvCSU5Azn93i6R2Bswf89M792Z2fghGYej3doIpL8ErQItAjFBKDE4CUNhEYeARSMOxgUMpUpL9fATlAEImxqw0ateXlFQVksNV4H5hHBMEEhVRoCfIJhAnIASIB7AjwqH7zZ4JVknfaNQk0cfJEYxOgClZCCwgRA/TNpj4jnU4p4AaA4fcJTgjsqbxz7QSVgEQEhrTCkyzwZxJz9PoIRGUC0N0lxgBsCd57cHDQOrs6BY4B+AIcMg4AcrBJ2xJxJNxtbaWpMZjuUGJASx7AFvdJ0IV+YqUK06khsIHxBgQcHh01P3qWJVcDknYegjySn+vXriuAl1tp9kQrUUyE42OBtgLGaO9Dj6xUlEEPrXjotaKnxDzRtkUQTGsuCRfzCzuEz4FpR7UdYxbmhOsGdON6YbLxbwDjJAe0hhOcYsCAAzjrAsf7S5cx2oH94wjEAsyk7bw9nVIiRbs88y6znYDfro/f0Bp58eKZGJEnx1m5CwMUUuEfHBh2q//rawKoCXoJjGEYoP0GwxjGo+ssXpVGLWBhKtEm/Su1/01OSgif4Pzg8ECtWEgwAE7y3/xJTgE248daoaWwh4B5eFgJIy1vjAPrZqDfBZiYD+LwqakJJSsEzswBCfzw4JAYODwbAE+AtNwrplKAW7DZysWygPeWaQttZCR/iSTrNqx2tVA0ojkj4YDl64KVGSUtMHZaLZa05wNUwd6jPY7kAeYdcwK4DcMHIIw1justBYLjkyNLJtq0Xkl6ZPiwuaF1T0APeEaiCADPPZAQAM5JL7ReV1snY8E1wFQdGhzSemLNMTC4y+/t7yrR8Hk9cr9FZwzXdXRxYb2EYwm5qddoYRZLxm2R3ZUsR0LJO8k2Y0/yw7MOo4gWORIv2BkAkyR8rB3mha+g3y+W89r6qo3Qaoem696e5pb96fq1azJOI9F6+s03+h3aT9vbknqmsoW8GIy0Zx4eHdjG6ooAUdhRrCueR0BH5gYAM5JIiIUMyEkCCqMoh+QIxZlEm9yX0TiDHTo4MqLEEe1h2KcnRwc2OjZiL549sbFzY2KcLa2sCKA5d27MDg+O1NZHoojOcE9vv1oHASvQhzvY5fnyC8hn/VE0AmBFdgETKfZcxlB7U5vLxmfvkMkS7Fa/XwA9rJ/N9XWNMeAorHkSUvZ8xo01xB7FM8a8wIgBcMc4hWeTvRBTk8vjV8SK57m/eHncujJ95veF7SRb0J6DBi7sYFhgjCMFFwoWQdZ8tqAEc/TCRSvX0HGFpbZth8e0yAetWHasWGlobgBCG9LBbL5kfuSGpo6fZ5jmaAA/13lebfK0zot12DTsoYiQQ7+0YU4kqK5tDHsAwy0AA46dvIUD1lxmZQNwUX3cLujlBMycsJmDVXzIPAnc5NMW6Oy0/q4Oo3l6b3vLtmdnrL7zxgxGZblsTjBsTrrTPJk+S1y/aVfvDBnGyS0cE3P4Ws5sZ6VuE58+tfLLJRU/XJFLrznRgPn72u3ccIclw3WbevLQdr/83DxxbrYqQPEt4AlTFgMknmnuAZZlCxBtgcEtUJRbAxAVKOpyb1tAqfsH3qNqDRk18Z442Res0cjp3hr1kvZ/9pje7oz0sjnvq5W6HR5kbW1j346zBXesglFzMNQzr9jywlcZAFraYfuiq400AdgtAH6tpOtCJ9WDVEEgZg0nYU6s0zxdw9bWO2qpgRELtndYus1rvaGqzfzdH9vjP//XFk5XzanuWLVGEQTX9rDa4rXfsBa39qV77Q9GzOdxrIa8TCxkyWjYQjAhm4Boqi1qbbGwJaJhe/+9d+3Djz60cCRg/lDQgh2dTSkGVyt1Z2FeLeyjl8Yt0d5un3/2me3sHVgoErNtzGkwcOzqVnEAgIhCG3srrM9r1264LM2ZGe35nE10NMBKVEfKzraebbos2JfZw2AHon+4vLxo77xzV10lnBM8x64D/YJkasYuXNBzx97HZ1D4c+VvWix9V68Y0Iv3hNnOOmhpMD569EiAKyAQzwKFVfYiV5ebziGPzkcApqnJCcVtnKMy03mzKbDv3NgFxXjEVZw5nOWbG+79vXmzbV98+bXAR/b4ZFtC2sTrq2v2+vWkPpd99+6du5IuARBF75r3AeBOREO2uryoJY70CYWrz794YBcvXrXvfe+3Bb598skn9vLVhIp/3AMAHsVymUw6HulVApDynjASiYEwfDo6OdG5FwyENYaPv3liS4sUl9MCP5k/nNHHx8ft+bPnGtf79+/r3yjiTU1PqTiKjBTjBVgIAAcgzX0RmxAb5rN5AdbMOwVxWPwwZBkHxoQvAGK13R/sC6Rkj1cR3+Modrxx85bYqcR2dDWk0mmBtRtrK2LeUvCiyMrZ3T/Yr/lXobZRswxSCkdH0hSl8J6QVrrZV189tkKxpMI6xVsMqZh74lDu1dXBzagjiNiBgv7S4nJTj3tY8TwdERTfWSfMucBfj9eePPlG4DmfXygVdG1INI2NjrndXkdIO+Sl300cTgGeNcnzwPnHuaTYWM9SSUVwdPnJK3idHB0rlmLM3G4Ij2VPjtRRQWG7twcSSLtiOGIOl7G7rQIhsS9t95zntPS/nJjUeca946vAs4hxJZ0UMLYpkA7099s/+i//izO85BTkzGe3eHpH4OwBP71zf3bnp2AEFhbmGhubm2q55pDnsAfchMFGMk1QgqYjQRqBKW6ZBMjT09NKAAgUYckND4/ov2srq2IvofUHGxJWKEGIWmmSKQU7JKkENgSg1XpNDE6CJ9hXBLYybEq0CdihLdVNyHfFQAOMAhgjcEEnk8gNpsDC/JyCGj6XQHN5eUlBJBV4gm2AQxgAaitPJgXUEFgCMJAMEMDOzcwIFEDfioATLS6AEv5Oazbt1oBEgI7o4tE6rcDc55fxE+As10IwSeAOmHxwdGiRcNRtoS0WLdPZLb0nEnDYbRgQjY2OuM7puZwCU1LTkdFRvTcABQy3zc03+mwYZ7TTA0YWYZP4fXaSyyqZJECHNcDPkZAQSMOwI2DGiIq/M+4AW7A+mRMCR4A1xo5r4HuwIRkjzIeOjnA6rSvRBeADXK7VKxpjWuGoxhPkq527WhETA9YFIMz8wpyuA0AN9iNMFBfAaxNYx1wvMxYNnH39trHxRkDalatX7fg4Kx1bgFbp29IFW4NVmhX4SFJzcuzqoQECyVjoJCvXephngEqsZ9YA98x7kPjBxCUhZ4wZO1h2hnGK46gFHhAuHo1KQgJmxvi1a3bp0kUli4BQgO2bm2saS14AkZGo66R9DHMxm7WRsVEx0Wamp3TvsA9gOefzRfP7Qnbh4mWtd1hAuLhivgMwS9ICm5fnT87AbQkxOGDgkBQgw+CahG1pXYJnoCUJmwQQDrAdowCMwoaGR5rtZVlXKxcmURjd007pfwGswxgEpOVZ58+07bG+GOzWcwTIyngDwrKukMAAWIbByXhcvnpVa3VtFf1eWKtFyV8A8F25dNFm5hbs008/FQiZzrhrnza0cMgFKACPV1eWtT5kGNRs72Udsi/QxseLPUcFjWBAyRnMdBg3/A7PbkvaYHV5SdcB8JdsT1l/b6+eZRUFymXb3dkS6MsYM6e0zCXTaRvo69O9A+K3YcDgONKmS/UN2trMpDT69nBCjkXF6sIJGGCDYgLj/kd/9EcCET/69d+wc+cvqs2SxJr9CmAgJmMzv9ihjx4+UNveb3z3N2x4bFT7GMApLYUkcSSkMG3RlqP1XCymVLu9ePFSSSdAAs8zax4AgpZP5oh9ifXGOu5FiiGXE2MWqQfYVpi1lIoYTrW7+oJoCRcKtrfnPiNu4aGhsZYMQxNIA/zeWF9zWTm7e2KpXbk6rvdAO7Czp8tGxy7Y/t6RTU8B0mzYzOycra7T0h8Udkmy6/UFrFiuWbmCXjSO1lXzBiKW6em3YDBl5VLAsjlH5koNtCR9HkkKYMbWFJiULjPnRwundOUoXZBdwKUIj25bPR/cgIEIy5A8mbWEQRKgQbHkgo0+jzVwYneRwF9ymXffwgn5zWFPB1z1NMHQKqZ6QTN/2NXODMQt0Ndnfb1dFg16bWtt1baePbNGdsesmhVo6QAepXvMkxkw//lLdulmv3V2m5WaZExfzSwGS/7I7OmjN7bx4Kk1Do6sXsjLKMmJeM0/1G7Dwx22tbZoh08em3kLrl4ptwrYKWC0xRDlnkWZbTpT80Et5ucvu0f9wmhK2qJvTZZ43xajFNOqkjXKXEtOgKjbPl8UiNPVnrbuzrRrGBdvc8+KSs0OD/OWzZetWK3bUbZsR9mK5csSBWi20aN7y3kJu5Kymsc8gNMBr6QQuFyMp2oVj9XLXnMiGbNg2pxQ2pxUr/kHR617cMCGu2LW48/Zq0/+zF781f9lXt+u+bzoYJbMF6hZJBqQTAp7/slJwQ4Oc1Yv190uDQDyOlqjjkXDAUtGIgJE4+GAxcNBiwZ9FgsHrCOdspu3b1k6027lckH7z6XxG9Y3MmaHOHW/fKk1ef7SVfP6A2qbrzbVGijqpNIZ6+zuUYGAQjBFJ+IRGJo8dwB3SIxwTknXWgDNlvZwGH286KZBa/ThF67JC8U7zGtgz6OX/O//7E91lvzeP/gHYn9+8803An84SziHaaGnwElREx1Oij4nR0hd5PS5SLwAuFFcZg/ABRzgcOb167fyMcxx6yyg4EIsdvnKZQFYxB90gyDpccg50jA7PDyWnAgFbdre2c8BttizX754YXPzi7ax+UbF6X/4D/9z7XOcsZmOtH3xxWfSsyY+Yz++fvO6XblyWcAw5/rw0KDVykWbfPlUZ/D5CxdlSkT8gKndzNSkWpsB+TBunJX2JAWflGRDYJHSws/+zWcyT+hj+gNBgcluV0hIYC5t4bPNIj2xAYX/x4+/saGBfu3lzCHzRXwJi5CYkbNpcWlBsSFnAePGz9H1w/0zl5xxMDw1n11duo6vvnxk8Xibxp8zpVqjFX9Q59P8woL2aGJs4h1imHAoLECVMwBNU8YO5ig7OAAj5AXO8dXlZQGLAOYUD7mG2dlpPWu4zR8eHYvtSAcQ8gkUsXgIWZsA9Hwu5xQFQMZORoYNnq+w9meuFQ1vSfZ0ZGx/70AEA1jKP/3pJ2KcvnPnHREePv/8oVXKVbt2Y9wCkZB+D5NPxQ1Xrii+YqyQgWBeBgYHrLMjo7iRGI64lhiGov9JNq948Vvfel/XiEEoOqQyaz08tgMxnk3SL3v7OzY5OSWpnbFzo4pjYWwzRrwoxgIWU0ejeEHRgecM8H9iYkrPLwVkYgGKEHwRyxGb/Hf/5L8+w0tOQc58doundwTOHvDTO/dnd34KRuBf/Iv/qeFqbEYEsgBEADaKFRAK2cjwsBiSJL4Ebq2AHQCN4AA9PkAuwBpACIAoQFUADgKZTCZt3b09CpIAZt5sbKqKjQ4owRKAF6AkwAjvR6AL60ot42qHh2EIWBBQmzrBB2AMARPXAIiEaDp/ByxB2w/tLRIC2Ba0+YTDUQVvAr3k0lyx+fkFAWRtqZRYotxbSzIABho/09PdqYo9Lfi0zgIo8TuAwAScJDCw1lzHeMyQAmJJkGAAUs3Ozek+bt9+xxYWFwU0uQ6lNbHBGLO2ZksvragwKWFeIhsAwIm+JGMC643xI8OATQkwwb0wdp8/fChDq8HhoaaGq2u4wxgzBgSFjBNaSyPDQ2oNA8jld5AZcNut2lxQMZ/XnMMGI+gkeAYEh83AfRM80sZFmyUgH+yHjo4uBeJi66IxFouqtQsAJFcADCCRS6gSz7qirfvBg89saHDYPvzOh1bMozN7oLZxWDuAQ9y/WDSFoi0uLIjdx9yzRlyAul9jxxytra3Y+tq6WHSwFmQoLZ1Wl4FI8AqQyhiQZKIYiEs1QS+6qoAAgLkE0vxMLBqRSQTjT3L2K7/yLbnAp0nUjo8Erh0e7GnspK1Wb6iNmKTk9ju3ZXwASOUP+NSux2cCaMOA2t8/NK8Hs65uAZsE1SQ+vkDA3mxvSz/1vffeF1uVJISWLMbj5atXSlblcA6gK2fxLunbMvawWXltrK0pQcrlTvScwLpgjgCgYYgyh4CAuPQKAJd0BQCK68ANII8eF2uNtc16lXar45FmFzpoALNiVOfzStBoMSP5SOHivrujNYw5BGuNVks05Kamp21ubt76+gfs6CRrR0dZu3P3nkyWWKfsNYBrrEuAAhmJHR3Z7XfekaswSdlXX36pBO6DDz5Q0YLEnj3h4qVLSkYAkpmPkaEhCwX8Mu3ifmgtjMei9vDhI+1NFCp2tt9oLEhQAa+R4zg62rd6pWSri0u2v78roPndd9+3cxfOmyccddt9ywVbX12xuYVFeznxygrFsj6PfYEW+aPjrNovk+1pzQ/PGqAjIOzK0qLYs4sLM/bjH/+1XTx/0a6Nj8u5OZ5sE+vZ47jgPywsgAPGjjX94jkyFyGBq4wB9wmgi/aZNFZrVbX/85wib4DGcXsK3bSgQAr2vmK+YFNT02+TaT7HLRgcirUJyw/GKXIC7ImAR+ioyQhPy8NlPiX8zAAAIABJREFUETJuJO0UyPheqqPDFuYXbX4BrdSo7ezwflk5x7OvV2sVq9RrVq7WZR7jVcukx4qFqgVCFKs6zeOLWaHstWrFb8USMhFlgUmwG6tql2+BeWhPNlmfrVbwli6owDwX1ISVBGAF+FErm9XLgIMSj3TbwQH9AEvrtGo38OwRy7JRxsQHFM5nDjIoOOwANHpwN4+aP5EyfyBixYrHrIrrOa35PnMiSXNibRbq7rah3k4LYiA1OWHHL56ZeU7M8TbvIRAzT1e/+XqGzTcyZoMX09beZVZDktLMopBVy2aVY7PpR2u2/uMvrVE4cTU7AW29FXPC3CTM05w1KjkBrm/1POvoqLqsTpcqC93SZbr+QkO02UL/ti0ewLQlDeCaGklKQONaE4OW/b5RyVudz6zB8ENbmtb5ohQHulNJ6+/plGM5exGFMkAo1jOXU6l7rFSp20m+ZPvHeTs4zttxgTn2WKUO4OKxWtWxesUxfzhidZ/XKvmimc8vLVXJllZ95olnzDd43nrGxi3Y3mt5b8hCkahd6ktZbzBrz3/yJ/bV3/yRtcWOzalTbM1bvVGyWh3wtqZ9zOtFGiMgmYEa2sT1iu4z4PNaIhy2eDBgYfQXY2Hr6khLP/XuOzft7r271tndqQJGsZi3B5/+TGv/+s07Kg6zl29J8/vIbr5zz3r7h8SMZi+jYHGCLrkvoDObdmRpOqPxfHgk5iAFHRjYkhfKdKjADBD4zZMnArsAMwF65uZnbXlpWf8GoAnz88tHX9g7d+7ZpcuXBPoRv2D8g3YkoGU0Fre+3l4VEznXKH4DBLIvUHTBGBHA8Xu/9du2uLigawZEffToofRJAWQ5TymsIHtB/EUMQsxF90F7R7trCun1Sp+SfQHQE3kBAKWff/IzAYywU4kNXFklt9i7vbUjhh9nA4Ai95qIx+zGjes637kWpEs2NtcEWrGHX7161dqTSZ03u7tbVq+UbXBwwC5dHber49fN44va3PQL++KLL3QusCcUK1UVo2F8rq9tKqbjWij2wJocvzautmjiDq7p6ORY+y3zgibq69mZpnzOoWRScImHUYiGKxInd+/e0X3RTg84DSBIQZ1uGeIW7ldmlc3WcMYTAJR9m1gMPVQ+m/nizKWY9ZOPfyLJKIBe5pvf4ayjOE8M+unPf64z4uq1a4qbOTOJRZB96e/rV5s8jFs6Nyh8080CuMejTycDhcvjkwOxLReXl+zwhPPgSMW2zq5ue/gQ6RyPYlI+F1kA1gWxhOStZNJZlF48a4l4o3U+FQrEEDnFQhQdAcRhXHLdxNQUP7a2d2x5ddnOXzin9bi0sGjv3L6tP7MWpGM7Nqb4AA1RYmkKhS0tWmIQAHWPx6/PZgyIV4n5AM0xVyWuQZMbdjTxNOZKnO+MDQfC7t6+JdtSiiPY8+jWQTqGeA3CBGuE7iLiIsYCwgNM16+ffKO4DJYrJlfkQD/48393hpecgpz57BZP7wicPeCnd+7P7vwUjMAf/uG/bQD8iHmXz6n1mJZIkl5AS4J26XOiV5loc00yBIZmpZcF86AlzE8wMqWW5W07f+G8EnIAARJ2Ktxt8YRYZS0HR4KVSq0iRigMLpJ3gg/ARrelHd1LwFVYfxUBnIB0MOsQ1ceRM5/PCvjgOnlvAkmq7nK29nrkPsrnEexWqhikuM7psNwAHQiUWsZMMGK5d0AAzFIIdAFlVwGaHK8N9veLxQrQOzI64oKN1YaAFZgatHATcIqViD5p1nUSZxwJpp4/fyYNMZwp0TekpT4WCVs7xgbNVngCddrYGUuYuVSmST5gV7Y0Rff3D8T86urutozMbGq2trGusQGEQvSfijuO6SRjuHJiYiDWaDSmwJ7g2XW29ylIFVsUw6C1Nevt69VcMTawJQv5rEAdWLYkQdInbLaIqwVNbXANASmMezgOexf9Kdfch0CaeQHQI1ECyALodbVKkxbyB8Tq5GdYawDJX3/1te3v7ikRIBnkmmjRBsQgScEhHICd3yGJAmzlXmhjhokgAw3Wk1izrmYpiREGUswlrWYA75V6VexMgHK16NeqFgcUJRFvGgeRQNB6/dGvfSRZBkBR1gnJ4pv1NZuamBQ7mu8DCHT1dAlsIhG6Mn5NzKmd3QN7A7Nl/9Aef/WNIAiSDliOsURSOok8g7CM3//W+0oQ0Wj94ovPlTST1LAmAJdJmJ6/eG5Tr6e1VkaHeWaLCvJJbmDoME4A/YwN3wuHgkoAujs75WYPaApoQgs7jEuAN8aPNcYXvw8Lg3sAkH/w4IGeadxeYa3SNgjr83B/T+PL+maOzo2NCMBeXl5Q4kVrOSxiTDZwmB8aGrOOjk6R16Qd19S1XN9Y1b1dHR8XEA3AzX2TXGYyHW81u1jDzCP/pfCBGRTJCu18gPSwhrhmPo+xQzLi3Xv3BDLsvNkU453EEuC6VEaSwlHCiZ7fo88/tYnnz+073/mOWk/zuazAadrhYsmUWTCia95YmrfHT76xxaVlMbxIkE9OcmI0P3vxwhaXl+39998Xw4WkkblD9xfXahLQcjFnx5jN7e3aSRamyZiS4+mpSY3LwMCQrayuab+6On7DBSoPj/RF0oyJA8Un7gUGEmubvQim7ujosJI0EkT2apJRzCModsBmBfBHGgDJBN4/EmuzaIyWQtoGq9oTAR2Ef4o/h/nXGz2HLkN5X3IUn3zyM7t6dVxM5L/5mx/Z9MyMdBTrNRd8gC2OYYxM8vxeGXeUJOfJsxa1Shn5lIjVPSGrORTj2OcalitiGuWy3L0BR3uTWqzRoKzTXdAKSdVb3Wzn5n3R+AQMdYTpYT7C9dfqjtVxPaclvtqweq4sTUrz44yOViegWAt0BShF65I2aN6kxRg1s2DIPNGEhSJxM0/QfN6wVRpeK1f95vhiMtbxRGOW6cpYdzpujVLWpl48s/zshFkjZ069ag7gclvaPMleC/YPWPvYsIUzAYu3mwWjZlWPmbdh5q+axctms0/3be6vf2q19TdmDk7veWuUcuZJuHq3jSJ6o7Su55vAJ0zOZqu8Wv5d86iGfJibOqLi/TY1Ut8aTTXNqsQObbJrYWh6AIxhzzesXs7LpKhRZ69HegBWbdUCXo8Nd6Ssr7vTkomYBb1e86PJy54aCJgXMNnxaP7LdcfAnAvlmmULRTvGmCxft1LJsYP9gu0enZh5YxbNdJlh6leGCexYo+xojD3JLjN/0vydw3b51i3L9PfKMz7qr1hv4Nhe/eTf26d/9vuW6STuKFrValauIWWCuY4j8xba8+s1jzl1j0BAgaEBr4X8Pl27UymLGdqdSWvORocG7c47t3Xesy+urC7aw4efi7mMfvfg0KgAx0KpbFev3dDe99Xjx9obh8fOSR6CNvc1ncfjKjCzb714/kwYPQZzFIEAnWDWcgap4yIUtnPnz+kMgBGKmR3PG0Ww1dUVGTISn3AWStfT46jbphUv0CVA4RCAiuIApkP8nZ8ndiMmAvjii3OWYgl7IHESshgUPymuUWDhGYTxSAcBBVMYkrRN7+7v2ePHX9n27pbOpu5O9IrdvYhzmYJsOByxiZeT2kcxfHLlAgoqssNY/Jsf/a20Z3FP574B1hZm51Tcu3n7ps4kCmzEppsb69aWarNLly648j4Co9Iyt4S9e/3Ot21nc8Fmpl+L9QfDkX2ZfY4CDo7usHf7B4YUK9KtAMDFuN69d1+MRop8AM+w9InbHnz2qeZABTyuYRNDvqDAaPa2H/71D9ThwHWjKYpcAPdPvAq4jHYyDG6K/7dv39Y8b73Z1LnImdRyaiduZM4nJiZ1ns7Mzui5uXXrHZ0NgOCQDxSDJRLWmekS4x/jIwqSnDEwjplvujg4uy5evCCt14AP88eU7e1sa99oERuI0x9+8Zn96re/pbULwLe4tCLAHkAeZiqdLezxxBzECZzXMJWRKgKwBnRfWl5UlwlFQEBLHOrfbLxRRwwMSuJN4kF2I56FpeVlvcfg0JDRnba9u2OBUEjf47wP+PyulujurgrKnGN83wX492x0bExxomR9kKHaP5KMAnkERpWMI0xS4tfJqQnpn0u/e25O14ppIjI96J8PD41IaoG9iryCcQag53ckp3V80tTYPpaMwvbOngoEY6OjTb1uOoSiypf+m3/8j87wklOQM5/d4ukdgbMH/PTO/dmdn4IRWF9fbRC8AvoBkqmdfGfbbT8+QWuzJqaW2FXNVioADumMhkJqk6GCDpuI4AfATKxPn9cKRbeqS4ACs4gsW8BkGZdat60VxlY4AjM1qACGgBp9RD6D94BRBxBAAEzrNxV0qtRoTrrt6jCq2gWQAv7AyiJxIeAGCOCl3z3JSouUz3bd2wEqetUa7OpZHuk9qdTD1pJBDBqJZgqUQoGADfT1W7/0jDARORZ4mOnqUQswAEIs5jIyjo8PxeRsb0+6baqlov7O2HL/OG0C2DDuAFSwuQDuCPxawB7BN4YEgMoL8wtKCAiMATi4H5IVhP7n5ufEUoXJJvOgalXBOglPy20WEBLNUAJaEgD+jYC9m7anLldXi8/hHgBhmZsgcwCDoliwYADDg6KAJAJJpA9ckLmuNVM4ObH+wSElWrDTYFzG25JqPQNggekIMxHmEGYtzC/t5WvLK0oAYZLRFry1tWNPcHGdn5dhEMkf98xrdGzULlw4byurq7a8tKjkCVMmNBC5FgA+EgKvPyiTmrc6VNms1pQcwgH3ylUry1HVZZDCXoN0RnLD75A016sVzQXJGIxUklFAAViM6JjdvXtfiQZaWAGv315PTgqYv3nrpsD5Tz/9qSWSCUkb4KpOG+HQ8KiC/1K5ajvb+2qpjsVg+Vywc+i8GRgA+ntVe/rsmQB7EjXWIaZNsEw1bhg+IfOQbBPoKlOHY1caAPAPFk4ymXABtKND3Rdt0iReJNAYVMC22NxY0zMcCMEudcS6aAGbANboQgKbtNo4MS2gsAFQilwBbJjz5y9YT3e3LWJCsbzoGlG0Jaynp0tJJHPOWnH1h2FqNezkOCddvdFz58VWorWSe4ahyJrmHgHmKCSw3nBdhq2IIQPt2rQGAzDHEnGxYUja+voHlQDyjJNsYjCR6choPiNRt3WS+4dZxLoH4CMB9/nRLfSLrXt8sCcGJ4ZWuPQ+/uqRWKiYjdGiThJ97uJF7XOfPnggVmVnZ7d1dvUoccOAgVZ0l5fn6Lno6Oy0jrTLADo5PNC6OjzYte7ODuvr71W7Yq1aUqsfAO/0zLQKJjiwUyCgfS8WT9rw8KhNTE7b7OyctOICSsgvaO6WlxbkGPzq1Uslsffu39Nz8eql+/frN24oWaPQxPzzjPIsA2ywt4cjcfMFQrZPezZs5mMMt7JvTT4AdS9fuaq9aG1t3fJZtIUP7ZOffmKvX88IbssXymqLxUCjYR4xZXOFonmk70nbO8ZI6EEGrVjiJ0KWTmUsFktZseK3/WOgq6D0RwuFstqEPUHAWBiPcsARkIVzuQFuitLs2si3ND7VMe/ini4oKoYoKwfDJdrd/ebxsbYcszK/D8DasDp7fL1kTiQkJjDyJgE0K80j7LXKedVwZIIkwyZPwDzhmKVTHRaNxC1bqFmx5rESrENvyBLpdhsc6LRoxGxvZ9+WF+esuDxv9cN9s0rNHExUEu3m6+q2+NCgJYZ6Ldlt5ku48qR8jrdulgK7OzJ7/cWSrf/soTXyB1bP7YktKud3GcTUzPGVzPwAujV3rGCHqlVeYqpuK73GqskM1W7a+nOTHSqdURcIdXCA12DSLo/xFN+viyHaqGf1BUPVcermODUxKoczKetKJyweDVuYFt6A34I+DyPsEk1F2vdYw4ERCjCKzzsAtl8FReQTvIGYpbsGbWX7yJ69XrWc47f9XMUsgCwBjNOYdWb6LdzWbZvZhlWCCbt646ol2mOWSQWsL5izxz/8E/vsB39syUjJKpW8VQFynQqEXwuH/IoValWkUOvqEmBv9fkB0GvmadQsRBdD0C8t2HqxaB988KF997u/YfF41BYX5hRvwFg/RpalWrFILCZGGWZrxDHsuRgBwoo7f/mKmGPoe7O3AWLhzs41cNah/UvBt7OzV0w59nH2V7FYFT/53ELP8+cC4ijyovOO0dE7d+7q7Pn445/ovKZgiGM3RkbsNYCZtFtTvOKskExNIiF9TAoHAIUUQwFDAQ+RJeI54r1hNkqzUfHCiT189FBsvW9961uKrQD5aJcW2/Ng39Y312xweNBqlZqYfJzBn3/+QOcOP3fh/EXLZNyiLS3yxIfcP884BUVa4p+9eOmyAHMnkjYYHRnRuFG8QXqH/WxpaVHyQsQf/CzXKfPB9qSNjQ5bW6bPsvubMsgpFSuSAuHMPzg6EuuRVTjzekZMfgqQmApxHeh1u2AfEiW72h/VwXN4KKY+Z5hc6uMxe/HqpQqaxHAYdH7727+qtf3g008F1iJjhCYs8gHEqMQKHR3oVHrs66+/0n704YcfKbZAXxRmKsU0inMUwul0Yb+VfuvJic56YgRiYz6fotbjb76xC5cuim2MDufW9q4Y3Zz9xCkU7Tva066+aiwqxi7dCdPTk+p6oGCIfA73TaFxb2/bdve2xeAlln/27LmNX7tpgWBY897q1NFZFI2p0AZDlDnY2d5SB4vMJj2O4hzO9MmJV+r+YO/lvCXOpZOFQjXnHDqcrF/WLGA1g0hBH0am4tF6Q5/DPk+sQoGXGGFufl6x9G/+5vd0D8+ePrVkKi02NjEDsTPxxuzMrAqK3V2deqYgBXD2tifbJLsAyUGFI6dh83ML2u8AdAHNWTOc43w+IC5xTigUUS7E808RknisI51WXnB07MqMMTb/9B//V2d4ySnImc9u8fSOwNkDfnrn/uzOT8EIPH78VQNAELYeL4AzACTpSIVDBhuR4JQcFLMkWoMJbnArds2VBgQsEniQTMOQ4/3Q4gPohIUBYAX7gQAcsEE6RE2WwuHxodgFtFcRRKO1yc/ThkqS0agBorqgptumiTNol1I6gDrAR1qASfzKpYr19fUqkGmZLtGGS2Da2zeggJcEAuCTYA9W3ei5Mevq7pHOEMwIWtZIPrhXEiYMimDEHR8e2cULF2xgYFAMKdiABKkwkGCHEOTSSkebVCwR05gAvvJFGyqsN7WulooKoAg00TGNR2MCNABI0RQFEJqcnNBY3bl719UWLWA8FXN1NtfXBUTSVgRjK9PVqbYvgj6CR9dhvkvjDqBJEA4jA1CaoJGgmqQIwBjmGd+ngg/QRfDKfccwoKg3BIpsbKwqeCxqDv26D8avVqvYm7VVtWZ1wGY9OLTV1WWLwzrBgdfxyFgG5isAD4A6gAxjyXX4vX6xVcLRkNq6MSWYmnqt8aJazzwAfLEOYeuxRubnZzROJFe5fFbJlwuImEBXgD806eBDSXagCWqKbeZ1xfPrsNdK5bcmS9I3DMH48ul6uDYxi2UkAaDrAgLoGAICEMgT+F+7Nm4ffPsD89Qde/HkqYLsb3/wgcyQXk6+sFcTLy0ai2rscVcfGhmz7c0tsSRhmcEwnZicUmt8Gh2sXNYuXbxksTbMxXKSfuD6WWusZVo2YYPCMuU9uQeuF1YFL8YqnUqJdci/AxqTmJE0sh5IHAEFYcCQ5LUcgknS0d/iXlkrjDMJPEzq/cMDOzo4EFuGZwXGBOsETTkl7NKhdBlkMDq2t95I64tEq1Iq6nmDXXTt5i07N3ZebJap6dcC4QDPeE8YRDAkafcGcGPvYMxfT0/r/mEV0WKHTACFA9pTKVoAUrI2FhaWLV8qSe+VZHpnd8u++upLFTPee/c9MZMqpZISTliymHzRhg2YyzMG0xhmbiQY1D7R091lXz/6Quudgsbu9rYdHB9bIBixqzduSB4DF+njbE6AP6AoCSsmDCxF2vk7OilcuHsChRSWELqbaMcl22K2sjRviba4zJ46M+12/917loYVh9QF7bUnWdvdO5CBB4yUrp4+JZibb2gp3VOLP3sWCVokFJJmnfTqFhZkQtTL2ITDSj7ZZ7m+wf4BrV3YoTw77CeM9/rmtvX0Dule0KfbWN+QPt7Ll680Lmgw37x5W8UIklKY05i3fPXlY9fQrQiTMyD5AAwzkMrgPmCI5qXTCSgKyOazQDBmlarXqlWfpZIdVq367eC4YZV6yOoNv4UxH/Lyu2goltQ9wP4Ps1NgaCMoFqpLL4ZuWm0+/+4aFPomI55W+3wTOxV7NGhW80j3MwUQAiv/JGd7i2tWx0iGZz0SM280Ln1b9gsBhIBmyBKYWa5Us2q5YZ4QEg9JAaJc2s5RwQIAqdGYeWNxi2faLdLG+JtVC3VbmZmx/dezVt/dF8PVE0+Y+aPm7eq22Niw+bvjlukziyablwj2WzELlc3CBbPpzxds6Yc/NisdmHlLZsW81TGIgtlKG32gCQ5LFgDEDzmMFkP0l8FQxrHZSq/xav5Z4CfD5yLKAkU1lvwurFMKIQDHmOABNLkFJp/XrCsett52zIfQ3AxZJOSzeNBv0YDP/E7DvJQHYPnWa/K6qgE+8F9M7tiXnaoAyGu337V3fvW79pMvnti/+j/+2Brxdjuu+a2CI70vZJFom/V1DVt375DVfFHLW8CSfb0WTVOEKNnm1GN79fMfmHO0bL7qkRXK6Kv6rQrY26ibz2mYz+tIF9tLh4DkVivmDzjmC7rSCLrWStn6urvtyoVLNj5+1YYG+1VAhXV96cq47ezvys08Fk/orOY8g93P2R7FuC7VrjOP4iPnKy3fgG/sK7TxUhCk44LCCvsDRj9Ly6sqAKFXDRsdp/Ol5RVbXJjX/s9Zxr5M2/vLly91rlOkBpycnpoW+JnOZCybz6qgQhEJwIoCNfs/3QYt9/dMZ5ckcdi/AX5akikYOnGWco4hcULMQrcQ5wLu9YCHsO729vYV6wGYcs8Tk68smzvRmQGDjxIExe/2dLuAKfbuWzduq0uBe4y3AaaFbQ+X9waa02Xpo3Pe8X6Y8y0uzttHH/6aOoAefvG5bW1vyriHGOfpN48Vl6Azee/de/b+e++ZN5gQ6L+/uWyTU9MqcAG+sf8gT0M8gl4lYNb2zq7AMuYN/cnzFy4opkJCqauz2+2OUOdETRqzLYM69rSJqSnt8ey7dAklk20yVcp0ENvRXo/u/KbuFbCbWAxzq/MXxmxs7JxIB8RlME8porm6oZ1al8RkyChBBIDBSYzN5/Mi3mP+MRgDkJ2bW1AhmThhenbWhkbcLga6X5gn4nKMAJF8Ojc6ovkoyzyvYAf7e9bX06uCGOt4sL9X2tZo3XOmoa9JUYrzhXiSQhfbCkXXyzAp/X7FiMRUsDRhbnK+MTeScvI4ik2J8VOptGJ2usZ2d/e1NnGUx0CVPAK5GmmA5rKSy+G8gn3J3sxap4jHC2CYuJWzBWYvEhOZdFrPBeW1heVVFewwf6J7oiUBRjxLvE9MVCrkbQiAOpOWcSExbld3p1jBFDKC4bDOM53hxMQFTKviIjIsLa3oTGO+mHtiFjwKAI/JNTCm5Fn/X//nf3aGl5yCnPnsFk/vCJw94Kd37s/u/BSMwMTEy4aEyI+PFATCyuNFQAZTDNMZqqTSnGu6s5NMEwAQePF9gmaALDEIxYKsq3IcCPpUaQe4ckXW96Tbxc/AGEkmEkomSJ4JvORK6TgKJgk+aD2iOl8uu6xI2F+0+NJSChBD61iphFZiu0ASABo5WgLspGjBIsCbFBBAUgCYIHdVHOD393XNsABw5AQAgrUACMB/CYphqPKzsMzQ4KPlBnYoTDOATVrUSCpghIm9RmpWLur3YcYSOOKKDiONa6Gdieo/QSsJlVpTMZjyOHa0f+DquEYiCvT4XOmweVzdUwI0fhcATGyO7W3X5bSnWwmKWpJIMMpltTIBLpPTwi7hXgGzaCmm7Y1kgAD86pVxga0CRmnnPTrQZ1QrAI0u44PKermIrhLunHy+a3AAGIe4Po70tKfC4JAh1eCgtSXTEuUHt/j4k4/t8y8e2rmRc2qR4j5p32ReYR0AUOHeTiJBggnYSvKD1ipJEvPFZ9EuxpriCz1S2HwEuzAGYOvA0POh0eb1uiyPWk3Oo7R4MS4AVATVzBXgpwxIHEcMN+lj8b60yYrFXHvrPIomn1/mCq47qbAVkmrYvOGIXRodk74sACrtfCRYAwN9AmUmp6dsenpKrNZwOGa379yzYonErGSxRJvajyWVCKtielqA0j203+JxMYiQqBBwWa9bOOoa3cByBQBnjcFGBuSkmAHwR6saiQXrhYSWZ4hndWd7W4zJcDho6yvL0rd99/49jevjx0/UvkeyAZuE55mkgGRUxlmwVqXJtf2WXc3cjYycs87ODoEFyDOsra9JIuL+/btKlACo7969p2ef5Iu1US5V1ZpNUkrxhEQLoBI0hs8j2WFN81zAauLPPCv8V3qtDs/Zru6Je2U+X76ckIGGWrpTSe1jsL0BP3nmYPWmkgkxPmCQU+RhXeP6zrqHaSmzqc6MnpvVlSW5c8PUAlSFvUwyuH94aH19AwKvl1ZW1W7J75M0YYbEmKCbxrMx3JTTwOjt5q1b0jA9OsRgot3ak27CPTH50h5+/qk0GHHqZR0A8l66dFX7H2Dc3MKSElT2CthitDI6js8Oj07sxcsXStauXLpsY2Oj2uPQeWVPg7nFZzFejCP6bSSpuAoDQjOWPEO4gperDTs8yQroWFpcEaAA8AoDiX2f5I/9ZnNzW/cJw5yEmb1EeswUS6RD67gu4Xj71KraO8mUixQY/D4VKkplx0pltBNxDE6KEtmwkBXLXqvV0f0FOEVrtKznuoG+o1YHIp8AovwXrM5tBYfh4+qGNjUwm8URVycU7U+YjUCZfBTnmt+s5rNgpsvGhkYs1dZmK2sbtvp6wRrlirnCpX4zX9AsEDQnELRILGTReEjt9QfHOasclcwJRMwXa7NYW0oAeaFcFRgUisUkYFa+AAAgAElEQVQt6/Fbwe+3jr4u60z7xPY83svb9sqa+WtFsfHy67vWqHrNaUuZk06Zp6fTEkMpy3SbxVOSMLUgRFiM1jFpz5pNffbCtj57YFY9Vqt8A03pKrrSBWsYP9gEN9l0YXIzPtIObZkq/RIYKiC0yQp9qyX6yzqimB66usLu+wBMF1xQFO1QgE4v55JZbzJkvcmItTFOQb+FfY5F2C9pUXcAPM38IpzWVRxpFbBkdOdUzdcoCqj44Dd/xyLt/fb7//aP7Q/+3/9gmdFx2y3UrezxW6nCzwbM74tqbnzRuJW9ITupOtYolq1eyJnTyJmnsmuB8r6FnLIVyiU19UfjbmHTwd+esxRd3zrSDjWrVcvm8TcsHPVLJ7Un02X3b9+ym9euWzgQEHCyu7XpFpQyHWIbAgSjhav24ExGBWNkMYhdhgaGrae/X90jmLCxb6F7SecLxRy1Em+uaw+nsERRljMejQfai4lBeGY4u9nP2Ot4Btlf2Yco2BAHIIHDv9OeDRtVRdNiwVbXYRgGtH8gycP+B3NcBeHefqvJHDGg64INCCBNYQj2OzqLAJMUc3muOd8o/LFf/OVffl+xobo1Gg27cfOmgExiOPQ+Hz/5Ws/+1StXtd+3GKnEZI+/fiKmKHEZHQm03lPs5BlGwoOCDZ/B/sP1sg/TlUHxCFYeMkSYBB0c7qubIBGjqFLWWH340Uc2MHbVasVDydb89Kcf62wYO39R8RjFDAx3ABFhbKLv3D84rB3l8wef2/zcnNrWASsZEzqDJPVDYbRe0x7J/i7pKD8FQ4/eH0AaoA/NV+6V+SXGgDVIpwbyKPfu3ddeqeJvwNV85ovOC2JI9k/AV/YuMfYBnp8/11kOmEgscvudOwLgMMciDueco9iLcRkxH1r1PKEbbzZdzfyODsVMzCXzRaERcz304GHf8mckjLhXYgJ+LpmKm8/j0Tra2tkRgF0sVTRfyMHwWZjuEfsTq6LXz/rk54jTWIeA6EgysU4prrPWMGFCT5XrgNVLdxYSPJtbWyIScOYSDxP7w8IvlotNM0n0bvukV4vBFWsCHVHiM36eeSUmoAiPHAWFSvTB+Zxvvf++gO1XLyekpwtr9uDoQGxo9vqFOQD6QwGhgPsy/zo8ULcPXVZ0ZWAKyplHXM97ElMy3zzn5ESu9FNKeYLiOmKPZErPwf/wT89MlU5Bynx2i6d4BM4A0VM8+We3/vd/BB49/LwhE4qmEzfJssvq21VLGIEnQSDtrLRaEQSj10OgCJBC4huLht9qQ7U0ORk5Aj+CDVqFxcIKRwS8ANrBhuSFXg+s0mw2LzYFATXAGJqMsHQAUQFwAHSoFMPYJGCnvYZkmOCJ60VPiMAVdhQ/RzDDS0HUzrYA0WEMYRCDB4gruC7yAD4Ek7Ay3JbkIxcQbQKVMFmoaBME0hYD2AbASWJCIkJLLYE7107gxRcsKhinmAoNDg267NbFZemMuoy9bn0OY0Ji2NXTo7weoIskhaANLTBMbJgPQE0CMcBKAmUSCVgW3Dct8yRXLd0uwA9Vso+z0pmC7co90/4G8IqrOYkKwerg4LCq8lTo63WMWWBvBK1czpvPC3RYs1Ixp3FpT6V1b9IJrNQFzBI48rME2wBRXE8i0W7nLly0SLxNFf6f/fxTezXxyi5fHlcitL35punmvfO2BZCgn/uCSQPrQuwVWq39PiVegKIAbzDaSG4BogDD9Hser8AI1gp6T4wVa4ixVMssGrbSi0UQH4AfuQb3VReQU1dygZ4owCgAKXfO//NMwMr1ApzW5Y0snxUStjDOqrWqXKCjfp8S3+s3b4jNislEd2+vAFmenWV0Z9dp085YNlew/b1j2z88UsIprViSqJ5uMWMBP0lucZJnrrg2vg/jhmvnGlmrSioBP+pVrTUSLLS+YGzDsqSNHQMzEjVAYZK17NGRHe7tiElahw0cj4kZsn98Yj19A3q/XPZYxYtwMCDgAwMBwEHYIzyr49euWxUd14KbNBZyeTFhabd8+vSp2h3RUgNcBIDg/vcOXcMHEt+RsXNKkEhseLE2yxUMwNKSoEB+g2QFIygVBsIRPRMULphzlyGSUQLGv1UqaBBWtJZ4397+bjva31dCBjCBuRNFBQoYOMuyL+AKDKaGnMGFK1ekWwrIvbg4Z/MLcy6LuOhqENOSRzJH4WBf+rQlq1TrSsZgqMajce0XrQR0YXHBTk6OzI826vqaDQ9ToDGbmpgQE/zmzZuStHjy5LF9+rOfWkc6Ka289o602F+wQtHezcGY6umx8eu3BJBPTkyK9XTv/ntK0mDKoq9MO3vQHxRbjL0JHVfAz/3dHe1LrBvMLPZ2di0YpvARflvYYo8LRRO2vX9gz569kDnSUZYCyqHm3NVaBrtAf9kFMBoypgvoGrjnQrmo9crP4u6OhATjDfOM4oVIh36fXNnLVZ9FohlLJnutUPLZ0UnVyjWAUNdQDeCd9arHT1+u0RksUYO1SLs8fexNfUvJYootqrJC03Cp2e4tBmnNzEtbuQurSqiT3vR6xNJ9w3ZueEzs1rmVVduanLEGGpa8FWBoOCoQF0FPJ1g3bxDJjaCV845Vi14LJdPmjcSt4fgtEgyLoVSoNeywXLdYKmmRVELuycm4z9gqjo9rAqEAemH7lg5PrFGG4eo3b0fGQkM91tkftFhKlkkWC5tFqM8UzSJ0Q1TNpp4s28IP/tYa+1tixzqlrJlTtAY6ogDIAkIBMylqNOQMj9anwE21zTfb5wWUAiiDuvoMHid7vTlAiC2gmfdpWKNWEjAtILNB0ZP54eeQkQnaSGfUMm0+iwS8FsGQMeS3CHqcPsjBaAs33P2zWlPxJgJz1FOXjq7PqdhgX7fde/c9Gxu/bdtHZfv9//NP7P/587+xrnOXbb9Ut1wFHdOA1pVM92oUEP1W9/qsUKm5hVifY2GfWcipWKOMTE5V5wJnIs8r90TbeyQY0nPNvUjCx4Gdn5JcLCAWbOtENKJiUQC5jVBQzHYKbmurKyo2hWCROV4rVUpqQYZxyT7Ama0267QrEQQQSeHt3Pkxe/jFA7EFf+t7vyWpEzou2L9h6weCIYFYk69evdXh5vwjhgF8xDAnn82KXc9+t7yyrHMWPVDYhfFEUi33AKcUyL788kudy5cvX5Jki4qa9bqYpsQQLG/2RjpYKBLxfAFYAhRPTk0qvuPa+HxiB3TK6QaiwEabNcxIzmpiGs5kwGLAYcBUYrXLly7pDOPshelIMZbx5vwFPCTeSLdzllUV83CWEUvyXsRUmCURb3VlaFkuitWIQ/rS0qwM8tj7kToBfE12D9vu2qL9/MEDFdmqVfdzAT95BogJ2OPRCB8aGdX9z8zOqdNC53+9IVmR7PGxOk/UcZFIaKyQS4GFS8wDkMdeTHzCWmB8uf+52Rn72aef2eb2tq4NlujLVy9sY23Vbly/ruIu8w7TEvM9V6YgqWI0wKlYnRAKmh0xGFbS3s9+ynhxxh0dHMkoi+vi3olnkWECeKQIfHn8smIOgDz+fv/uPZ2bAPLET3RO0LGh+MUxyd0QC7DRAcijK8o5xzrhjFPc5QtoLGSwGovprN9Y39Qa9Af9KvYDliaT7XquKTZz7pEr8PM8dyrclgF2kaXw695ZZ8Rys7MzOsffbG7Z85ev5HBPQc3VmA9JvgfZBq6ppe9PBxlgLnMBeA5wzhxwbm+sbdruzo51ZjJazzyHPEM3b95QfoJGL5/P2mD9hcJBSeZEiaEPDwSMukSMzuY6LEpOitfi8orG49qNG02W64LbPcAeUqva1s6evZqa1s/+5Pt/eoaX/P1Pmc/u8BSPwNkDfoon/+zW//6PwF//4C8bgHkEozCsaFkhQFVeKrdZE8AEg5BkGJYVFVMCYYFpJ0eqMAO2ESgQ3AHcucGK64qJziPJOoFxy51cZk25nJJ/gjC5apfRjSQwAzRyda+oegNaop0pJmCtLoCHzyDQJ6jjswFMMepxNX9CqvySaLTcTgF4YSqh2wSoCvtNyQKV9nxOgAkGAgQ5tOQAnpxkc26FOxEXcEMwB8jLPRGwkpiQkAEyABACcBJw0srEuKDrScUfzT0YjzE053I5gW/IAcD0WFpxHWNxuWScMRQSgNXR4Y5HNOoGpcWia2rlxaG5qASMCLflJE8bM58PmOSaqdQEqDIuvAfziRMuzAC3XS7VZGYcWKFUUhtfwO9YPBG2Wjlv+dyR7eys25133rGPfu27Vsxn7cWLV/bx330src+PPvqunGyTyZgFQ+jz+ZW4AZqhR0j1XEwHf0g6S7SrkSDCapifnVHbLWuOuQIURItSgKA0ZP1KGADTCFRp4RULJp9z26eVUMbEVq1XalbM5S1XyCvxAIRhDQDawEgi2204sDAqYiYTnKO9yZwrsWuyQpkTudGLFeW6UYvF5PEICIIlCs8IDThPo24VWB1+r7VFQvoKB4NKWNA6BaTvHey3y1evKjF7PTMrDU1/KGLPn7+SbhVt9DA+hsfGbGLipVgmV69dt3hbQiCc2qfFhKNVy28bWxtiAOJ2f/36dTE1COZPYB+1t2vdIsPA+9KqHpUZGXp/rgwgcgKMcRTXeKvZ4uysq1sb8Nvi6qraCmFsw+C5QRJ+AgvxuT1/8dJi0bg0P3nWGJ+u7l63zSwUFhiO1lvLiZ5kmzUOa5G5FeMYEDeIaUFRrWYk2ejHqZ07GLZoPCG5CxI2XJP5+e9973uaYwBZWM3MvWvs0y7g+w0GE5Go2nvTJDJb22JdvvvuPRvo6xMYChsrX8jZlSvjSoxoV2VOYSphpoCT7MLSoj1++o0AXcBk9iVAcuaAFk8eHD6H9QcowDMq5hTMZEDlMOxP1xwsGo/aq+fPrVajXbBNyeD9d+8r+Xz86JFa2nmmeb9yqWjHB4c2MwMzuG7v/sq3xKwhmafFkL3lxq3bGpuC3G4PZDwHWD8ygsxHrwAaGOiXL13Rmv3s05/b1vYbu3//vkyppqcmxELC3Xh45JzWGOA7OnW82K9rDY+trr+R0db09Izt7h/ovWC7Iq6LizFu4axD2PkVdA4BOBumZ6pMa3sVcznMfExSGLQko/FWqZTMG/CbLxwyawSsUPKaL5iyaLzL6g1kOQJi/xXLNa3F/xgQdZ8/FxBtshnRt2ixQJtHs1rDxWIEPWyaLkE9BhD14MxeFSiqVnBfyMyfMMfXbuFkrw0PjFr/0IDt7B/as6+/sTptvCqkeWWiJKZlOSdAlPdzwiHzhNqsUYHVFzRfe1rPW7nk6IwIRSOWQy+1gfRl2NrSSTHuwhGPoMhSuSFtVYoFtUrJDo5OrHCEfIfXPG1xi5/rts4eGdgbBP9wwCzkNQvR6V81C1TNNmb37PkP/s7K30y6wGTjxMzJmYNFfaVu9SIMVp85fsyIKtaARQqq+pYV2gKQGSPOd1cawGWSokXKF39utsuzB7Enyq2+6sqLArJaxSLBgA11RiwD6BvwqogSpZPAT9EOFikSIw1UDFxH91rdAk5dbvVBb9WGBvrs+vXLNjQ6Ym1dA7ayfWz/5v/+U/vx54/Nm+qyQy7FExRILodtYoCKy9wDrGYtCvSuVd3Ckd/nAvNcPeB6rSaGIcW+oM9v4UDI/T77ntekPX7u3Kj2FuRg7t27K4PDF0+fqKW7r6dLmo983tTklECx3f1DMUVhRBIrsSdxrjiNhq0sLVkwFFBRAjY21007O50MU5MT2n8p2lZrFZ3lxFIba+t2cnQiRtzA0LBiBYqLaFRyH+zH7v4Ztp3tXYFWmDkxJzior6yti90mk8aDA5nLAcyxdxIzwDzEgZ0CK0x9nNkpzPJ9MQpzeXUq0G6MBuPLVy/FrCQ2UsdQNKJ9kbPR1R4vixnJngTIxB4P0EW8w9ksc8bjY52bMPsA54gvOaPoelE8lkpp70Bih32XQhbvA6DGGYCJEjqYrDe6DhiTYiFng4N9dvPGLesfHjbzB21vfdmmX8/a8Une9vYPBUTzuYwR4B375flLl+QkTgcD5nmYfCEJwHXBjv293/3PFE88+vKR9jQVkE+O7cmTJ64mJ8xWxXdJAW3cN+PK/oopImO1vLau4ict/3QtrW+s2fabLZUZ0HB29dPpItjXvFM8JS7gDGesAEVpE///2HuzGMny7Lzv3Nj3yH3ft9rXrq7u6u7pme7pFjWcEU1SlgmYACXrzTb87AcDfjDgJwuwDfvFMi0JMkkTliiJGu7D6emlqqu69j2Xyn3f18jYI67x+25EeUgYftFbVSZQqKrMjIh7//e/nPOd73xfGk1X5DV2d623v0/PJxyOCaxlDJFHwpyJQhsgeD4PU9/TRh8bO63nNDU1KdBwdnpOYwAgj6Z2R2e79fb2KL5uaEx7Wtqba2r5395cF2jI/KZzgz1f3UrRqGJzxn9xYUmSAhREV9ZW7OWLcf0MtidFaxllBYMqDLE2mA8Uq5DQ4czjrGJOMu/4N7EgoGcmy1juqOOB2FcdPkcZFVmRfDh75ox+l2fEfCMO5xlzfS9evrTerh6dDz/96Z/a+++/J5AfENqTBUpINxeCAoAphps8I+SFkLfK5YnFS4oN2CNgUmOYRUEwSNdbqSw5rFgsIa8B9E4ZU9bBi5cvbOrVK684wv0XCvbln/zRCV7y5qfMJ3f4Fo/AyQJ/ix/+ya2/+SPwL/7577oASyTOtLwQkZIY0EYEeAQjgMOfii7/B8Qk8AZko00X5gSVfPSvAOrkClxFd6yqlk7pycnx3a/qK6CdV4UOeMzLYFjtYnVnTl7HZ3A9BD5oWxFo8f4w9qjeExwRhBDA0RpKEEeyT8BPJZngjuCVgJJkB7F6OadGIvYrv/J3xQYBAMAAhgAe8BQmCQkXgCavBSyAXQWzEnCNpAeGGGYxOGzTPsb1dXV6DFXMdAhw1Wqldm5PNxONTRiymOLQtk5gTL4OcCTH6FxWTphU8z+48YGYcLAqcK4lCaT9l0SFFmS0vBjPgf5+gdW0A3PPgLIEaYxZV2eXbW5tKqjr7uoRSAiYAxuBgBCNQBlPJZMKHDE1gGGAS+nR0b4dZXatv7fLopGApVNxu3TporSpNjbWxBKYmHhlz1+M2+bmtp0+fdqGBvttZ9sT15dxVFOr2pYOYSK0tlu16iiJBFwBAF2Ym9M9CdimrdZ1raPNA20BMgVGuq4SR64T5h8twMwhWCsCKEMh3T/JTalQkjkKvey5Ql4mQLwPIDI6lQTnOMnzPZI6ZVw+D+hE76xULFil6AE6tEICQsISFbtUbLig10pP2zYmSkHPeEkO16WChWBzRcLSUGMc0YiEFU2S2AKDB03QXN4e3H8gth1Mu5mZObt05ZoS0fv374sNjVMsmmEk0ecvXlbrJaL9uK8yDoB0JLOwI6hTdHZ1CDzb29xW2y5zDbbR+uqq7e0f2tjp00oklleW5B5cKhTFIgyFAjY6PCh2BP9fXF62RDplH3zwkQwNkCaAkbO4uGwJNBX9ATHFadnGfbezu8cCobCSTQCs508f2+LinH3vex9r7t785hutn/PnzgsQBvyBoU2yShGAPYY94Nz5C3rO6HvB4gEwBWCA4cTn//3/+B8IJHj44IHY1ejlsq909/QIhKBggnZX0I9pFFIKRa1dzCTQbSNhHRoe0H5w5vQpsUBWVlfl8tzZ3a19hc+Kqd2v1UvWpY+cFVNV67+xRd+HIYVGKoA38whgmH8jj7C7tW3ZDCYr6LPuyI0a7VGYtrR98jdstO6ebrGs2Wtg1TBGTEUPHKCVmj0vrZb8R48eau6dPXtBhSTHH9T4k6BRSNjc2LLvf/KJpZMpu3XrlqQIYLvDGufzKZoAOgPAAgrRqsuzYv8mEaeYxRhifvTs+Uu7e/+xQB72h30VHDC6QZrCM7WT8YXASEdsKyAnikXsKwBkaH4KPMaoxvGbSgcOoBSAJOYZsI3D5vjjFk00m+NrtFI5DD/MirjSFyhG8Mdbf14xgr9gZsNSBJwDiasBor8MitIa73De/BKDVJsIryl5oGgApqgjl3onmDYn3mrmS1t7e58NDA9ZxRe02fkF252fMxcWHcxNDJACfnPAjv1Fk2CmL2TucdUcf8x8MP1cnznhmEDRQDCEc5Bly1WrUEgJh6UXzJ7f0tZkLc3IT5gVyma7Bx5gx5DuZ4qWdx0r+MwiDRETeS1odgiO6TNrTJml6favmAUrZq0Bs4PFot38d19Y5s5jM3ffnGBGTkwyWoKVK/DSa20XCbTOCH3Njf+luKbWGi8glNcYezD/5j3qOqMe69YFFJb2KK3wJUvFQ9bXErPGuE9t8tFwxOIUREOYzQGGwqqnTR4mu2BmC0qrs2CtLWm7cP60DfR3W7ohZcm2XptZ3bb/4/f+tf3iu8fmJFttJ1u2soNcSUR7PCAHezRgqN8f0vzI5zB6QorD95oND7hRdQFEq5K6ge2Jjm0g4KgYwDnAzwBAhoYGrVSiwIikRYsN9vVpj8/SieIL2LVr71hnd5c+FzYa+8D07JwY7OzxALF1MC93fFyTCvLiJvYejHYOjzxTPM3KcllyL+xHAu+Oc1YqlK27t0dnPPsYBRe0HunioPBCazwaocQ+3LPiKGmUxsXu5fijIAMrdnNrQ+AZMRQMUUAkYi3OZuImwDW+R7EUUExMzmhUYJWYoPt7Yntyno+OjHoAbDqt83l+YdbW1la1/9GJcuH8BV0v5zoXwVhzfmECx3viIs+ewmew76IXiZYyexrxh9dlULb9/V29x5UrV7W/b21iDllSZxCsZyRH0MPk/KdYnE4nbP/gwJaXFy2bLVgsSZG6qpZzzJ7oQqAdHrYlsxapHqRa0G3FhA+5E7qEaLE+NXZK5p+wV3lGnKmpFGd2VucW9wfQK9O8hkb9HvseWvV0YTx99tzSTY320ccfe89mc1NFpyePHqlQxjoHVP34449VgP7qq6807r/2a7+mMaRrAJCUcUefntiG1n3GjTOFz4cVSjzEfME0iuuApbq6tir9U+YFhlqwfk+dIiYbtr39fc0DzlDeU5JBuWNd96XLl1QQRn+fVnJIDOz3dGA8fvJEHRcAiQ2NDerkgJmMnAmFXM7hxmZ05GP6A3jKNdXjaGJXWtI513imzFMYxBRAKTXT+UKHFczf3r4+C4aitra+9ZpJDFlhauqVxpK5z/vA6CU+B+zkeYmxvbzsxcmxhLSnx8fHdQ3Ea4wZskUA2xQfL166qNiFHIAv1gYAblNzWnHls6ePram50cZGx6yjs1uFeYqA5BgUCNHXZo/n/+Q+fMlQNJOx3f1DzSlA3n/3+//sBC9581Pmkzt8i0fgZIG/xQ//5Nbf/BGYnHjhktwDcNy5c0fA59WrV+3K1as1raADAYy4QBIMA7ABtACcUClHrJwEA1aS2Gi0XGGYUigq4Nvd2bb1jY3XulQEvE2NTQqKqdrSjgIDDS1BEn4quARvBBwE7QRBgJ1UhgFXCKIFFB4divUAuMLvErRzPVSWYZWheYnWEAEP4AkMRRirtKu2t7WrfdFrI0IPMytwDIoAwWrdtEgJv+N4rbllz5GXAJeAiyCWoBInTUA3gGGuHVAJtingBEE3SQGJAAAE7wv7lSCW5IrEAeMQNDTrLWoYGcAIwUEbIBUwBeARwLMuBQCYMjQ0pOsgOGa8AEpgk6D9RLDZ2NCsdm9+1zM/yXuBbxHwyWNSADaR4PX391pzc6PFYhEJ7Bdyh9bV1W5jY8MWioRtFS21rV0xLRYWV9Sm3NqCy7pPGq6pZEzBL0lHJBaX/MHq6roAmIaGZtvZ25cm5sbGpkAiACSCUkBYXFFpIYRVSLID44CkhASOZ0tbGsEm846ElZYqAn3GUW2hZdcCvoBF43EBogBh0sGE+4Rzr1vVc/La9hyPbQTQA1DDU6ctmES7DogCzLgk3YAyvI/XYB8OBtUCWOV3YYeGAjLMCfM+lZIYSIDm7W0tlk7GraOrU+3MrAGAR5JW3NVJNnDBLZZwcPYrCenp6rTFlWV79OiB2scvXXlHDuWwFVo7OmpaliGxbGCZAIzC8igXS7Y4N2/tLZhONQscZ27DHJqentH/u3p7PBZJOCRAn3Fm3NE1I7hf3Vj3nMcLBSUfrE/WQjLZoOdQRMJh/0BgGMyjDA7166tih8JQyRwdiBGFziZJC8WJhYU5FRFgYjB+AJUwmLxkxGN4AH6RwDAfKaIAKjD3aRsHELx65armLECbnOzn5r2W+K4uvY72ZfaDtdV1gXDsWTBQARoAV4sw8Ha3BVKfP+exp5DmwPQE52YMTlg3YqYGaBs2zWcSbQ+c7bDHj55oPyDJJillzQFOSNt4f09zCqAZA4gzZ8/b7jaGV1npsS0vzYvJy9wmwYeRBGjd3zcgMAaWMmuXa4KFhVO1E4Y1WbLJ58/sd//p/yZm/bX3bohNBVNl7NSY5gRA7tWr79i71961mZl529vdEzMIQHZ4ZFjjwn4BoMD4sVZovwSkYN3BNmU/7OrqtVAkZrPzi7a2sSlAAQdd5mq9kEJiSPGhVKxYPleSAZlnPOJKsqLsls2He3cJ2Qn0KwG+/ALtXQoPGlu/ZXNV8wXilk53WSDUaGU3bNVq0HLFquXyAFTsrehM1nRBawUJwDRa9l+3xNcKJq+ZojVAFPTQA0UBPmsaog6gIEzRmmkQLvHhuPniLeZWYhZJt9voqTPW1tNruwcH9uzpSystrUBnlMahEw2aE/ObW8x7gCjfLrjmABCIZetXO38gnRbbEND2OF+0AvcBnggmi+RGPKriGmBCLBG3xrTfIiGz/azZIViSzyyLhINjFkqYJSAABnBj90yW4HRCyu1MmqX5lGOzwrbZoy9u2/rtb80JZc1yaItmrZqFmZWvMTnL3kXIGM5jvf/NL8aaNuOS114PIIpeqFs0F8MmrQq6P+oyBLSZu9L+RB+0JR2xzoawNUb9FguGtB9G2CeDPgsFPECU+Y+pkr9mhh6ityYAACAASURBVBX2A/CGrKuj2YaH+62zo8WSDUmLt3Ta1OKm/d6/+vd26/EL86c77DBvVihVxTKmUErRSsVW6ZnIAskqVWRmvIIrcxIQnv2E4iZftIIH/d7vMbU4hz/68EPFEY8fPbBz58+K4fzk6WNrTDXY8MCAJD96u7vU6q/zKpsRINIFgzwcUZy0tLwkaRhPu7hRhdP9XVrgQ7a2uixWNow99keAHVimXKN0if0+nbvsY0ju4DIVSyYFxGjPKxVVzCD24DXsjbBHib8otKoovburFmL0P2PxlAAhzBivXXtXcQBnJww/AFDALgBIYgH+5k8dsEL7mL2CVn/YkextgH5el0nJ7t+/Jz3Gnp5uXTOFW4os3LfarNWVUVShk/MU7UW6fijy8bnTr17pvTg7kAvijEQuSMXIMs+kKtYi740TOvs7rMLs8ZFaoOVoPzRkbR3tduurn6ughlQAhSaKVnRelBi/WFzM+kz22D748COxGSkeLiwtChwE5GTPI85NJGG2hjX+xBN0fzCvOFMYa/Z74snHTx7bwwcPZcAzPDSqeILnD3DKGHHePX32zGLEK53tGm/mGHMjGUuoOMl7cA5y78Q3TF3iZ2I64gOkEpBUuHDhot248YFiG8BRrhnpAVzo6QYCqOR6ASB51swLnkH93CIGpdjNnLhy2Ts75+bnBAKPjjEXuyW7QqzLOYI+Lp0SHW2Al2mxXT0277aKsFcuX9Ec4f74HnEuxIL5hQW19L93/T3tabS9sz1TcKfrCFkhYnDOOuJV5gbzhc4OZASS8ZTlCll79PiRzc3OWUtbh6XSjSoOU7SD7coYMPfpfoA5Km+Anh6d4cRkgLqceQD9gJgbaxv26PFjXQMxOGc7cTO67xRAAPOJCwBjIUnwfjDE2d+IL5GKisQiKgj84JPPVNxeWloWMLu6viEtV4oPzDfkCjj3zp8/by/Hx+3P/vJniqcpjHzx0399gpe8+SnzyR2+xSNwssDf4od/cutv/gjMz027BE8c9ARVHnPoUDo+BCdoMwHOUXklmBWD8uBAQbtYkuZVxQFASPgAZABYCM4IMgliCHBICtCVIxAl4ES7Se20amHzgEmCeBIZmBsELvwfUFFAay05AHAFtCUSBOgDiCPJ4PMJvGE9ElDT2g4Q1oB5zd6uWmpJ8nFX5x7RTyRYojUeAAQQkuo0109QTjDHPQLskhgApnG9fMHspMJMm3C9PR3tS1rjaJmisk6ygFYnPx8bOyUglSCRzwYYXFxcErAwMNCv65uefqUgF/CX5wH7TI6tsBpd088Zz7PnPOMCWBpcp6cZmX8tYs89SNerrU1jSztTb++ANFtpVyaYBiQSQ68G9DGeuG2Xijnr7e2wjz/+0KJxEvyqzb16Yt9+e1PgWnNzu+WytO8eyDiJgJSEMRGPKPBGlB/dS5IPDFvWN7fEXCAQJTEjeaJFHcMb2CwA54jRk5By0DA2zAPel/ECBOcLAIlxJAEhGCWx43NJgmKRuJWL6PPRzg3rFM9iV4AdY0eSzGfhFA1KQysXc0yAKAkKAGixpLlZkhMypko1mxaH8B7H5qqSY6Qh0J+kARZWH3qiEX/IkvG4kioSlvb2VrVfJmpsPfR2Aaqi0bj19Q8JDE6kGyTEz/yGhSJtukhU2rwNzc3WCbM3n7cXz57rGklCAYUymcOasZM3Fu2trWblskXCMEgrdnRwKICRFsrmtg4lFC9evLRmNHgBShcA7bvt/MWLWjfrW1v2anpSBQ0SL8BZ9EF9TkBzGcMD2rOjMbRzjzV/mJvMH9YHAC1sItYcbHGxtDEKk4lVSSxKklBY2oBdaJPyfAE2YUCvr60KmAWwA+Qj8eU1Ypm0twuQhSlEizzrkz8eGAqr22tThyE68XJc7Xdnz521X/z8r5XAjp0ek/HC2fPnbGZmSusAV/fpVzN2sLdrjY1NNvVqSqBK/8CQbW1ueCZEu3tih8ACJ2HndTDRGT8M4JgnL1+8eC0L8tc/+yuBAb/9279t/+C3/hPJGFCQ6OrqUJunwHlp6pklm9rMU4QUNOwx8By/lY4PBfjt7+7YzZs3BUD7Q2G7d++e5vONGx/a119/a+tbm/Ybv/4fSTsUgIUkD61grg1ji82NdbVriiFae0aSj4CtWGM6A5YDxGJMh4P9wuKyAIXl1TV79vy5ihok2Tw/gcXoS/vQ8i1rXEoywMC0DW3pqNYpQDR7FeZ31XLVfDAnKToEAKmQTXGsVPFbLNlsiQaYalHpiZbLfssXacOvsUMrVQ9EhDoJiMefOoNRbdu1Nu9667zGD/Mk3NVhjwb0t2ekXmubp63cX/s9MvcATvYJMydmTqzRWnvGrH/0lAUTUdvY2rSlqXkrLq964GDQNV8iJCfjOtCq64N2KdDV55kx+X3ma4ZFl7BoBJC/bJn9jPczgMCAp0kaaWqQQUwkEte6rvI+Pp8l0nGrBBzbLZWsFHQs3UyBxyxXNstWcD02C9FG7zNLQUkvmCUxKyqhKzpnE199aZW1ZXOPD8yqOXMLFDCQh6i1unt97n8LEP2l8QHpFQDKWQM4yr5ZM2RCakDoAf8veC3wDkZzZWtLh60jHbVkyG8RPwWisEVCQQsHMC+qWMBBo7kibi/lp4BrloyGrb21wXp7ALtarKU5ZfFU0hKtPTa1tGH/+7/8Q7v34pUFmzotX6UtHrmPwmvGMLeB9xVzFjCa4hQArhzOfT4BPswTzkrmfiwSVdGB79F+PXZq1D788EMVX9nPOro67OBwX0w2OiGO9vfsyuXLKnAuzs/Z+XPnpB159vx57V97h/tqcw6G0ZFOSEajfmaxJwGGMganTp/R2i+XPWa+2t7RikzGZb5HESebORITsB4bIOvDhAf8ARyUaWJHp5y8L126Yvfu3ZfOJ+cZcRis8bb2Ttva3vPkO2ot6ZyjFDc4bzlLaT3m53/y05/ahYsXxOZnPDjT2fNpgffAwbBFY5HXHTYw9rk/9hLiDkA0jOIoCqG7zEYxOf5SAB/xGe32gG4AROhvcv/s0eFQ2O7e/c4uX74i5jpnEt/jM9s6cBlnf68IlKWFvrW1WQWWudkZyZ4wbpxPAKk8A85YzBwpKuMYT2cFcRBMSToiDo4OLJ1qtKtXrlk0EbcdgOoQnUg5xYAUKRcXFu3u3XvSXaXLhfMAAJAxA1D+4Q8/0xnD8yG+pMALmxc9zo6OLu21uxjltbYpRl1cWpTUEsVupG0ArtGJvv7ue2Lf8nX93XcFtPK+2slq3VMHB3QThSSvwFlbqbrS8OeMHjt1qqalv62WchjzFCDpTFJr/OyMJGsCmI35g5prnh5mq1c83dkVeYBzG5D6xgfv24Xz5/U65gtA6fT0lG2u08URs57eHq0jQHPOPfZ1tlKeGWeNnN53tmUiCFGCGJuYGqOttlYMEInxIwJzkWvifcgbvGso2OVLl3QWAXQiabW5vSvjK54vnU7EbsTcFAmJjwHUySUgVSAnwPP5yU9+LAYrn8866mzvUhHy9u3bAt7fuXZVBQUMLZn7dOxQDITEQD4C+N7Q6Jkb0tlFPEoMTpGTThniJ65/ZmbG/uTP/lxdVxQiM8dZabJ6uqZeqfz23Xu2vrFlg0MD9se//89P8JI3P2U+ucO3eAROFvhb/PBPbv3NH4Evv/y5C5hFazJmNbSXAEQAeNCyBbBHEEfQLNfn9jZL4DQpY5+YLdBquLOjwINAg2APthbVYoINmEloQwHU8H+CLZIXAlPPrRKAqqSqMu7UAAAwIAj4CVJ5H0AWkhsq8zAGeB0MVc/sp1GMEJhpEnIvFNW2jjEAQAS/C3BA8CWtL2nnYRjiCkiUmzzMjXxObatcb50Zivg8himY1KhtutYqIx3CaETBIkYnBOa0WAEgEuQSiDKGABP8joDOwwONEyAs18Z9o0cFIxKtKn5OJZ1rJIkA8CQZ4XoAQD3TBK9dCz0jNEP5/40bN2pg7lHNTOnQ1jfWBQjD8u1s75QGEuNJ0gHrlIQOMJVroI0Z59btrXUr5I6k/Xj2wgUZV3A/+eNNtYwREAJ4bG3tKYidnZsXe6K5scF+5bPP1EJIG9PW9o5AdDS1YNXikAr4C0jksW2jVimRdFfs3Jlz+gyvXaxXLdc8UwA07pMWMwBQADOeEYE5DFAMBfTzQt4K2YJYoqEYQAdMNg+Ig51KIsR7APjBLMA8Ct055pq+wFEwVqrpzZGYAvjg4cK1yoWehD7gWAimW7UqthGgh89xrXCcNb/ryCSrCR3cUtGOMwfgI5ZMxKyzJkVAggpA3dbRqWAfpsXRUUZticyPSNzT4sSBuuo6auNG87G7t1fAG8k7MgMkmCSFMENxPQaYxZSnu6tNrakk0yS+MEpwCecz1HYfjtrq+roVy1VLNjSb48e040iyB4CTtGgCOrfI4TdmK+vrKooQ8s/MzQp8A9SHObG9s6VkkBZwgLvMUda6e5BN2La//Iu/UAIHMxuglHUGw4xEsaOjXXOCh8i8Y3+BEZpOJ+3O3TtaI709vTINYZzF5EinxTzFMI0Errm5RUkcchMADLCwxkbGbG5mTs/48pXLlj3OSJuuva3Vrly5ork0Nz9rF5jTjmMP7t9XcYQCBsB9LJ4Q6wdWCawx5hqsU4otMFFIiFnfDU2NNcAFl3Z0NX0ygHr08IES9qtXr9jZs2e09tEu++zzzyyRxryCMajY1sqC2DPMW1hKzGv+5pkBMsAC5XNIJmG+Ly6t6Jo21jf1fHr6esUQW1pctouXLmscnj3Fab5T7ZRire7uyCwCLWj2EcYPxiVzYHVlWe+P9itAEIZqjU0tdniYtdnFJXv0+IkkBWCiMt9Yp8w9NIGPjrJicJJwoxVMcQFAwzN7OxIbFNCUPRVAFNM18EJaDSGNug4mec2WSreZL5CwXB4gFNd5gFd+l9b4qkDzOiAKQ1tt7r/8JVCU79W/XzMJQkdS7FCc6D1KpccqBcQrehqiWh+8NKTfwyneCTdYon3QWntHLMYacMy2Fldsa2raLHtgFnbNCYcsyBwJ4XxdskquYD6AI/ZDTH1gn5ZI5B0L42acTOgMODg4siyGMnlYlbTex/S3+UPmiyc8kBWwORQQCBVOxizSELcSzPN0ylrbYlZyzXbzZng7RcJmqShMdZFXLeo3izEMWTNfpmwT9x7Y+M9+YVbeNze3b24la1bOCtwUgCtQlBcAztfHBuATfVHYoR6lVWk+9Fal+7WWeeGp7KG0plct7IcRX7XWVMRakhFL4CqPbIfYobTLA4hWze+vmM+PQ7xjTAQAUZzoWxqT1ttN4QdwqcVaYNc1ddnG/rF9+d0j++reE5te2rSDfNkKZa9LQ0w4iliOxy4vlZkLZqFIwEqlrPZE9ke+AOJZT8dHxAQes56fAbIAvKCXydn5/NkzMXvb2lt11mJoRkEDU6X33n1Xxc297R3tY0hFsP9JliWTsaXlZevtH1TMAusdPW3OfAA8GPyAKO+++65XjN3a0HrlfKG1f3191TraO3VGey3qqzrzm5tb1TaPFvfM7IxYpxT9OK+6u3sFTAPsce5R2ADMSqabbXLylU1OTqjlms+pmwPxedKG7OgQiEmcxB7BGaRikiQ0PFd7im3PXzyT1AzanxToML9hn+Vs9orjGwL6BDbLgChtbWid5wsey7SlRTFhIpFSDMdeCxAFq5MpgOnfndt3VCT78MOPFDMeZSnotOi58UwAHJH/4IxJJ9BPzkp6gPOG6wXg3d3dttVVr0OJ+0X7nTMK1iVaoRSFMfyBsQ6oB6ud2A72O/sv34NhiB4t58+3t74RmMb8amxolJ77Dz/7TGPNHOH5j4yMifkKSAbAOXbqtLRgiYvp6mA/53NhgxJ/MB68H2PFOcE9o3HLmYnOOyA3XVGAiKOjw57+revKmJC9RgXgQsFSNVkn5Fw4GzCLvH3nO80Nxpg4EUAU8Be2MUDlwsKCYnHPSBNQOm0dnR22ubmujiuA13GAdb/fxsZGrbmpQZ/Jucf4EbdBXKDAo3g0Das3I0AUBjTbCCQHwEf+DRBd1wrnvuOxuBdXqtOn3TM2o0MmEtHa4do01o1NRMx6LiIdOD7F5KxX2MoUdInLmZ8AzbBkGefPP/9c74VcTFdHt3V1dCrW4xwGgPXkjryOIHIXYgnO8cODQ+0BzOlYHJ8DjDgPbGJ8XDE40jJo9/Lcz547r/Pt22/v2MjIqMDiW7fv6NopklAARm4IGSQ08mEm//s/+BcneMmbnzKf3OFbPAInC/wtfvgnt/7mj8C33950CawI6mHyEeig7UigCRBG1RxheIJr2t8nJ6fUPkrQQdsIgeHy0rLXNpY5tl/84udiINEiVK+204YLqMfnqI23s/N1SxZABkwsNhoYgYB1MOIAZmipJ2E4feasACVYhkTWBHizM7MKkGNxz4mSZH9yYkLXTqAG65HgSWzU/n4Fz3yPqjv/JqglcFWbTjAoEIE2esAqgjXYEXyfIB0dOJxRAR0QmAegJXCWDiUA6P7eaxCP78mFPBLxGJT5nBgEG+sb3uuamgTwAKKh0bW2saHXA4IADGO04DmsB8WUYwx5DyJP2vABubh+7p1guKEhZUMApK9eiSVGksF1ArzyXrT5cK8AQwSg/IxED4MUnh1OuhhL+f2O3b1z05qaUvajX/2RRaIeMMmzBphBhuDw6Ni6OnvMFwgLJCFIbsHgocaAI6iemJqS3hSBOGBa3VGU5wyQBEOUAH50eFSsCLLaZCqulimCVZJOfeYGLuueMyjaT7yWJA0GCcGzN98yls3k1DJPRR8gDRYfmpfME54Bz2NpcVEgKpq1zD8xDYO0VRctl/FYfLBJ5TKP3B0ATY1RRXsjwTVjBBIR8vusubVZunfFXN6ODw5FUFNrZsC7N0DTQhazobj19fZaa1szwgqap+iNAXzCyMDkB4ak2EvZrB3Qgkw7YrpJYJL0uppaxKTl5zAqaQnls7xW66iFQq5FIo4YCm0tbfrd1s4OXF0E1Oyub9i+GE0xgV2ZbM4isaQA7tW1Dds/OLaOjl6xwAEDg7ClqxVr6+pSuzPJ987etj14cE+JyjtXr9YYyus1sKHdpmcWxUh68uSxffTh9+zTH34ul2UA+HAIM4l9vRapjP7BARUG0OkEPO3q7rTV9RXpftadbbWmasyrixcuCmAF/CNBBGhgbnntgq4c1lPxpNYOrCpAZtp6O9rbrLW91fZ2tu302CkBAIAY9+/d0+9wLWjLIVuxvLymayLZZx2CVTFfmA84vGNigiTF/sGRgFcxs3t7PZbt6op9d/u2Euvf+M3f1Fp7/uyJmMUk8Yf7+0rw1WIahckDABbT3uSBNa16n0Q8JW01GD0DOCJnjqUvC1h74eJFrWcSNzELK660jEnsKRSw15LQvZqatM6uTrGDMJUS43FpyUZGhiXVQFJ++vQp7bEYfcEq8gfD9ujJM3s5OaX1zBzAhELTX3bvPmk8k9iThMLsdR2Yb+jyFsXIA2QLhaIqOrA2ARoALtEfDYViFgjFLZZotEAoaYWS34plWKgRK1X9VijyuxC1aTOnxdqTqOC99CDqLNH6USxQ9PV/PMd5WKL0neNGxN/C8WRBb65bMieEgCXyGhjw8G2fOVxvtMGcZKcl2oesY3BITOpy5tiWJqds4+VLgYrhVsyy0GEMm88XtIPDYzmMN6HpCmsbVpO0Un0qFEbREq1UVLzLrW2Kwe1EQ9IkNbRJVW3xmVNrn7WAz5xgUDRQJ5kwP6YkqQZrbGu3WLrJqr6Q5Sv8js9SaTNqCuCq2jrphs+bdURkNm/3vrlpSze/Mqsemnu8a272UJIBrlsDRWvgvGeaxA4HgzWHDkBNuxmW7d9AoD3TIgctUADRogVCFYsFShYJVa01GbXGeMRifsdCMEQDYYsEvBb1oK9iPv3hEfpkOhT2+S0edKwpFbG+nnbr6W231o5mS7e0WKKly9Z2M/bd00l78mrRHo6/svWdAznM87xhniFpIWi2jAGX9HnEWIUhChjC2uX8Z+1KHiOJCQsGbOsWDgdrXSnefsTZcPrsWRV4YdpN4LBOWQnQUoZAg7pmWmeJfyhcAn5evnLVDjOHNrewIKYercQAgKypBw8f6Bz94KMPtdaJV9pamy2fzdqXv/iF4oKPvveRNBVZx8RTmOJpn8Hg0YUZuKMOE7oYKEpR/IQlSlz25Re/0P0ji0OMAvhDAY3iJfEA8QUgFgUxzkYP7AxqnbKH0hbNHsHPzpw9K83ktfUV6Xjev3dXZ+zo6IgKSnweZywgqxi3blUxDzEF2p39fX0yEqR4ghkfY8p9ALxRgGWfgHWL+R3xDnHU5avX9H6wbwEWiUU4b1IUtatVnSsAdpwVALgUlhbm52xjdc0zNkLvUq3Y+9o7iZuePHmkseC+KbwB3vH5tH9TdKNwmG5sVGy7uenFk+rGaMVRfMOWFpdUJCbW2d7eFDBI7Pvrv/4bknmhM4eYgy6bM6fPCUhE45P74PwABEWznY4j7pcYl32fs4zOBsA1inqMDWPAfEQHExAR1uT7779v/QP9NWMfOlwCKlgRs/CcuE46HpCnoTiFeSefSWx8/b33VByBmcvvEmNSlGZsrl279lpvlmImezfdQTApAbgByfk9ZIjoHhJY7/fbxuam7ezuiKUMo5Pr4ezievkM5hDXxBrj3ILkwHshcQRzlDlVd6znPAXU5JnyO0hCQAaACMD5z3MmHuG+OGs8IkNCcbo0cf1+jRtnNUApc4a1PDgwqHZ9sZyDEWnXEi/yxTwhZgYMrf8BDEVvn+vgufDe3b3d6g7jbF5cWlDnE+uMGOO7e/d0j5hueS3/FGDKkpXhOgFYmVtH2az02pdXvILGiYbom58vn9zh2z0CJ4Do2/38T+7+DR+BP/zDP3AJjNTmUqkoGCNxJskmsIFtSIsWLakE1bTOym0zSytsVsk7yTr/5j1gfwG48RqqvAQOVJkJRghaeE+ARrQCCTauvXtN5kaAYLwHjFAcNwmQCbAIbAEkCaQIBgn8eU+q9iTRdUd6AidPAP9AQRGfR3ZHQMrruDbp3hFkNjcLpCS4r7PCSDxo/YHRIQ3FVErXCXBBkAZgijtrnQlBlkb1muAabcmdHcBHvxgWcmeNRT3HzOOMwFQC9ZfjE2L4eVX3RoFyK2urCtYJPHEoJ8GAbQfQSzDJOJCYAFIg0s/1AciQvJBAYAaxLxbKlgBeKvKAIPwNYwAWQt3VnqlMoEfQDiMC0PmDG+9ZU2OD0bZ165svbXb2lVii19+/LhAa5qvMTsAS6DgNhCwYiigJOz7OyRRgc3VFSWR7V7eYuCSCPN8X4y+VLGAkoXZXx6yjrV1aT1w77YzoV+EETlskQDfPi0Cb6+c6J0ngjjJi8noMkaCeAdcFeBIKhASIAojz/AuApc0AiiGvnTefF0DkDwZU3a9rwB7u79XaGNEyJMEuew7EHo4ibhnAg3AZwFZcjDEOiZB4+q0x3ShTANipy/NLYkGhOFrOZwXGoQV5eLBnsXBYoHV3d48AXlrOSJAyh56TarFSsoMMshCOmCa0rPPBOM6iI8q1MUdhZtAaTfC/xX1UATMqFgiYlStZCwQdS8LOicWso5UWeW8uRCNx29nftWKlYh2dPZbNF8QCAdzBzOD4uGKnzlyWjAM6rLBjHj97ousIx6KegVrSY3zAuOKrraPDjg737eXLcdvY2LHunkEl3c+fPxd4QbLIuvGYsZ3aH0jAee4A97A9mP+AAoDhpSrSFLCAcY92xEynhR1AFWDh9CkSOkyg5gQqwDxhLpG8TLwYt7aWdvv4449eJ/YwLr//6fflrozrO+sfJijrmIQN3bCHDx/o/T///Fetv7ffHj9+JIYka4tnBCOM69tGh7SDlvk2sQBZZzg5q60wlRTgyZjDgMKgi+eE1Ab7BWALAHYhm1XBCSMiAIpIOGpDwyOas0sLSwLh2YNhpTLhAEMoiAC23rv/QFprgKIUSmCMU+SAgUtwRpLNvILx0tPdJRYW90trL5IHsGnZd9kzKTpg8gKwMT4xacvLq7Z/mLGXk9NWLDOXkGcIeZqlYlYDaCEpEhHQSTHG026ErQ3TEBd4r5jCuoWVLKCU1nnoluazaCxl5o9aKEKbf0Kt8o4vaqVKwA4zJWmTqrUedqmKGizAGmjIAvz/BUQ9QyWP+Ih2KOzQmrkSm5X0R9GIdc0fZVyL5uJqpPcNmI9ri7aYE2yxSO+Y9Y8MW2M8arurKzb17JlVtzfNCfrNicdV3OB+WKN8XiKZskAoYq7fZ4dZmOpZzd2GVMLSsajtbO/a4caGuQU0r10BppgeVfcOzYlgxhRQSz3SAtIn1eXyWUnzJVLmS7VYQ0eXBRONVnbCVgmGLBALGzod0WTI0knHsnl19VtzxKwhYLazvGTf/ewvrTI7blY5MLeU9VzmBYDW2+ZrrfCApGqRp8W8VGOPAibTCVGTKvDgR3PQGTXuI2dIp8YDFYv5y9acilg6HrEowFsNEA0HAxYKAIYzdzzdbd2+47MIcil+jKLC1tPZYl3drdbW1WrNnR2WaOm2tf2Mza7u2Mp2xr59+NQev5iwYqUq9h+yJsK+cZuvumqb9wdCdub0mCReOBv4EsiSyej8p6hw69ZNAV7MX1y2mWOcTzD1AI3Y727fuS2WJsUrgNX93T0Z542NjkgOiHbdDz/6SAXELeYELNRg0Gbm5sSG6+8f1DqgaAIIA0sb0ATGaLlUkNkUGr8U9ti/YERyNhMrIMMCQAgIRKFYEhcUaJta7O53dwSSUkSlgMXexf/5DHQdFxcWLN3YIokV4h6ui32f1nDOQmI2r5jbLLYbbcR1WRqAIQoqMENLpUJNHzRozU20jWcUpzFuxBwAr56+Zljj+mp6SvseDuAYxbFvLM7Pa5xOjY3VtFwrKuo9f/7CNtbWLIlMTKpRz48COOaS/E180NLWLnMrE/NGNQAAIABJREFU9j8AaWId4gP2nYO9HVtZWpKECaArMVVbW6ueH/sv0h/oRWezRzXwin0EyZay3sMXDGickdAhdliYn1f8Sgw2NTkhWRLOAeRqYNoTW2BCODQ0rHsFgCUOoTuGcwegl8IVHQvEyZKJ6uy0oZFhFaORv/nZz/5KLfzMNdixjQ1NMteksD0+Ma64rx7vEmcjr0JxGMYiey6AIeNE/Mv+zn1cufKOziGuj7kyOTGuM5ECMvOdcWRfBxBFO5TOKdYxMgSAlcwHAEXmIDHphx98qK4JzI4AKwFg6/F3siEtEBCGKef406dPVSxExonPhLVMYZlngfwAMTrvrbi9Vq3i/jfW12xicrLGBm0U0Mzr6WpgHk5MTEjrHAkWZAoonLBfMN/5Oec15wmMV4rWFP84oxlLSBM8FzoSiMWIZVnDXBOxM2cIUkdeV1ZY41qfP9wnnT/EZcwd4nfOVKQK2D8oqHOdzBfOTc5P/j2/sKTYFCZyXc+U8/rpi3Hb3t2xr/7035zgJW94vnxye2/3CJws8Lf7+Z/c/Rs+An/8x//WJTgkYSD4h2VIQAlwR0sU4KLnTuw5/xJkkQwTgACKYtDB7wEgEswSzMNmI/AExASUIAAlgCJgApAEPCKgh/UB+ECbK0GQx4A8EiDANVG5Jmiiej80PCxgj8CeoI/EhQSFRJVgh8/lughSCfa9oMgU0BAQESCSbHh6pgUxPghyCPip/hLU05JLoIWEAH8TtMMooM2URIbgk88BbOMLjVCYJlTcuS8CQE9jsU1jRXBGsMn3AG4JxNBDgh0qp3R0UcUi5XrjCqBp3SPoAuSQNABtsktLdv2992UuQ2K1sLCoQBnAOZkkifAMJAh6CUS5ZgJu2rJ4ljBO0E9Cj4lxQSAeJ28Ca2QB+vt6LRqGtVWxxoaUBfyOra2tiEV0dHzsaTolUjIeAgStOrRanbVzZy8KCJ2dnrSnj5+Klcn/v7t3176+eUtt2QSyXlJxpOscHhoSewe9qJamZksnE17CLVdR3MJL+rnYnzmvzR4WgnQpy7DcSE6KGltAdwBYtL0ESAYCAg0JatETpbuW92RuM8YwfAiw9XepJAd4gfnHWf1fRkrSofOeFwA5bD5ArDLMwyp6eAj/ewzqpqYWAXuAm6VcXiYQhcKxHe7tWCQUMJ+oTRVps8HygHVBUi45BZ/fc7Z3y1ayqlq6VpY9HV+0yTLHgA9RgXA8Q8D79dVlK8EWxqQk4CV6JsdkNFirFgz5rLmxyZpoB48Dug3a9Q9uyOU2c3wkIBTAeGBo2NLpJtva2bUH959ZNu9YKt2sOX8aZ3jXtWwhL3AOrTzmD8kxrDdY4LlcwVqaWzWPMNBCQoF1xnyiLe3wKKOiAo7naJ0B+FGQgFUJawY9NhhVtHyOnh7RmuarDoJifMYzQseUNccehHQFyRzyC4y9p89Xsp6uLpm2sMeQzPM8MXUaOz2qNn2YqrwXUgzIAwDakUTx2tnZOcscHNl7732g9n3YzACagNfPXzy3qWnWi7cf9g30yURla3tL60jAQy5nB7u7KnhwP4DGiURM8waAknbP46wHIlOIIJGEoQPgjikZeyxAFYDA7jbt7sh1mE2/mtY6Asjnfr788ivtCwDw7BO0kK5vbCqBxCALaQ72TsBjcK/WjjbN+5npKYGoFJl4f9g/uAbjLs8aYX9eWl61p8/HbWV9Q/uO9nqtAdaYT4UKWu7Z72F9ovcpYzLHUQIPqw4gGO1dtPxgogKGUjSJRhOGATVmSq1tPeY6ESuU0L81y5XMsjn0oz1JERmk6U8NFJWQr6exCuPclYQFI/nLFMZa9UJJOOxGn1yI1FbPS/V9EmMAP8C/eht4/V2C5kSazNfYZcHWEWvqHrCBwT6rlPL2+Lv7VpybMyfAI+J9MVMKWSwa0Zp0AxErOiHzBYMCD7h2NFVlFlP0wJjy3r4Zhj+JoLWiWVcu2vrMrLnHh+aEHXPZU/yu2J8Cai3gtdaXgwKRfQ3N5m9qt2BDk9r2czBvwwFraWvUOFFMgJl7nC1Ya9QxJ7NpT25/Y/kXj80q++aWc2YVtEEBjaFqMkywadEMpaDC3kFhiX02YN7Nctbrps2B+m50b5TM8bP/HZjPzVpj3G9tDVGLh/wWo50f0zbYwL6QhQI+MUQdsUphnZnmCeZzIfaTSslSMb91tTda/1CXdQ/0WrqtTQzR1d0D2zoqWbihw5Y2t+2Lr2/avfuPVCwpIW9TQbu5ZH0Dw9Y7MGjX3//AOjq84hPMeOYrhUfayWG0UZiB4Q4789X0KxsZHtFsAHBifQBmnb9wyWbnZsXiBCDlrIB9hzs3hjFf/uILgYrf/+T71tffpzhG2oYznub3zs6eNG/R1ARwZO8JBP2KCVgja6srFvT7tAezXwPAPHv2WEDZpz/8zAb6B21ne1OalhRR2ANYg+wX7C/EHqvLyGeg8UhhoizmHqAW58Tg4Ij19w3q99BMZB/Grf3U6VMCdjF5O3/+gpzPv711S4VujHc4exivRCphrW1N9vXXX9rM7LS9c+UdzWHiMJiCjAdjipQAhWtiCuR3iFW4f8YKAyq011lexArcT3tHl/YK2JSAtS+evxCoev7CRbXWw9KnAwnJodb2djE8YUzKMGpv77VECqAdQCBFX5i8Xmt2RYVY9h30uuk0ALxTTOD328TkhPZa2pqR0UGOiHmD5j1nB3s15y0t4hS1KThSxCL+QyOSvQ4QjNiLecLrUknc2D1GLGcN1+EBkRvWP9gvNiHxGvsQ4CExCgA2sSkxB3GynONL6GMmRBrgTEIiAHYwACzzkWvhzGJ8mNt8HgA0sQ4MWeJNwELiHD7v+dNndnRwJN1S7u2DGx/I+OjO7dvqmuFc4FyGaYvhFaAp5zZxHz/nTMQsEL1PzpFkKi2GKz4BszMzev7En4w9BXdAUeYx3TjERoCWjAP6ntIApVDhD3pgt4DEQI1t3GzvvntdRVqd9dt0otHpkrByCaPSwv+r+xtjX/NibO34rqvrJJ5kjvOczl847xXf8kUV6ji7vCKdT2Dm/v6uzmDmOwVCPBKQLpDcBsapbkVrAxCcP8ScdOeglRoKhi0coQvqyJNAUHeaZ/pK/L+wuKixRrZhZW1dxQtyhX/5T//nE7zkDc+XT27v7R6BkwX+dj//k7t/w0fg/v27LgkuwShgRl2nyTOw8BhICM/z3zpTkqSA4BaQh0Avc3Ss4IaAvW6kVHczJRmH8SjdHtrCao7wtIPxWWj9EWADdnj6kVmxFQjkSOYVxMZiYvABAADakKQTpBHY8LkEwfybQJpEH90lXfv2jgIrgjcYWrCnAGX5PbT+qNR7Ltdegk+QS5CHzhb3x3tz3SQQfMFsI9EiqL10+YoSbK67u6tbbALeA41LEjiYXIAutL3zvgSafB6ABMEVYyU9rD0E9WERNqqdCoC2q6tb5gMkWLi8Mia4SmNUwGcD4MHc5b0BhGnXJWmgpZpgnASB9wREqTPICLhhi9JyxL95FgCn01MTdri/I7YAZlQDfT1qXX/29IlNTY177bMY+wSClkg1iCFFm+txNm+Njc3W1d5hWxsb0pIl6UDj6t6D+3LoZAxlzsIYV8tinAIoAFABInV3dsnVHvYlSRPAGJ8D2E3QzxduqyQldbCYeQBjFtCS5AvN2P09TERwN03qWYldkEwIpIG1AqCOtij3y2czXzxZgbAAL8C2uhEHSQIAOb8PkABTCCYB+njVSsmcatl8PvQUAxYLR6WrSHIJCAboDvhJC61TKdvx0aFVy0UVGbhXgEUCbRIirrfsVq3qc6x3aEgttIDlAD+HxwT4BVuHBej4bOzMOc1DTD4AWoBzSEJIKEkmSABgv1XLBXPcslVKxxbE/MRgtcTt3Llzasvr7uuxppYWAVUk+WiL7u1l7cXEtIBN2Mp4OGP4RENtXgZNbTY8ckZJztOnz+zLr76xCxev2KWrV7UeScSfyCAhq/dEu42kFgbPmbNnBBbQcs1zQrKgs6tbbfQwUnZ2t62zC21Rb98AxPeSH68QAyBKQgkzBHYHSQigIF8zSo4jAi4AJSl0AIoDWmysryrRvXT5kq2uLIq1A2OLuQVQlkqklIDBIDs6OhZLc3B42C5fuaLPQyKCtkTWCkxAfiZ355yne8zYe0wYVyxygHD+Zg2Dy01PTUoKgSQZ9iTt6xSNABowCuH1AN8YkAEcHuztW0dnlwpAAB8AGewXkhlR0Wlf+wL3OD8/Zz/45FMBKY8fPxEz/eo7VyQrwprAaToUCep+2St4FuxN7K0vX74U45M2fMCQ6ZlZ29k9MJ8/aN/dfyCwG1CTNQDoUt9fmdswaJi3gBz7hxQ3PGYmDDcKYeyj/AxDlUg0buUq7NEAzfSWTLVYItlixVLAckWzQpn2SAoCdJd7uqD/QYBoXR8UQyVs2QWIOmIU0u7tCgyV05LHHKr33NPK7cTNQs3maxu29tFz1jk0aMlUzJbm5mzu6zvmHqAlSjt+yZx4yELxuDmIeoYTVvJFxIJDX5gvihzSjaZdUyaBOSvsH5gTCVhvR6O1NERtdW3VVp69MDebMQcGpa9oTtjV+yN36rOAuWWfuZg/RRPmNDSZP9VoFomZD/CgWDZfJCRTEBJ9XyhqmXzRYr6SVQ83beHpfassvDJz0BDNCYT1euvREfU0RF+3zLtlsUirlRogChhqAKOA0ACoVfMFquYLFi3kK5hTzljYl7Nk2DV/OWfpWMga0zHDOT7EvKJ1G41ZCLholTLuKna5+nksELCwU7Vk2LGOtgYbHOmyHgxtOjot2dpt25m8zW/u2+5xRfdeqLjSF4xFw7a8uGjTk1M2PDJqpXLVJqdmdNb39vfawECPCmPsEYBgPJNXU1Mqtvb29Uvn8enjx7X1ic5yUdfJswAggYXMedDf26fWV/YdQED2m0cPH9r7Nz6w8xfOCZgSQzsY0DlORwN9AbRiU7wgPmI9AjzDIkQqaKCvzzKHmADmpQXc199r4+MvBLYRI+WO2VO8lnf2EM5PtSW3tNrcwpxNTeLSHtC+w3mF0ZnYmvGoraysiW3H2obpiFTQ5cvIG1UFTm3v7OjsA8iCkQoYjOwG8Q9AEUDP2tqSTJ7oVqDghawOGqYAglwf4CzFGVzfKVx3dfeoLsH3YdbtbW/qbESuQPqzLgz/GU97dGBQewkdHuy9yO4Qt2BExJlI3OhH971Utrt374qBChMStiDP6Isvfq698v33b2jN1jXtecZ7mAUdsq8mPYmnmuQAe53XTTCr73V0d8vwCKAY7U6KQMRoXnwXEsDG+zJGFCo5hwCzARHr2uasBbYMzJTYhwHc62cU0jnMCQYFABBZFgDVjvYO3TPsdxlEHh3pPAe4BLxHV5MzhJhBDP+oB3bThcX5Q/wFwxEwGxDRY67SHeCXviqfATHg1s1b1tnRpfchLqdQyP0RQ8Os/Pjjj+0HP/hUhXTY0qdOndb7MB68L/dLIZAYXMXrSNTOnDunZ06XAMU3dGABvpl/nPEUYxl7YnDAbdahVxzYsa3NbY0j90GMyZn1zc1vNN6c+8TvZ8+elRQFsSsFSq8LAQmjkuIq5jpFFM4+zn7iAsYYMB529+bGpogGxBOsQ84qAGPumT+cfcjEYKDJtcD45RwUi3R9TdIC6NBGomGj+Lq+iennkp0/f07a2gDuFEFpp5+bm9f5TtwCIYDXU7AkfqcASrs8cVQ4FLXf+93/5QQvecPz5ZPbe7tH4GSBv93P/+Tu3/AR+PrW1y5BHlpPBNZUoEncAeRIuAhS6qZIBEV1gI/vSVcuFpNmVT04IrBEy1NAztiYknQSDEAqkhOCVEyKeC+ALlhzBE4AX9KUNEcAKgFWXZie4NpzlU6LQUHgVndmBRQhaMYQQUlFDbAgORFIG/aqvdtb2wJQeC+CfZJ7An61hfoxG9lXkMN9A8gRKNOWSoLEH1qDGCcZFqRTAmVhrxI4kUQA7qA3ee7cWQWyBHEEnLQ+k4jTusNnJZMNSt4AH0giaPtC2N1r9Yl7ukjheru35yZPwAw7gCo4QSm/Ly2mfM7KxaLYnjBgPvvsMyUbAKGwzwCjaWciGISdB9AJa4H3BBAhMOa9YPV0d3daKBRQ4Dw/P6OEuw4YwjzL5vIKsAPBsKUbWgRywQREP4yWYxgFd767IxYKzxI4DrYuACRg2QcffiA2xKvJSTvc27f+/j7raG+XOVG1VNAcgcXKM+Q+eTY8f9gdtCXyhZYX98K9k/Ahe4CGWoX+ScCpcESvp+L/zrVrmicYOzA/YIAC7PP8ATABEHmWERxacUavtc0D9PCc1OaPNmq1qnFDzwzGU6mQNceFJUrrfESgS8DBidtv0XDIuydzLXt0KEIW34N9QIIgFrNVNJdSDQ1K9u8+uGc7R4fW1NyqBDzZ0GDRREqgC63HrJV8oajr94wJYMgAMFflHp7Plywcjqs1LuhzrFIqWKWUs8PdLdvZXLfc8YEV8tx/TsAY7Mfh4RGxRFta2y0BO7zqaqw3tjY0vswrjAKuvHvDhi+8Z+ZErXS8Z5Mvp2xzZ89mpuctkynY0NCopZtT9mpm0r799lv76KPviWkJO4U94crlK3bjA0y/KjYxMWmLC0u6BhJTngPJueu4NjA0KPCPuU+SQZs3iRRJfDct7MGg1iegBWxh1ona5SfGZUrR3NCohB4Mh/fZ3Fyz1bUVu3TpspLXr7/+yi6ev6CCBEyW69dvqLiwsrwk1g7rAS01AFHaUZEFIYknwWNdUiQBbA/HIgI6YMuQ/JLQkjhzP5cvXZYDNGZhONwzV7km2O6HRwf2kx//RMkWUhLIPXCd6IUCaLA3ABjzftw3Y8TfkibJYSyWkQkJiWRdG5mfeXIYVRsdPaU5SjsvgDyfzfgAerDeAehYKxRcAHBgf5LYsgd+9fU3Nju/JBAGfejt3T0BSrEYEipV7VMUDNgbYZfjQp+tsXJ4XoCBsLQANYDaApjYwXZ0A9bY0GqhUIMFI+jBxe0gU7JMtmKlis98/rBAFeZGpVQxRy3ztSIB6EP9D50JgHk1kPNveCp5fea1P6659bZ5GQMBiro1lmPNbb3uSi/XJeAb2uzD5oQazUl1WaR7zEYuXbTW3k7b3dq1l/eeWGlpySyAhkbBQtGgJWJRK1YcK/iiVgE8JJkPRcSo9MNq8qGLWjUHdjnmS9GwFctl7Tc9HWmZI8H23trZsdzKglV31syxY3Pzx7omGQMhG8BeEQwJHLVgVMxNqwQtMDigvbNUBViumg/37ELOyvkjKx5sWHl51tyjHXP8PIO8uewbMraqMWzZsDS2/LxiVoJ5mdV+7RjasR4YKlM5X8l8gZIFAxSCju3D66etnN+3x3e+seGeTktE0ISuWChgFnJolYchGkAWtaY96kkWgHyzR8aZV36zRMi19pakDY72Wt/wkDV2dVq8ucPccNKKvojXNr+5bTv7h5L46Oxol/b008ePbG523lzXZ+tb2wJGu3s6bWCwxxpSXpt638Cg2IKcgZwdPBf23umZaXvx/KW6Oq5cvaKiwtdffWW/9/v/p/UPYHIzptgEJjyxA8ww1h4sycHBAXVj0LUCo3LvYE/7EGsumytYNOqxETfX1/W9UNiT2uF8YdNmb75z57b27B//+MeWzx1rzbPv7G5v2TvvXJNWMdcGKEYMEo3EVFjgPCJ2gekIcLuxviUwiXiKgo2uI5HUM2XvZf4QL7A2iUE4RzlXuCdkUbg+4hkKkBToaJlHsoYzEobiwMCgJZJxxWC08hPnMR8Abv2OY03NjTITAoAithIjnnOnQmcHckhhm52fUzEYEz320f6BIe0P6xtrFo8n1X5O+zhdQsgO0NmBEWcymVYcCmiWTnnO5JzFFDllTFk7A2DP8jPulfMBk0b+zZmDCdLA4ICkN9C0JuZEFgGGLvs570/sAIORgiJnKxqjxI0U9yiUAQDWzyOeOc9tdnpWHSEUiTh3AG3R0Kdwt7WNJMmR/g3Ahs488kpoPbOXYwTKePO+r169Erv33WvXbf9gT8xFvpKJpGJhxhwwl7mMhBJsSDRYedYAkaMjQ4o96GLiGjCH4nMoSN28eVPFt97ebmnnUyDg83/0ox8JeHz06LEAxTpRnh2QtcFZLDMkupTYCfw+FTuJi2Ey87fkk7JZga6AgxTvuE/iu7X1dc0fYh/v7MTgM6hiF3Hh9vauNDzRzuV6WFfEYPkc7M4j7TWcL4CcjCH/5vyCxECswjPmDOB3yTNgHQtsVgzboiJePWfgXNT1HOFF4LdOjJ/MlDvwbFgTnMlo5GO2GIsndWYxD8dGR9Wpxntxn8S/FLw5eyjC897EE5A1WF+MEbrvE9PTKgr+s//1fzrBS97wfPnk9t7uEThZ4G/38z+5+zd8BO4+uOsS6BDEkECgd0VVlqACYBBXVgCSifEJBdcSLT/OCJQiaKF9Rm7GADRKcEtiMBI8oFEF64DAl4QB5h1BLS05tK8BcNCayu/TgkoFlwCcRIIKtsfYjIo5B7jJZ1EJ598kLoCzVLYJ0EiA+H1ACBILgB8S7rmZGel7weCQo3255LExj3j/mOfKWnORhwVGsEOARnBMEA44SZWZzyTokzFSzQSAe4QhC5CMXiD3Ojk1YQMDfQJ5CZ74QpeQQJpKfFtbp/X3DYjdiDlE5vjQ8rmsAjWCPZiaBHuAHRgL0M5EFR5gk+cEqwOWa11LFVAHEwT0Fan+44wtHbJAUG1yXDNJEAF2HRBkfLlHsWkCfuvu7FTS+eLlMzE5z587K7bm+MRzsV9g5aVSmE5t2t279+UiP3bqrJw3E7Gk5gxsm5u3bnltSWg/xmESBAUgwbi48f57Si6fP31qwwNDSjKr1ZId7e3Z1sa6uW5Fz4znzjyDlQd4CkBHmzmVeFqqSQoAWAnieT45gurDYwtFSM7QOgspgUI/jWQRzSkyAMAmWMEHJBBytPZ0TSOJuBIyng9jQmJFMlTI5izoQ9sx+LpVHqYorAYBo3ncb5vURgd4ivwDbfUUFFg3gHS09e3teoL+AE4wGsSGdMtiTKC5WjKfjU9NSlsMVmJU4xaWYH+54ophwz0z/rBeuUYAMp4PzxivlsxxXp8LsF0pFiV5MDQ4YH09PRb0mzWlUxaNhCxzeGBLC7O2imbd1oYVijkbGBm2jz75gZ27eFHg2erqsow3Xr54Yc2tbXb9xvftxctJyxfNRsbOW9VYezu2vXsoYAJEeHtvw+7dv6vk/Qef/MCuXXtX7BXG8se/+qu6Ztr4eAaw0DEuIyEG8PQH/ZqjrEdeA+gHCwkdUNYl651k8enTJ5r/p0/jkDuuPYrEF0AUAGllZUnAHGsYluT4xEv7/O98bpcvX7YH9+9JDgTWV7qhSYxu1i4JMgkhhQMSTgBDgFElsd09Gg/WEg7OtK8ODA/pWQMUwj7DrR5MDQCCexCjKhAUQ0eGDn5HpkPsO8zH4eFRJcPLi0sCakjsAVZxyKV4xHycm5/X+vb01iJqy7tz5zs7i7FcR7tYnryOsfXkOTpsdmZO8/TsuTNav+xV9RZEyYuEwwLhX7x8Iabv9taODQ6xBofF+H34+KktrcCWq6htEMZmOOKZ2cB05Hs8WxLMquuzTDavz5brNxCadD7hBJoABscfsuZmtIKHrGpRO8hUreqG7eCoZJlcxZDhRP8R6ZFqqWKVgrcW/z8BUTZQwDkBosy3XzKZ52c1d3TvmPbCVemQ1rRIabfX9zz7+hpDEoRQKsFmvrA5/qQ5sTbzNfVa2+gZGzx3xuLRqE2Nz9rivcfm5o9kPASzMsC4+ENiiAJUuiVAP8f8oYgKMg5anzjQV0wFjWQDTM64gH/XQSKGa8S4p2q72xu2N/7Iqhvz5mYwEHLMF3bNreBaX5V+KW3sbsFn5o+bE0ubL9VoiYZGC0Vj5vgDdoxucvbIqkf75h7tmZs9kLu8Eyib46/KSIprfD1u9Yi+Boq6pZy5Fe7N77FDXU/HVzImvrL5AkWzasZOj7bapx+9YxvLs/bNX/65dbc1WjTgszBgaIg2eb9a5mkPF0NUz6mi96GV1Vd1LYLhoN+1RNC19uakDY70WtdAj7X09FpTz6DNr23a7MqORZs6Lc+YhiMqStGB0NLSrH1//OW4PXvyTAZ/jAHz/ty503LLpsDnGRNtS7oB0A7QBsMbzlAAFYCqF89eaE6LXX6UEfMLMIr1y5ktvfGqq7Zr4hK6ElhDADM9/X22t78r7W7OKl4bDsd0LqAxGY1FtLft7gG+bVhnR5t98skntry8IobeyPCQnTt7RsAnbdP37t7R/V2++o51dndr36XoxdpkugKYTU1OWSKVEtibiCe1d1FMYl+BGY4OJIxD9ln2MeII9lHkc9R67DheoWhjXfcNow9wjngJRuvTZ08EPrEPtrW3quOkUioLzIThiKkN5zgKCh2d7QJQKZqzstCMTTdglHOsOCkWjUsrWe3lFU/ihlggmUjZIe3wuIGHMUhq0GfDNqflmL2AFm1iJMBbzpC2tnaxaQGOYQfyO08eP9a+A+DHc6Kg+2piQuDg6KnTtjA3KwasOkwYj7U1u3b9un362Y8tc7Rjd769JYCP+Gl9ddWm5+ZUGGFPhWlKrMpZdOXKFRXPiMvouEHHuZhHDqSi58r+S9G1r6/HZudmdGbAoqcVnLgKhj97FqxdilvEZ8whzvKHjx5qj/7hp5/pXjCsIiZBZopiFoVhuq8ofvEaYga6HCjowSSF8eh1FTWIHbm0uOyxi8tFa21tFojKvo8uNr/7W7/1n6pg+3/9/h/Yw0ePtB9SLORMQeoJFjFrB4kbWKEUp1kvFMzQYIcpybwBXMSIsm6IRXzPeci84xziPrgfXkP3Adc2OjIm/VukYp6/eOHJEEWjktKBSMB9AFhDomBLYuz4DEBLmLK8F+OKhixa4sS0zH8+k24tAEvmicdwPtQ5TF5Uz/uxAAAgAElEQVQxvzAndvfwyLAn0xSL2+kzp714P58XQztfzNva+oZA3HMXLmiL5L1ZMzwfznW6oCYnprR3sEdQrGfderI9fjnNo8tNbPJf/uPfOcFL3vB8+eT23u4ROFngb/fzP7n7N3wEbt255cIEBQygFQXwjqRidnpawSTBCIEAQczSoge8Eci89/57CuKePXsiw5TOzg61HlFR94BRL1CCXQBABNhDQkP7GoDGpUuX1LrtteIDtMY8sxxpVnqAKEkywR1JCcAEQY3atWpt8jC1CKhgYtKCTyAD4AroSYsNLdyAjSRVXBOBMJkhr6HCDcjBNcGCrTu5wy4kqEN3jCD0008/1ZhQWb99+1sF2j/5e39PrT0wIWmNwp0ZF1vAVHQDm5obbGZ2Tvch45FyRcnG+MsXMiE4c+acquSAjbBJEPQnEOX+Af1gHnLv0hJtSIsFUG+Zo40L0IXrBZhB4L2ro8MWlxdtZ3tLSQOB7OjISE2EfkXtR9wr90Uw6Jml0Mp7YNmjjJgdGEjkCzl7/vyxwKiBgX47d/6Ckj+eOyCJ2v7DUekOEowC0gHYct1ffPGF3bl9S8ZLVOx57rDXSCxbW9oljQCzJBKKWDGHbhfXY7a/uy1n5u6eLi+h2NrUmDG3SNLOnTuv4Hx5aVlOowq40YCNo8dWtMXFFbWXMy9g4wLO8/PtzU0lkYDXJGUAaICeJIUYE/H/ELIFkaBVrGqlfF4MX4LcQj4nB3mAHuZRFL1Xt6LkLxYO6fdwj/ZcrMtizgFw0mrI9eHA29LcpIScdu5VTIz8Phs5NWotLW1ihvA5cdq5OjoNZdJvvvnaHj56UGs1NisB2orR5liA9r4QjuBe8I9GrafpaB7T5TBjS8tLAmRh05YKBcsdHwsUCmOU4zjWmE7bQF+vpVOeQRmmX4UiDNxtSyTDdvnqZRseHBGoGAwHbWdrW0YBrs9nK8vrVnUilmrqMH84rvbnfKFqLyemdO/Fct7+7b/5IyVwH32EizImDgW7fPmKkm++D8uScSX54h54dkha0PJW19El8QW05jUke6wPWFvoENMqS6KKNAPaoCriKPmBHeQIdOf58ru0UbJWATcAGkdGRvUM/uov/lxr5v33btjI2JgYHjgs43QMoMwa+fbmLSV8199/3/r6PaM1wGeSKxJwWt8Z91evYJw9f80q9Z4HyfKaQFYKE7CyWbcwuGFL103nJGexf2B37txRQvnDzz6Tvhq/SwLuGUDsCtzlva5euSqg8f79B9oTSLBJ1tkj+nr7xTRHbw7wornZYzthjodeHM+S1kPWkJyGX47b+tqm9leACpjIT54+FwDP5+Gay5gCmLBvANywl3vs+6AMy5AOwMzKYQ7HklpLAAUYMpk/YJlc0Qb7hy2ZarX9I/belJUqYTvMVKxQcjFbF4AKGG7sEXKl91rZAUX5w9xXC+7f/qoDo/XviyGKEzrvWWuHrznVexhpLYR9bU2PhiZgKPAtX2imhs0JN5gbarSG0xdt6NIV6+qBaV+y2z/71ipLi+YEueiCWML+SNyqwYgc0AO+oDmu3yquY4Wya04grLmOZEDJ9UnHjrGsAkpZWbhuQ0PSksmIhaxkWzMvben2V1bd3TDz0zNfNKugmVzSteNAz/WZGxYg6g/FzR+MWAj94IDfjnPH5mYy5uYy5hZrmqEAnG7ZnCAM2IpYyzWs+G+NJkxRWuo90yUBolVPK9zxA9qWLB6t2vHhll0+12O/9nc/tqWZCbv1sz+z9uZmC7gV8zll8wdwla+3ywOI1t7D4T14LFU2Kgu6VQu5ZUuGTQzRgcFu6x0dtObePmvBmM0N2vTKhi1u7Fo41WS5QklzEnCVMwLQCb1m2Fyzc4uKJdxq2U6dGrPevh7FE0jHoFNMkZX9C3CHs2RwaFhxDOxKWrfnF+YlU8Je5HMC1tbRqTOLddfIvSGJEo0JnER7Od3YoDiEscE0ibNocWFO0jEYDiI3Q1wCQxFneTplmHJocQO0jY6dUsEUR2tinOPMofZntEcBB9mf2Ju6u3o80Pb5C3vnGpqLHdrzZmZn7TiXk3QOOo6efvuuimPcI0ASbEgK23xR/GSfgHVHgdCTGVrUPdKpAcADiBYIBay9q1Pmhn/0r/5vganf//4PBPiwJ7JPABK1NDXKVZ4YgHiRMzYZj1s46Njiwivpg2MutbWzLZCtt7tf7O+dvV2BxpxdxCXsRUgPUdxraGxWdwcO34lU0g729mRMRawIuMy+trK6JBM8WNEffvQ9xVKcE+xHAF/IzvBsAH8F3G5uKIZA05H3SURj0pLlXPSA5JeKFXk+nAvEK7Sxq9upJmNEXMfWw/szVkgdvHzxUkxw4j/OHp1xhYL22VQ6rmeCTict1hTcYeBfvHhJHU0zM7MC69SxRBE+kVC3DUAm5ABiGYD7YiEv9inP9cyZM4ojPC3TNUkMeSZ625qzFNh4hoylW6mI6cvPAPWRcZqZmVKMQPfA7/yjf6zY+a//6mcqRl64cNG6unv1Oeyx5apXkOJ5w2YvVco6g9VCHwrp85Bq4czhd0dGR2xocNgePX4og8Dr715X3Ml8wz2e6+Lc4Kzk2QOSE8dKMmF9Q2xV/QyTO9ek2805Ky1/f8Du37+vswfQm4IAMRxnPjEAZxGsVUBzrp/3gzjAmemxnhv1XFhzAO7kJDwPuiX4HZ6fNO2zR5qDE1OvbA3zOzONDRvl2NgpGxwY8LTksznprbKne/dVVEzrmWCFJG/EPTKn/vv/5r8+wUve8Hz55Pbe7hE4WeBv9/M/ufs3fAT+yf/4P7gI4sMCJNhQigh4CEtyd08AKEk5ASRMBgIHAEI0hAhuU+mkgDSCPCr8BLSAirCcYCHR6gtQQdAC84QWTNq5qXbTlgLziODJAzxjClpk2JTLKgglKIXdSIBWZ6iKjZVKep1/BLLRqIIhWGC0TXEtvK+YXh0dCnR5zfjLlwJ+YZVRaSagglkAk5Rkn6ARoI9omODdC6YaZFBAQFvXniOgAnRgvJpbWgV2zEy/EoAHIIGuFO8P6EowDaOWgIp72dvdr5lGNUpvMSLtJDTNPA3Wza0tscYQkYdxND39ygvW0Q8rlpRAEaTevfudPXnyREDQ2MiotbS16PO4RpI1xurSpSu2ubGmdkEkCgTW9Q8oydnc8tr7eM6lPG1iMJyCdrC3a/m8B1rxfwJTnhvPCLYDICjt1LSql0oVsee+Bsx78ECAFa31tOSKi1V15cLe2dkt8xdavfe2d2V2Qhs5Lc6peEwgY7HI63DHLQnUBDBlLmBywFhzzQSrJCOMM/MFVnC5SoLqubF7jF4cQz0GCAE6QH59PpPNeuyhguYlgbMfgyT0RslqBcjQLk/QWzG3jFlH3JrTjZ42Z7EgQDGF9hVZOuZiMDhiHvuSVryunj6xYQAl0V/lugBKYbLsHeyKqQyTJd3UpARtP5uzdBNgVtDu3vnO/vxPf2q7ByR6kMMAjXy2eVi0fMUzo+Zzw0G/2kVJZpLJoPTYxEyNRMW8SyfTYnyg71guFMWyoNUXxmu5kLdIKCwTLUB8mGo+p2KpdMxamxulwXnq1Kja/CiMZLJZyxfLNj2/aIWyX2Y4mzuH5gSj9uzFuBKb9957X6wcCgjMW+YJCRDrAykL2oZpOYVBAhjAmkGjDCYlDL5ILC5Qra615sls7Oo58/6A6STH4+Mv9TxJcGmbg4Fy9txZzwU5GFLyiHkXz5u5xRgAwJK4kGyuLqGhuykmDkUHmEMASg8f3FdR5crVq0qsaWuktZ1Ej7kPSMk9MTcA7ZGLYN7j2i6jlXCkZtaW1z65uemxtN5556oACfa1ukzA7h4Fm7KSxCdPntoXP/9rGx0bsXfffVfFBUAE9iAKMHXHY8BSwNovfv4LMcNw7gVA+cEnn0hL9OuvbtqFC+fEEIXNTxsr66i3p8e6+3rVggmDjEQY2YJXU9NKNO8/eKw2VSQTNre3au7yBY8RCijJmvil84Dv07qL7h8tghRxqiVXWrqhcEBAKXMlGm+wYhnDp0FLpNps96BilUrYsjkwoICVKiThFY+JiFmRdET/wwFRaYVixvT6S8ie97+/AYjyOzVQVM70tL6j2dlgvu4RG7z8nvWfOm2xmM/GH83b9F98I5DSiZgFUlHzR6JiZsMMDURjOq9gzgIqUhgpVxyBvkhahCJRgT3+SMg29jPSxUSmIxwNWWtDyLIrr2zxTg0QpXW9dGQOoGjEUZu+/JAiUTN/zPwYLTlovCLK4YG9AIKvjZMAhmH4lmB1QsPF2Y97rckK/DLAXIvsHR8anxgg+cxxg+YAiMLopF3exz54ZK1NAfuNH3/fxgY67buvf24PvvnSWmAxIzXiFi0QdARywBClWEShS6Cqr2p+p1ozl3PNKZcsWClYQyxgHS0J6+1tt/b+HusaGbXm7gGbWVqzjcO8JVo6bOfw2KKJpFrhX01N2OryklUx+GnEDbzP1je21K1wcLgn7T9iBMArgJ75uRmbnUEXst1yhXxNtznunS3JlM0veG3JgNOsZf4MDg7Z4NCIJGPu3rtnn3/+uQp6fAEoUnAaHhtVwYXxpN0W8LS7u1cMRwqxxAw41e/sbskBnn3M685oVkcCYCQMbpmvxRPShGbvAnQlbqEQiJZzU0OztIuXFpfUgZLLFzwtz0BQgCdtvXRnyAQt4H+tB87e40kFBQW+0VVCwYzYh/iJs5+zj5iCcxIQiyJKY0ujLczPWjZzrPeCmU8rtMx7Wlq8jhm6cY4OBcqxv6JtyRl5uLdpqVRMUgnc/97BvuIm2rhZF00tbboXGRthZJhMa18nRsGQqqW5TUAweqcAiFw3Z4nYeQ0N2rcYZ9iOXDtsP2IBAEfOvNWNdRXliE/UDZOI2/7efk1SKaTC3u72tsDiGzc+0DPZ2tqQBjVg5Q8//ztyF+f9Oat7evvEVsTginuUxNLmpvQ/52fndaYDlnG9Dx/et9t3vrHf/M2/r72YeOz+vfs6L/oHBux3/uF/Jhbmk6fPZMRHEZT7ogA4joTM4pKNjowqvqb9m/0W0JqzjVjx+x9/rPiTrgDiJc5MYmdiCOJApJfm52atubFRIPDk5LhkEHZ3tiSRQjdFIpFSuzummLTMw/ylowq5ALbK9o42Fc0A++iOACDn+fMM0Xs9f+68R5KoVjUOxM/EiowPHSrMacB2gEhez89hE8MSRiKGe0azk2dKXCbZgaKng0sM//z5c4HD/YD5Ga/VnvlG3sGZSWwDuxpNUMgWkxOTtre/Z709vZIsULdMrcOM5677aGmx42xGRmAwfpm0169fV67AWFIQRmqDuYXDPfEILHCuZWZmznp7+uzatXcECCNrw9rlPoglPD1ZTztcpA+fX8D7xva2/ZP/7r89wUve8Hz55Pbe7hE4WeBv9/M/ufs3fAT+i//qP3cR8CdAJcBBy4lWGAC49dU1BXdUQ8WWiEakdQfjjuCsqaVZwejyypKCVarWABYEJjAweA+0uWgjAiCoa3riGC8TlY3/h703C64zT8/7nrOvwMG+EgvBBeBONrubvam7pz2aGclSSeVyWbakKHdxUqnkJlWplK9Slfg2Sbkcx8mV41ykYluj0UjWaDZN72Rz30kAxL7v6zk4wNlSv+cDOBNZcuW6m5BY0wSB73zf//sv7/u8z/s8SwbY+nv7Nb+4qPW1VbdNA/QQQJEsdAHMVKtme9lJGoMQRNejAevxSP/UgGl9vUXmYY7AVAOMAPQCmD36PFqyCNwJkAga0VnqPtbjABQTI4AYwJEjQXiSgiNnTIBdGGBEWFyTwJnnunbtmvW3uH8MJJLpwDCJpAJtJ8BFgikC3uamFresAjgA6BBc8dmAfjwvQRbPYb3RbGAYAPAAoEkCRNWchATwCfZiU2POwT2sgFIpMJsCTISx8O5772locEizs9N2pYbBgLMmAK+F6zGZkQxs72xuuE2rr/eYXowOG8ALDHjQXS05yEXzEoYIASX/PTM75wSSIB5dPJ5neztv1hmJw5GbL3OgzgngpDU5W5panJCRGFb2iyoWdqxfyvNZv62l1WxXEiqbQbilrOZ5R0JggOtg359Zq0UUjsLww7iq3mPDc7XhAl4ouHWMLxIBKvuMK3MdBgng0W5hW8kswHzgQg3Qw/PSalolgT90++7p6lSkWlFxd1e5TFpNuQalsynt8fvphOrQXVuBbVmvM2cvmv1DkkkrHvpXaMyyfmDP8Jy0hecamxWOJ5WuwySq5O9Pzc1reGRYmzt5M6RwhH3vg/fV0XXMhg0TE2NmD8GmGDh+XEvL81pYnPM6mJtfV1dnqxkLzCvmYKV0oEbMjADmknEl4xHFowGQgt5o9aCqZDShRCyssEqKhquqHOQ1eHZQb77zltvmE7Q8NrRobmlVO8WySoqpsI9+YVqT49PK7xY9V9GXY42Q9O0fFPX5p58YXKN9k3VEkSPQr434eyTCmBoB5JLgkhDBImHOA2byLmGmzM3MWpLi7LlzgfbeIu3+sEBiNjdj3sGSgjlLcgf4aeOt/aITeVzlaVVnTS8sBIybI+fa4Of21Nza7EQT9gmgJ/MEQJ0EHNCRJPEowSIpslvxzo7GXoyrra3DwOzS0oITbtgs6AyzRwJ0PHz40M9iGYe9ojUH2YPMhK5hKLbhtnnAB4AZEsz87o7u3Llr4PXDDz/0M6KFyn4IE529j3bB+vpG6/ZRmDIoubvrQgaFHmsE26CLQsO+5wzJXkOu0WzTn/705xqfmHHRZgOnYqRJ4mjXHhhEoqhkk6AQrf/7gW5uCqf4ktsMrdGJOdIBbfphJTJJa2juFso6feqMLlx8Q/OLu3r4bEblSlz7+5gOxQ0mYsCEi3mkGnIr7pGp2UuG6KE//C+BzMOD+G9jiJpReghy4qQOCIiOKAzOcGCKErTM004PmmlEUyZiViIGNmupelWjTYqdvKDz77yr4/05rc+X9cWPP9fBs+cKJaoK5ZIKZVJmh2Zg8nP9SFx48+ztIbtBGzmGM3FFwlFFEymls1lFEgntlqoqh8OKpVKqhMPqbElrb2lSw5/9TNWVRdUO0BLdVihaVSiLuVHJBm2msdWicpWE1nbaoCMhheMY0lVULRYVxtmIZP3gkBF6JA8QxTCQQueR1mpgcsQ48H/haNjvTrWIVAUUlQFMO8uHi/iNK50s6dypTn349mtanZ3U5z/5kVpyDUpFuMeqauFqwBCNYKjEOz70cAoH7F0Y6olIVNFaVYlaWU3ZuNqbM2pvb7Rea3v/ceXaujUxv6i1Qlnx+mbFMw0G15cW5r2WeruPWW/z47/6WJFYQt3H+t3xMTc7rZnpSbf7AqCwp2A0h0EcoCWFTPaO04MUC4J9gZ/5sx/+wOAMAOvHn3zqggs6zi7+tnV43VIkJtZ49PiRQbgLFy/ozbfeDFzvD/YN6JRKVYM/FMM4UzlTaGumODg6MmqjoIDRn7REB4ZD6BkCiDL/AK3QRObsGB+f9NmNLA6FEdh3tVBY+cKezz5Amddee91gEucuAC+dHDDhAGgo6FL8RAt54PiAZWyIe2h9B0ht7+zweHBvxHM7+R3L4GCqxP2wT/Fvb117y/sHjH46LWCxE+9gQkdxj9b4Bw/umVn89ltvKJkI+R4ovLH/Y8rX09MfmMhNTnqf9BS2wd6eAcGevj7HFJvrOwb5KWjzLimmmxk6N+22Z+K69z/4UG0ddEbAuq3ppz/5ie7du6vBwTMGMPdLZYOLAKJnz55xUQ7pHpiBFIEoDMLcBTxkfz2BVmRDo88E3h2A6FHXkTsZ9osudrFnEg8SqxC3bW3t+O/EacRsGPPQcZKry1hKYQ8d7GpgREpBCyARwAzwmrZwinYUvJlTMPt5Zus5Z7le0fOHOI699q233lJjrkGr66saHR1WfZaun9OOD4nhKOrxRUG8sLPj/dpGkhWKbQGz18Bzsei4B/M+gH9iUUtJbGyZmYzmCXMdXWszZGMx7RZ2fa90Z/HFnGZeHpT2gxj1MIbiXOF3iNkw++K9ucXfRIea45XFBeQFIp4/nIGA/MvLqwa7+R5jcO/ePQOc9h8YHvY5TbyMbBeAMedOoLfd7vl1lAvwdwq37mhIJp0zjI9PuIhPLBtIV2UCPdtkIBHB/cGk5WfqcnWKwPLcKeirr266cEH+QV6Cji3jRBzQ1NzkcaeACdED4sH8Inq4Ge+5rE+M1v6n//G/f4WXfM3z5VeP980egVcL/Jv9/l89/dd8BP74T/5djYo5gTOMxUq14qQAJgUmAWjYwTKgQg17ivZUmwIRbO0V1dBEa+uiAykE0AHS7DK9tWVwDofr/uO0VecDh+xQ6NBlm8SlrNW1VQvtE8AT6BNk+dpFdM3oTC65BY5gEUaRtazCESc2BJ5Bm2yvwTC3ouUDMxRE7gkScYiEZQY4wWdvrK35MwFLYQ3w+1SCub5NR0Jht7YBivD7S4vLbt0lkCJg498BPwnAAE8IwgigAUppyTs9eMrgF9eFyQajEEDh7t27DpJpiSMgJJiiBYjkArYtP08wDijLvcF6dRLT0eHxJKPn+4BJBGe0YTE2AH/IAgQmLIGjPfIFBMS0ANG6DYuNsbXJQ1hm0gBgwyogSLVOZShkHTjcsfk3kmaAHTMv8lTuo35fBMPrq2tu4WY8f/rTH9shlmsDbllDEBdmhZwgoRdG2x+MTDQXURrs7gxYuZAs49GIkvFg/El2YBYFGogHBtksqK+QW5JIAuobYAy2O9mbGBtVIb+naDyl9s5uJxYAmswFvrgns0CjUTUczgGYEYBGNprZ3lAVlcNMyskfwAmff4AcwUHR7FkA3Mb6nF6/ckVNDfXaWlpWrVw288fjmohoa3vNbCQnUqurlpTgnlk3uVzTYUv4noFn2C78L0lEa0eX8nsHioTj6u7pU4R3VCrZ6Gi/XLG7OOBJOBZ34I4rOfeILi7zh5Zsa7Zi8pSI6fnwiJMvxmBkdMTYz8ULF7S4MK8//f6/M+gNt6y5MaUTAycMlB7k91U5qCqdTCqZjCgcwrwJ+QB+veK5/v63v6fjp4aUL+7rAAAsHNfcwpJm55d0cFDTNsy3vaLefPOaEwmSSQBQ5iTrhPUGi4L7ZA719vU54cZYCiYKGpi0p9PezjwAFCWJpp2QnyeBQc6D4gvFG8BD5hPrk7EGaGXOso5pSQXE41rMP5J5EnnAU65HOyprm9Y81lJvP22JC9ZJ4++wSzzOoZDfJ8UdEqCj+WRgfhdziYSTJ+Yfa7GrqyMwdTo48Ltxe+/utgtKJMZ8wYiHseN5sL7hdc36LJUCiRD2YJhWALMb62u6/tUNTU1Ne18ZOHHSa/GrG9e1uESbYJ/XweDQGbecAjQPDp32fkDRB0CFtn1AUPZTknCSxGQ8ZWYQWoPMlZHRMX1x/aYKmHcVA+Y0cBnvgUST5+FzwSG9RjEai0V8HiA9UdjdUywSD1rzkaqYn1VIMUUbu9TS3qdEslF7pZjKJZjwEUVjSYOHAKJRGKLG5gBWIXcGhQ+zU48AUW72JbvzVw5jMzIPQc6gVcC6m76Qwb/Drnj2Ivq2X7bR+4NeGjHZyAgwEHAvmZEy7Yq0Hlfn2Ss6c2FIuaR0/8aYRj+9acZmKI3JEUBryJIbJdil1YiS9XVKxugaqBmQQx+auQ9DFe3aOgxskAaIxRWryyiaSaitSdpeXNXjT36u8sy0tL+nWmHTbFQlcWurSJEj2QDkBSSLk/LoAKX8G7RvgEzkChRRrVgKBDztbMTPAjz/EgBG/5jxCXmAQmagh+MRt/2HMbtCuxNURxTrdlWXLev1107ovXcuqb+7Vfeuf66f/+CHqk/C7E+YXc6YG/w9XFOw3V5qiCI1Eo0om0oqFQ4rGa6osS6htuY6NbXUqamjXR39x5VuatPw1Kw29qpqpt06FFE0mvC5CBATi0QNurwYGbNRHnsf7EyKpGhRAzLCyjNjbLfg/f2TTz7WrVvX9f7739KJU4MGQnlqAEokK9DfRqN1v1TR+fMXDWwAyNBmDDMN8AoACMb44sqSPvjgA/X19ymTSVkfGDCM61AEo9AB2Mi/EXvQ7UDbM+NM7MOewJkFOw5dR4CV/T2KDHG3KeMqTjv/sWO9OnXihIGW4t6+JqenzYxjz+ILZt6zZ88Dbe7eXu8tnHPEZTD0AmmggKlM4ZC4hcIhf2cfhY1HwQq2KAXU+w/uq6293cUmnucvf/xjMyDR8KSTY3T0uYr5Pe+dddmMQUXA3/Nnz9q8rqWp3mw7AFHOJmIcTJOuXXvHjHH03zFpQ2qH7iDur72zywUfzKJYL5jvwB4FfOV9EzMGesrjZvcBADY05gx4w8YnRnxw767b0wFQ6+obbIyDzijvnXOHPR+AtL+vT63NLWbdY6DHWLAumT8AbxQcKdzOzs2ZjUlrOjIujBvX5hwIdPDXzBIFZEVLOZDfwVV+yqA0515XFz8f9jPDOGSbIValQMn5FLz7JnddsGUhB9TfP+BxYS6yPxN/c//ZdMadQADWAPA+L7N1jm2YmxRAYVESO2LYxsRGdojfQasdsJC1QQyI9jTEA5ihAJ2wp2F0nxoadJxHDMGZxDmDvA3t+/wO5wNyMYDnaHgSf929f9egKsUF3NaJd8kV6IgitjULtBHJgHr97Kc/c3H70sXLnnec6awnCnJ0agA4o8PqNv/ZOYPNrBPeC8Aw6wGQkiIysSA/R8zKfLWhkQ2b1jQ6NuY4AECY2O782XOWsGCO0dVBoY+zlvdEjMicgt3M94ZfvPA9ou8dyEwEjFLyi4amJr+3ibFxPxcdF5b1KpDf4EGA+VNJ41NTjt3/1f/2z17hJV/zfPnV432zR+DVAv9mv/9XT/81H4F//i/+l1rW7sFBQkOwSBJMZZU2GIIGDH74HkCVnbJrNbcFk/htbW+qUAiYkASsgJswNwhW0LkikUcDigT8tSuXDTwQ+J4ZHFcSKo4AACAASURBVHRwsb65ZTYj7KgAAK1qJ19wuy4th5lU2pViwKmOzg6tLq8a5KIll0r46uqy20epNiP6jmYVFW30Rb+6+ZVF0QdPDToQJEhC7B+WIewpgkeSaP6XAJMkY2Fp0YAqiQZi+rT0Wv+J6vbMtJMdAjbGAvCBsSAgBZCA2QYDAfABwIDkheSeAJ6WMSQI0PIj2EbUnbGCQQALDjYkIBIaUhguvf3OO74GAapF7W380O0kBzYdwSUGBTAQeUcEtgC/GBzlCBxXl63JxT3BZKHKTtJk5uah6QPBNtgBjM1srsH3AvMWXSwStauvv2bGAcEfgSFuuQS+Tx4/NGuY5Ofnf/VXbickCYIVwDUiGIHUQofM14QBcJgnDoizGbMz+KpUYWDKGp0wi5h7tCQyvswXkkbmBQkeyQTGQ9YxbGwMmIPTk9YtxCiGxAa2CAE1iQDJHdV9tMP4wzXNxE0k3PbH/AQ4DJh2UUVjYQfoAeAP2J83ixLDqcETJ9zWn0TWIBpRuBq0yscjETPqjvS/AOxgB8NoYr5wfQBi7gMGD46rgPYEz3yvtbVDmWzORQfA0YHTg1peW9PC8rKq4agyuQa1dHSqubXdJiIA6TwnSSEsQuYZOngwU+ob6g6Ntrb8rqx3dVA2aJff2rVWazKGQVRZE2PDbmWlnY91v7G2ri8++1TjE6NKJGF54Waf8Nxh7C+99po+/Og7bru7f+++VtY3zYrEUACWdWNjq0FQ2MswWUm4GHP2iqBtNKO6HEDgrqZnpjU5PWHQ791fe1/hMOyg7UB7OBrsLby/Bw8fePxgCJOYMdd5Lt49DCqSLtY0ienI6LDu3b+j06dOe12zvo/0PmG5kHDiygsjzoWK3l7Pp69u3DCrtbMzAP5JlgHlXBQ5vAbfB/xmbZJgs88xJ0laYR/jFsyzAh6SNHEN1jLmaLAo0d8lUaWFljl94eLFl/p3FDwAqGMh2MQTTt76B477naJjyn7U2Ew77pbu3r+vS5eveo3DcGXOo3VHgsc+wx4DCMtaI7FmnwOUAQiGPUeiD1gEQIq0CPsVBa66hib9xb//kX7wgx+6fRZWKLp8vDuKSDwDe2BHV4fX7MLC4uH3QoqEkKZASy0RFBOiMX3nu9/TwIlBbe4UNfxiXncfjalWS6m4z34QVqUW8d7APs/YBgWQI3AzYIoGBvO/bKM/6vS2ZMnLP8HPqFz5Jdh59G94JdtUKRS4c/Pn6Mtao2TEfANwF6kNMMSYytW4auGcQvWdinYO6PTrb+j8mTYVtqUvf35Xa3ceK1yPi1BQLEB7NpTIqBxCpiNunctQLew9lDErlmuqhQGPswbeyqh0ZtPKtOWUbo2qrg56vvTky1vaunNP2t9RbWdZquwonK6qFivZpR1TJJi4AJ+WPoXxmTiQYgC7YbvPq8JNwfgPjM5oladl3T97BBLbNK6qsMoBzhqqqUTLfCKmKAzUfSywwmZy1sp57ews6rvfu6q33zqvvb0VxcIVrc3N6NndB0pUIkpGcHo+NF+iOz8SNQAUCYXNrA9jzITMhCqqzybUkEkqm4gqnQwrm4mpua1Jzd1dauvt105JGpmY134orkgmpwTmPNu73p8pdLAHtrV2uqMDY50Hd25b4uMY2oA1TPwylpxgPSzMz3mObm5v6dH9BwZ70Ivs6KQwUbPbNIWWe/fuaHR8Us+ej+j99z80KOprP3hgRt9HH/0dn/Nj42M2f7SLfV+vksm4i4rpbEYpm+zJgE8g95M0U44iLQVLDJFWllZt6AJTc3RkxOAeX+FQxMyyqdkZdywAqsKGD6Rfkmpv73SRk72GMwod1K7Odi1hKLmx7iJYe2en+gcG1Nbarvv37hqoogjMHKdIx55lR/hUShPjY9472ONs1tjcosWleRc8kYZhLe/mCz6fAKAYdwC30eHnGhsdtpTK5YsXVKH4ZOfuOm1vASDBNOZZKLrU+ZxijWfqGoLuk51du8zD7ofR3NyEhEDFwFI0nlSqjo4YpFs4g0vegzjnx8dHvLcdd9EqMDICkGYPpABHzEZnEcUpTBU500Gz6CgBkFtZXffvcNb49yNRF5MpEHKOIuOCBjC/w3u2yWIqYRNHYgHuEcCSOAk5qPWNdRfYTp066XcMIHnjqy81Ojaqv/ubv62BgZP62c9+HsRosAjnFlQ8OHA8CZv13FnMKgtm4nImAta6kLy17fOFgjct/3QMwPSlu6e//7iL/MRaFNiQb6DYSncNXTfY2jGvZqanHXN0dnd4LRCnEhdyDgZFf/Slg3E/YnIC9FJMgIVODMNYtba0WReTeRSPJ9XRGWjqo/vPuWzjrbY2F7oZd1iyxMcu/khBbEyRvVzxeyfGD7qgSgEY3tFuABpm7BZ61TjsHTL4KeYjTUOcy5hx7hGrcm6SW5w4eVIPHzzQzZu3/I647qeffuZCRs+xbsfWlTJ+AAUTAzAbAxgmb3jy6LE9ES6cP2+iBnH5qdOnDJzTRs+aOHPurLp6ep1vsHcgvXVU3H767KnjhzOnTisRi/sdca94AszO0dUS0z/6+7/1Ci/5mufLrx7vmz0Crxb4N/v9v3r6r/kI/Kv/8/+okSRbwzIVsPloZ6HdhQAWd2yCSNpZ0XbkewQoVMNb29pdPSdAIvkOWEcpk3FgIRxpfNKSChAGuERATIsOrK78zo61+kh+Ll6+4kAPVgbBUwutPdGAaQgwgs7jse5jFpEnIQAQDQhCAdgEuEAgBoOQdloCMSrLNiDaK9pkAUbT+MS4E2jYAFT6aUW6fPmSTYgIhBDYN2iwsmrQCZCHQJFnwrCBxB8XezTIeFbMCOKxoN2bwJOWMMBCEjACNlhmBF/cL0kGv2d32KEzZrXs5gPmYODMnnFgBvjjlnZa8AoFM+PcinnI9nhw/4GBQwBAng2wNBLBSRZWY1gDff1mheG4CqBJCxnXpo15eOS5A+Mrr111bl2rVA3Acg9ch3eJeQNALEmBW8mi0cB5tKnJbcOA0ATyt29/ZbZKqRwEvMwTEiH8ZwPQIxCxJ6AGoGNOMDYE9vw9Fg3bEApAlCQGAx3GKZVMmFHIu+891q2O9k4zJ2AokETBbOEdAPLBRqXVkeCV98F1GBPMp5ibFy+9ZvDS7AOYfjUZ7CLJCObGnvbRhgrLY5SpoxV6SxtrSwpVy6qvy6qpoVEN2aw6W1o9hzGKRqcPwAjgHk1AEo3trQ0bR8VTCYO+tCLzPpmXJAywQKYmJi07AKjHfKEtMhpJqFytqa65UemGnHYKe25hLhyU1HfylOobmlVTVAfligsC9oRB266t3SDUdh7dQe4/5XUI6Mp1DZzuFbVX2FcLLeghma21vYWOK1p2QQt/Mp3VnVu39OjhfSc4jx7e8XtiLDq7julYd4++893vev5/9umnZi/hEkvC48JENmN2al2mzsyj1RV0twKTBoBOmJqbO9t2tAcweDE+6jlN4eTFiwml0lkDCKwhGDkwt9mPACFogSPZZ70yhiQ6AM6AoSQoMZyBl5d1584d/72jvd1gCHPJCW4i5aS2ZlFDGJywn8PefwBwdrY2NTLy3O+DdUeiSiGE3+WdwkbjCykR1iMgKNp8ALPMd8CGwG85cKXmewa721rNZiXR3NxYM6ABA53rMkbsT4ClJ/p7lYxFzUre2d7U8+Hnauvo0MCpU7p+A2OoKfX1n9Dq6rrB9cIeYHdeFy9etlwAhQbWE0ARaxaDGfYbwFT2Ltzlkdtg/vN3QB3rB8aievFizH+mZ+f9/mCzwsa3nEUqFWgeb2ya6YwWJnMNdhhzns2dZ9gvFG0Sd4qW5P2S+gdOqrG53SZc0/Pr+sXn91SrJbRfCmsfacsK7euhwAcJNqh7tA+38kMQ1Nv6r4CifzMgGjAnDXyi9fgrYKmB0kNGqAFR0xUPvwwEMhf4UwWnPDQVgmCJS3y9lGhRKNeljnOXdf61i2ppku7fWtTzX9xSFXSUdnI0Pikg5RoVh3VUjWgvz9yKqKkhp1Akpt1S2Y7zAAu7BQyTIso01CvRUqe6DtyiJQin5S1pdnhYY59/ocr8jEJhtEQ3FUrQ/n6gWrlqBqfb2uk9BuSMF6VEyaxQlRMBIApoWgtY7ji8K3LIJmWM/SfkfQLWIkz9kKqKpqKqohFdPFDooKJUKKQU5lRlgIxtfevD87pymU6GmJYXJvX8wX3tbe6oli8rEY4KYmo0RhEhAPhgcsbCURcwI/6cihJhqS4dU302rrpUTJlURJlsUo2tzWrq7FRb73HlqyFNzK9pcWNX1UjcjEL2EM6f4ZERFQr7uvrG297jVxYXVS0faG5m2mdBrrHR75hCBIAMexLrG1CHQsjjx0+8V8OsY285ciy/ffuWtncLBqvRJGWPoZDQ0NSoAwCbw24XA6H9fS7oAHKyV8H0A7RbXVvR4nLQacGewOfDBOe+2ZeKhUCKCDCJa1s3lzGmw2R52SAdGojogrLebCq0vWPWeX223l0pxDfNLZj0YYjU5ELw9PSkQc3Bs+cM7rEWh58/OwRSg9Zi1j5MQAqVFBBhOJ4aPO32cYBOGOWc6c1NjT7znz7D0GdDCSQdKlUz0GGdzs/P6MHdW4qqpt/43nd14viA5mYmVSnvuxsFYJbnQlccvdONrS3FEmnLEXDOw/7cBtzaQ1olY3Z2+aBk1ubuXlGlWlWb27vK1Tepr6fXLD/0phOJqFZXFi1HUyjsmI2Ziqd08sRp641SfEZe5t//xZ+bOUkhibGFRXj33n01t+AcH/V7YZwBiCmwsU9S5Ofezp+7qN5jPdYEpduH849zkfEDDKPTgAI0BTjOFd4/VQmko5hzxBLIAiD7AsC8ML/obhbWgoHA/ZIBO7fPh0K6feuWi8qDp4PiXVdnpzsQOOe4NuAd8Qdnoc+6+noTBnBpx5TzCDD0/FpBoims6kHZ3Vz8G0WatQ3AunbHmkdn0qOHD82gBiCk+HxQLvm/C7tb2tlaM8B61OXF+KYzWT0fHbWOP3s/8SnxPUzTTLbOMSznLc+PESNnOc/IfIE4wEZD9xNgNGsRUN9jesh2hrHMOKysbOjk6SGDlTyzGbS7u84DcvX1gdRAPOaiKV8UIjiTAIAxY2KeMv7EmCdPntTk1Lg+/+JzA51XLl127MuZ3t3R6e4HgGG6MZDRoMvi/t27jmej0bjmFhc1dPac6nI5jU1PuhuKln3YuWyp87OzLvZiP8caJK5syDUp19ik6alp/bf/zX/5Ci/5mufLrx7vmz0Crxb4N/v9v3r6r/kI/OjHf1ZzW9D2tkEIt3DvBK0mbk0JRx2cHAF+gQ5oMgAjYjGzK9G0A1ADDKS9BtAQN0YSFITeacmnJR79KYKIdBLX3KqDWDsTW6gcQCdrUJbknwCfa4xPTDpA7+/tDQLbcNhanbScwtQAVAzc4/GTwLyj4nYlkoSlJYyDsjZaoFWeIAzWJexBWHmTk+N69uSxrr35pv7oP/0jP89jAsBEUO2mlQjmB0AMbA0YJtwTSRmJStCSNGMnWbuyptIWfCfJ4F7R+CQoBmjhvwE50eoCbAK0QDwfk5We3n6b/ZAQ8Vk8AwkSX7Mz04GxDECP9QET/tkjLVMCYAI2jKJ4NqrfvJPjfb3a2doyyMv9wf5CTwugkJ/pO9RV5d4AzghcAYIBIgFxkU+w3loVFvCWxzwwfkqYgQMYio7Y2vqGDUVIEABF7cMC4FHjfQSgEsE0uqVBK9SM3z1AIW7gDXVZHRSLNs7BgRXwO3ACjfleaCEmYSPwDaQQYHZWA2ZyfttMucamVpsSMDcBvpk7fK2uLJnJCDgJqxjmC18kPhhE8MzM88WZaTN90JQKwGcYpOva3VpT9WDfLf65bEa1UknHj/Uom0q5PfYYhlwE6zubTl4Axfb2CxAe/I7yO9vq7OnRwMlTntuwEjEmQyuNZI02f8bKLGK0vtDay9Yrk8s5UURD78KV17W+vaN79x/q9NA5J51ogcFwgmXR1tWhze1NtyySAMNMASBjLpuZ5oJCTXkSChhM8Zjy+S1VykXrpqJj2tDYpBtfXffYdnV2aHl12axv2D4k8ST4/cePu/X36ZMnfhewd2E3ocPnYsjcfAC8tsCcqvOcWltZPnQ4b3VBw2Y9QLsk+M3N2t7d1a3btw0cDw3Bnskb9GZfgA1KOz1zmla5lpY2t5AC7AGsk9Ryv2h3sp4wXCKZoh2fhBp2DOBkI8ZlqYwTbEsooOnb3u7x8Z52cOAiAqAt+yB7CfMUQBVWUdDKzqQOmYECyIF+H2AErYNm1B8yctkDWOM8H87yzEP2J8aHL9Zw4Dw97znOn1ClpN3NdRtdkfiyvlLZlDY2tvTJ5595rBkfjFvYJ3/wJz/Q519c1+uvv6mhM2dd5KCN3fuiXae3/d+wxGBAAQCQ0JOMYq7BuLD+KXwwBs+fD2t5hVZBnOd3zDaCncTYMC5oGALAYvzG8/l7qjmxBQTYK5Z09fVrevPNd5Suz2lpZVNf3X6sT27c1+rGgepz7NlJmylhtFQpM9+thKl4OGo2asnje+gQ/ytgaACMgoz+EjD9VeDzJSAaCBT+jaDo3wiIHp3pBkUB/5D5wLwoKUUyUiwnJZrMEr309ls6PtimvaJ097NhLXx212BorVR0S3q4qUGRTL1B8fJ+2Yw39vj9qnQguvBTBkTRKTyoVRWKJ1XX0qiWYxk1NQc3Ui5Km8sbGv78hkqPn0j7m5K2FQrTtn4QgJkwQalgWUcUh7V9KcYnYL6EfughYArDmYsa+DQNUTUAYR6QjQlA7hATBhAOh2sKRwAuaccvGbxMoiNc2tbpgRZ99MFr6u9pVahW1H5hRxMjT/X88WNVi2XHAdFwRZFQWVGYpbBDD1vnjwBRmOipaFjZdEy5LB0fEaWTEdXXpdTY2qIWmF3d/drcr2h2dVOrm3mF4mgyDnitck6wL6LHuba2ac1E9BzXl5esdQ2zOl/cU0tri9cnZzQMbubozNycz56ZqWmzqTn/rPnY0GDtwfGJMc0h+1EKilbsOawVgLOgaBC3ISLfw1m7XDmwXAVFN8BVXO3Z/2mBZv9nja0sL/m8ZCzikaiLX4Aw6B7iwA3DD+YfZxEFHxhy5y9eNqBIsZcWfPSKAfpTiZSePn1i1vl3v/tdAzh5wLJC3sUVWpX5/Eqt6nZovgDcWMuAhew9nOPoVbLGnz55bDd6CoPsEXQALMzNOMZg7MpVwKUpFwr5PcYeLW/czuOxkJbmZjXQ1+s2Zs7AtpYmFfcLKsEw3N7yu6c4icbw7Tt3rTHe23fcTHRYibdv3dSLkWG3VrM/VVQzWHhQqWpxeUW723kbAqLvfuW1Kzbdu3PnhrYsBZTwubyJkVVntzVKT5w8rdb2Nv30Jz9+2SbuzpnNwNhpaXHFZyOaocePnzB4SIxGFwjrET1XisFtLe1m3HJ2DpwYUH191kx4xp3xIt5jz+achkFKkZS9k6IzcV3G2u/VwxbudReWbCqVTGlza9txMXEkcwoJIMaV1UkM6fcQDswgiSe5fjqddHGWYjhfbtueGLcEA90+FHxpb3/0+LG+/PwLnRw44YIe8RpfPBf7NGxTQEXONM/NFUxHMWVC+z8TPO/xPhPoA2f2IJY8e+GKDvYLLpJhMAZYjMYn8wJjL/YzWNQUF2FqUlwj9gLgZn5fvHhRa6vrLkQgtcA1KZ4CYvKMQ0NDlpOilX23UFRrW6fBVuJbzizui7XCmuGM7D52zDE0muDsrewLnAuAoJtbG7pz746ePn+ut65dU5vlZtb9b8jNUHi4fOWyWg87wpiHxAXEGi5ikD+EQ+52W9vc1G5hT1HMMCnmRALDJNbO/t6eNV2JexKHJqyQQ/L5PfX19nvsf/e3vvMKL/ma58uvHu+bPQKvFvg3+/2/evqv+Qj82z/+v2sEXvMLCwYSCLqc+KKraQHydTN6aF0h6aTaHziAV11lJUhYWlyweQci7bRDAb7hhkwg1cHPwOaEUZTPq7W5SSsri040rl593dXmzc1tV7fRGkXL6dGjxwZpCNoIXiz0DhgYixmkocWSxIbABwMogh80iGj1PtZzTMdPnLRIvEGRUsXMNrQdEXR323k0ZrADsfrtjQ23ZX34rQ+dcOBAi0YhgADACNeGRQU7lsAex0tADyrVjA2gEgkKgSr/fvfuHY9f0Mq+axDEeoSHTu4GXcIRt0eROC0uLrl1lKo3oB7BI88Ok46xPAJlCIABhgBuxsbHHeDy7ACWBJkEZ7SQkTB2tHcE95RO+x24nSqKWUrRINaRdipMXXAEnpVxppWYgJZgET1B3ifAx5Onj7WXL7hdjWBwdmZKP/yzP9WjRw/MAQIM5xlILkoHAKBBwI9ZggGNQ/1BAlAcsGnphT1al02bHVos5FVfV+fnB0xvsh4UbNmy4lHar8p+Ru4TQBeABHbvyvKCgcHBMxcM8AAMIZUAUEbSuzg/p2K+4Io/7rYAW4wb9wQzEPfnnDVcN1QqHxiMZ2wAYAEY11aWlN/eEE11TblGu7n2dnYpm04rXK044QVwCaPDF6YluOgEEqMS5hJzBgYRiVNX5zGbdbCmAIlpjeSZYGC3tLYbwMd5exvjqJ2C8jjD85ltXUrDyqjLGRgdn5hSOlNng4WVjQ0zhWC0MCfBOww84n6KJmws7neBJODzJ89VK5d0+dJF1WcxLdjV9nbw/g1s7RWCOdzdbaYK48zcQo6CNjlMkBj3gPW8b8dZNLcARNGao0BBcQNggPZKwMeLly75OhQi7DgbiWhxZVUjL14YYGtpbtbWzq6eDY9q6OxZjxkMVJKQSxcvee3B0iGBBFDmOW7dvGmm4+DgoI3FmCOJVFAk4DO5N+4XNtURQxTWHu19jA1rD9CQtYQu6b27d3Xl8hUXIEi4YVaS0DJpATID/U/WbNg6arA+2VeYZ6xzkkHM1SgGHGmwcR0ACcBW2PFoBpJUM8Z8vlvZI1EXVyr7e+rqaFd/b4/3OZL51bUASKbdEiMPDEOAufr6B2wKNfx8JJC3QCMwmVBfX49BDtYJBS3GgL3noLivzq5O5epzTiJb2tq8bw4Pj3h/efPaW16zsLxpyaQFlEIRyT+AtXWb0V2mtfGg7OfnXcCQBSBqa+1QVRGNTcyqqbldr73+lmZm1/Tg6ZhWt4ra25eKJkYmgsJXOKJqOeSiSbgGEBBVuVrWfhlxzEObn2C7OARCD1mNuKkfAp6WE/1VNihM0KM/fwNL9D8KiJphiqZoRSHo0yADoahC6ZwUa5Qijao7c0GX3rmmnv6ExmalO//+hsojkwol0e20SGCg33mo4ZlIYj6Y0j4MY/aGaExVmOT2eAopmU4rls2orqVeze1JbZek+qx0qlN6dG9Nw3/+l6rMTqmWX1NIBSnGYAVu58FzVlXDAC50oFAEvVD+wSP20jMKBijvza2oBkKjhy5HaAPAosM06XDEuVa1okQCiLqsOH/CB9rbWdF3P3pd33r/dSUjFYVq+4qHaxp9/lSPHuBWXbL5UjyCpGrNLfJIKASAKFrEAW86hkZzPKxMOqq6dELZdNTt8rmGrB3I23t7lW5u093Hw9osVrRbloplafDMWa2uLDvOaGQuJlIqV2p6cP+h2dQXzp31WACaAF7ASpuantKF8xfU29+vjq5OA0q0w87Pzvu8gc1IVwtrgiLD7PSUHj56otn5RVVqgZwGBWAKaOe4Tl9vsM7TGfUP9PvM4Qw56pAA0IpQeMpkDIjABqdYiKwGRmwx9hrYbovLjp84v0ZHhl3IOH/hggsTdIggDcTexZqj1RsgrrRfNojHz3/yyS+8z8AqPDFw3K3v7I0AXuwZV9940+uZs54YjvkXmOlUrccMWIe+O50z7M+cDxQwmSKMcUN9JjA5QzIplbIDeq6+wdICMA8r5UAOaS+/o+EnD9Xa2OAOl9bWZpvR7ezArNxwzEAHSl2uUT29A9ZjXVpe8dmMozv3Q2Ga8aTwub654c6INksdbemrGzfdjvztb/+6zp0d0vPhZ7p796aKhV3HHkgetTa3anFhTrPTcyqXqmptb9Ubb73lc4hC4OzcvOYXAJaRQFpxIRdg/Fhvny5fvmKWJ91EFMo579CABryjeI4mJnEHEifsN4wVLE720iPJImIU2KXEhpiDojPJ3AP4PHnytPdlzoPtrR2DfrR3P3z4yHEUHQaMI+vjyZOnPj/6+no1PTkdSDmcPKXpmUmfC5gqsdVRgAPcByTkfjiPAX0p/rE2ZmdmfY6xV8N87u7qtjs8zw0xwIXyTMbPQ8yK9i3zlrOI85s1BMCLhuzQ0Dll6pq0MDuun//irzQ+MWHGO0VvNDZtSLS+obNnz/sziGn7kDNYXPB4H+l/UjSYGJ8wCI5WK+PNnOPvGEvyc4x/qVRx4W//IOhMokjgDp/ivs8wxomzmL0MPVe6lCgqA/5y3qOvX61VdOPmDZ+1FEopljO36aDi/u4/eOC1efH8Oe9PLpoXCgZ0OdPR/IXQwR7DXsn5WSjuq6G52XMuYLGueL+E1UzuU4dsUTJuUJ+iNGc/9/WH//DvvcJLvub58qvH+2aPwKsF/s1+/6+e/ms+Al98+VmNoJmKOqAjgQ06U+fPn3elF90k2GunB4cCzamFBbfeEWBBPCEQ39rYNFAIG4lEhErxs+dPzbAk0T9xYsCO82geIRAPs49WJLQu5+YXNPZiTM2tLXrvvfc1NTOnx48fu7I9NjGhiakJvf9r75vpsbmxoSGq5HV1GhsZcZDSf+KEW5SocNMeBJiHjijgW6CtGTZ7glY+t9nYPRPXyIqD4NGR55qbn3cAde3aWw6WYF4EYGzp0Nxo1205HR1dBgIQzSdoBejBkIVWJpIbxgtGAcEr94IwPAAC4GfQTo5eXsTXpsrP55crsE1ybsM7YgkwvjAhjlgEjCeMUN4NkgZcjy8q/lMz00520FAFqABswxyJYBAQhECbsSEvhhEJEwXg98BOdgAAIABJREFUhICWAJTxJIgkOA3AwsB1FEME9Ce574cP7+ve3ds2WzgzNKQnTx7pF7/4ucE/mBaYpPBz+5iwFGGJ1gz8oC1IoE4gTwJBtZ9xI6mEHYpTb2Fn2y1XaEtxv7jB260Xt92WVps8BfePucGW2aSI5QPW8d+k3cd6g2SVQJskD+YtX4Du0+OTrurT1k2GEcFVORYAtQb9Y1GV9/cCR/lY3HOFlkvuEcCQZKy4u61ENKruji5lYESjexZP2Lm9u6/HScbW5ppbiysV3OLzZtly/VODQ2psbnBiAThPgsMgw4alQIABF62FDdZVqyqeyqihudWJ5Pzikhpa2rW5U9CLiQk1tnao/8Qpbe/mnXQyruhl1Wq4fAei/+jpvXgxauAMJpXZs+iHNTVrc23dLYjM9VQybuCYNkbaCQEEMQkjSYKdw/UAJtE5gwkyNj7hf4/FYzp39oLd7r+6fl1XLl5WSzPGXnkDk4CcaH1FI5iTbWh1bUOr62vWAWXdAlDQmgbTlc89ceq0gb8f/+QnNpn49re/7XZRdHMNoMO+KZWst8v6A/hnngC02ryopcXSCbCHmYMkqRgAMf/5Oy3gsJ1grsKAZt7Yb6da9foGLAmYTc2eXyRfJJswVkjOAMj5Hu+K/ZE1CSMVpo2Z3I0NnkPcK++c8eTeWcusJ9bS6dOn/O/8jlvtS2UXQ5DpKO0XtbW+Yu2zpaXlwBRjc10ff/wLA+owZ0nm0+msFpYCg7eenj6zbb///e97f7t06ZI/g/X6/Plz6xBffe2qWdkwomCAjYyMeD4iE0ASfqSjyh7AZwLas28xV374wz/V//Wv/7U1bwF3ABIwmuEZKNiwx7GeS+WqllY2FE/llMu16/nwtD67/kALK0g4pLS+va+d3SLikkocgvY2fy/BEKfxMOz9A4aoNUMPjX5eAp7G+oIW478NEAUkdNv8EWD410FRX+IwjPX//H9D2gAQrQUES5sySWFYffF6VUsphRq61PLGNZ28eF7IXL8Yq2n4L79UlUQ9Zhp80H5v0xuL76qpMadENq09DLjKZZUKewqhx5tK2jgNI60DnjYZV7ajUfUtUnOdlItIW/Ml3fzzn2j78y8VSuwrFIMNhcFgAIaimWpAFP5p+BAQxTiJFnmbSR2CyJRxaLHH8j0SCwBRHs7jGYwJ5zd6n9EIY3KgSOhAiUhZha0VnTrepN/7e9/ThTMn9ezRPW2uLppNNjM5pof37/k8qR4cKFItKxuP+TrMneAP4Ch/kDPYD1rm65Kqy8TVUJ9UHe3yTTm1dXaqsaPLrvLTK2t6OjqtUiimruMnXJhk/7721lvukCgWSzbFAQAC7DlxnDWR0uT4pKZnZl4ajSE3gR5m17FjPmcxKYQJyhp/9OChAZbXXruiq6+/4SILgEwilbY0BjqJbe2dLk7xWcQCuJafOXPW5y/mke4iSKfV0dnmAkF7W6fjCuInABkY45xfrH3+l24T1iiACZ0JXBcpF9YdwB0M65OnTjvOwMUawIbiE4Y9nIUUKCmC8uoorgLgrKytOJ7i7xRPX796VXV1bbp//7p+9KMfBS72NqHJmlm+XzxwTMP6Qm6Ifcsa7S5QZrS6tGAwqLd/wHsqBSXOlhdj43r+9InGXowoEY+qLpPW0OkTev2114zDUwzmbOPsRdpjY3PL+xR7BpA7fwCL3Eq+uKBioeCYaX0FAC/hYuLYxKTZfTu7ezbbARhjniPRdO78WR0/3qflxXktLi2osbFe589dsNFdfifvqY7EAGPFe8ckKBqJuZWcMcCokP2FdnFiNM52DJhu3rrtNnUA36OWdNjOAJ3EcQbGIyEXb2FF8t6I8wDLAp38TMACrckA6rHeHndPPHz0yCY/aNGyxxNXYbrzxZdfBoZAy8vutuIdw0KFqQmLlEI/rE5AbuYBgDFMSb441zhLIBnQtUBRETCQGOVIozOVRCc97f2LvZ8za3d7ywBvX3+Pi59B7BlWG5IpvAMbbE3rnXfe1e//we+rvrFThfy6vvjiCwPiMFxPnTrtIhrs2UAKpuq4hDlNQY8CGnECADL/HoCeOT8H8fr2DuelfP/u+BgbD8DJS5csf0W+cP3GTU1Oz7rwSTzM+cSZCaB/9uw5HT/e7zGYmpzyeiSmZwyY//7MKsasK+4kyaazLgpwHcaPoiqFCOJngMy25hYXJolxiIW5LzrYHjx6YCmarm50SaUODKxyOT159kxziwteO8SQF8+dD4xhq1VrkRKjEk8QowDC/uE/eAWIfs3T5VeP9w0fgVeA6Dd8Arx6/K/3CPzTf/o/1AAAcCQO2pw54LM2KILxNPrihSv1aAeRXGOiQpJBFXhocFCXL122jh+MMYICxO0BG9B6xB0Ut2Qq0329fSqX99XT3amW5kYnY+lMvRbnZjU8MmY2B0FQdw/O3SmNvhi1thYMSVplDAICaEWiZnrApkAzk4CXRAYtUhIEKtAEM9wngRkgF/dOQEPgOTg4ZGYppiUEaTDM0N9Ej5NKNgE2QRfXIqgDKKDyTisYlWsCZp4NAJNAn8BycXHeQS5f6G51dgd6UYjCA44wvoARuNUS8ANGTE5gooJ5CQ6sCX8+FXGCTAI9kik7Z0fCbgPn96iI06JPGy9JIiAPwAi6gziLcj1MqGAJECDDJKDVmVZ3wC/0sRgTPgtQhzY3xp3ngEWytIjxQFjLqysGbGGxEJzSfsU7nJ6aMJPs5o3rGh5+4ur8Ac7JcItKOKke+A8dsDwX+o28D8AmJheALnpQjDfBLQlZKhFXPBKYBPC8JIEwdACfeAdtbS0G5mD1wUQA0AZKwXm4bFZAYCSDdie6jQBlgPY2ntre0vTElHGCdBrjk6jnNnpwJD3WJ8uk7ejK3wHrYVsyZ9CeQtNxc3VFg6fO2FF5d2tDmXhCUbOfwmZaRuMRNTQ3BO8CZmZY2s1v2YgCsMUtdVnYrjUzbruP9ZpxQpKbrWtwkkoLPcD4qaFzZjABFtJKBpiYLx6osa1TJ06ftdt8ORTWJGzo6RmzAjFdoehAWy0gJMwFwO50tl4kSrD/MEAbOH5S+Z3dQH9uZsrtpjAceF8kRjBGmNNX37j6skX55MkTBgYB3pmjtPuTsKVseLLt5Gbo1CknI7BxX4yNKG1QNGDY3rp53eyKts5jBgVIRgdOnHL77sFBRQVa2KtVO0BPTE3q+3/8fTsMv3ntmtcS7wtGDGsOUBNQjnVGAgzwwDpgH4E59PD+fScnl69c8bVovSdhQVIBMJgCBfsZ5h/sUYXdvFtWtza2/bwwq89gerG7a8CVfYc/blOsqzPjGO09QM2rV68G5mR7e1qmULGxblkBWt5hAsFc5Z4BJEi6wKJ4r48fPTSjDeCRsQNsxnSmIVenxlxOMzNTuv/wgTUTSZhp/21sbHHLIAwkdA5hsMFMB1CBkf7gwX0DqawdAFyKOqxtGLuw4UniYXzy/BQ/YNKQ+MNg5xq0JpJgM3YwlFhDPKP32Y4O338AooXd+mmm+f6+bt26Zb3A00MXtLxW0IuxOQ2PzOv5iwUdVHDOjmjvoKqt3bwq1bKiybiB4zBQCqbnVZiiIc972uYPCYsB8PcrrfLWXDSY90vW6EuW6BEIinv4kW7or7bO/7Wj27/H9Q9B1sOLWqPTm0SYA0YKp9ESzagWykrJFkV7BnXuww/UfzxjIOjFlPTs07uqzC7YpMzfrEXdDo8kTAomZEO9maGru7tB62upolA6re7eDrW3N3uPXM/vK97egLG9sctMTDqWkYrLNV3/y59q6foXqpW3FLK5Upmqk2U7DIyqJIVwmmehBOZJdpD38/NNzqMoKEgwfoe6qTa/gtcPGIqcBoCyakpFKoqG2H83dbKvQdeuntEH772h431dmh57YR3cnmNdGhsZ1mcf/1ylgz2Fa1XFw3hMBfshBQ7afwFYgz0SwLWmJFrdmbjNlOqytBynbCzU0t6uxq5uJRvatVko6cvb93X97gPVNbfq3ffeM7iyMD/rrpT6hkYbVyXiySDemJ9RpbTvItz0zKymp2d9Lg8OnTGDnOIHoFE9HQ6PHmtsdNRnKoxr9l8MVd5485pBrefPR82aplCaTCNl0GqwbHJi0kVNwDUcqtFUzud3DJBx3jQ2NWhg4JSLINe//NLMO9zZYXACmHFmY1IEKEiBBnCG7ofZOVh9izrWR6ttswuyd+/dM9CDzjh70YmBEzbygW341ttvvzTMO3N2yGccewgdIsQZFA5pTea8GRkdtYwAkiXEA5zpnO2cZ+wbxDgfffvbLggDElKMbGttto47Y0CXAmxBHOA5E4lJuC7zb3L8hXaQh0HOZiOQBrpw6bwLjMy7ltY2jyeFM/SOAVkB32C9AhrzRRw4PztjoJFC+1Z+V4NnzimWAEhOqlau2cmee8s10AkxYCAUgHINo0iYiKmMzp275L0Q1iB79ovxMQPg/EFyiXsDRN7dxWyuxfHR2uqaWbCAxXw2Miu0YBOPBUD0OZ07d9Z7H1IAzBOKQsifQBLgXDCDsJD3vsgeuriMZiiF+nOOj4kR6YYA6KSwh1M6LdW8C0B1DJVoQ//g/V/zM/F+uro6LTWFrAtA45UrV/zzxLUYgwKsMv+Iga5cec3FbzTUeSb0Pgv5op4+e2ywnPtjra+trFiiqq29VRuba/ryyy+sBfvm69dMMOjt6fG1jvWfciHnxfBD3fzqhhmvSFRMT804DicuowhK5wA6mbF4IohVTp48dHuXmcfME94psYc1zJNpF+9Zc5yjAOKcjbwU4qQL7gCJanT0hbWniUHoMrp06aKfAfIDDNeGhkbHikgGEEdz7rOWWL/c08zstGNTxpWiBPJXnNcA07xLtnsMkWAeE/8TAzCfiUU5MyBQIM80Ojauf/PH31dDQ7P+4e/9ntdWrrnJuYA1R2GD7hWtx42OPoSNjrZ2x+Scb+js/4Pf+e1XeMnXO11+9XTf8BF4tcC/4RPg1eN/vUfgn/yT/64G2EgSQXCNbhMVdkyTqKbSYoQuJuAaCTWi77TD0BIEW2jsxaiDYSrnJAGItXMt2pFgQty5c8uOjOfOnDU4urqyoDNDg9ZqImAjgob5tbi85KAz19BoDS+CIzSoaB21S3UmY0MTWrwIGPk8kvlqCOfRAYMQVLIB4ABaLKR+rMcvD/YjYA5mRIAQb77xhoEdDIdITu7euW2AFQ1GgqnW5hZNz84YOEWrkOAJAJLAFWCDgNhAIXqDqbTBLQJYQE+SCIBdAm1E3wn0+FnahXB7Pgr2AKBgmqBviG4YzEkSJ56BcSTYRqcQ0AVdQYArrss7AtQkSINVMHBywEwDkjQ+gwAwlUx7rAj4ATXRfwJgJCcmAaYNkGcys2wQ9lrUOoEkMvxQdw+sgsO24HTGLAr0OAFaGPOf/fQnBifdelcqqVQt+7pumy+WrIsJAJPN5gzGArJyzwSyAI4NDbQFrvqeerq63MoNYwXQmuScNmOu39zc6s9eX11zm3Fp/9BAQyEtLcw6mKWqT7tctVxxW3+pVHQbMeMEoIlUAkk5Y222Tph7QwMsqt1tzIVkMCoej5ppxrwAPzCwnqnT0uK89aPQX6xPpZWJJwUlloOR1styuahYLGS3X545lQHY3dPYi2E9uHtTe4UdXb78hs2+SNxOnjrzcl7CZiCpydSj27utrY0tdXT0GBCt1cJKZrLaLR6opLCS2Xolszm34u4wJ7JZB+uiLa6lyeMMSNzU0qzOjnYDBy1tXWZWfPHlDS0vrTgZADAFpO/tOeZkeK8ACJw1Ww+AG/CGBOh4/3FLLMBIZOz4A2uHfYDvwdLh9yNoFuIYnN/Wse5ORWNhk+VwJaeFkSIJRQtGDNffaAQDrYhZWZ3dvVpFCzgLCNEcaO9Fo06GAFJhkMDkoCDC3DwC0S1BsV9SNgNbK6X9YsHsTJIg1j1zxtKKXpOBriz/BuDLvAOsRKKDNk/+zv7HfsJ8DrT1grY6vs8+BuABwBrsJUFrPK2qgMKw358/e6KvbnxlPdNLly4bwIfVSkGHdQ7TiPmPnuD42Atfi4SrE41mG1NsmmEEExcwnt+hzZOEnN+hXRGjDNosWWP9x09YosFGLYkAGIbtyrgAXJKEAtLC5ARcAcwFAD6SrmCvQkeVBA+5CuYOgAVrDCAIbdRSBT3hAPxBMxUQHFYX8xTnYxhkaM5lcm169HRCP/npdc3MbapSSWt7L6RiKWzXafaGfLGgMi5KJPyML23pWLRUwyoZEA3+7UheIwD1gnOX9RqwG49a5X+lnf7l9wL90Jcu9HaYP/zzq8f34TUPYVGb+JlQaUN6GJiwLNHnjCiEiVSqXqFkqxRvV/b0FfVduKjmrohQgJmblR78/JFKI7DRqSTWFEolqQTZ3KU+l3Ur9BY6tfk9heJx1bc0GjCk2IFpTyQRV1Nfl+p6G5XIwqKUonghFaTph/c1/pOfSsVVqZZXrbovVUqqIS8AJR9WbbisEHbxAKK4xRsQZWc6BENBaqNhs1+D1vqgVT5SA7AErIQ8GlOEMS4XlI7sqy5Z0n/y+39Xly+c1M7msvcU9lODP3Ozun/npmYnx7WfhzUfVoL2+GpNEf7PYCiMU9iiYZsqVcv7SsbDaqhLqy4dV30dRmtZtXW0qbWjQ42dPSpUwno+PqfhyVk9fzGhcDKpq2++YfY1DEbm+ZPHTxWNJ9TX22PG1vrKkscAUH9za8ddIgCBTPL2ji4bI3Gmc0azl7CeWQuYDNHKDRsc5mdTS6t/1+3dC0tBBwWO52avD5p1B9jD7+4V816bgEzu5tjYcOENgATGP/so/w5rkz2H4h8gHG3G/Dx7IUVAzncKi+g3c79ogFKIpogBaERBl/iBM4jCCdrAjAV7GwUqzJ/oLIDp/a1vfUupFEBTWNvbS/oC4GtuzlIfFC7i8ZT30OmpKa9Z9gL2CYBX5gPn/PbmhuO85laKcVUDe8RBd+7e8b4A6x+jsGyGFvJGt85zVg8NnfYZtb2+6kIP3UQUQpll7L3MGdrJAb0AoYhx2GOJh/r6j3v9IZEEcLq8umZA8uSJU6pVatb4Hh9/YZ349957W5evXFIsWa/C9ooePXhkPWnGfHlxyfs4sQRjy9g1NDcpk64zOMlnhqNRx5XErHfu3HYHESAp49jW1uq4i9gTQBsQPng/U95rAaBPD572vk9HDDrLfI2Ojph1f+78eYNigIgwcbku2wEFPD5zdGTE74EzifgNMDsWi/j9wxa+cvmyQWo+k8IXmrHsyxcuXDBwS6EKZilnF1+c+RT9uBdiPLa6ra1dM0h5V4CsA8ePuzhmpjKGphSBjx0zCA8B4J1339W5s+cUTeS0u72q+w8e2lCL4hqxI63zXIczrrev3/ePBBafTWGObg3PpVy9cwB0T63bXqsddj/tOV4FiOedIF8FkAnIzjjDrN7dzWtk5IVjA+YCuqKcZRgNsqYpfPNM/B7zH2YmxX2K38hScZ4HhlkUJU4Ec6sUaINy9gJQusg5NKRPPv3U74p4GpIDsR9zFPLB+uqyu9zogoCM8YM//aHGxyf169/5dc9LJGw4L4/ICW3NzY4XYbvy+7Bju48Fsl3/9T/+z1/hJV/vdPnV033DR+DVAv+GT4BXj//1HoF/9s/+5xqVWoAFEl639qwsG0QkaCDwITAhqcDFEcMTjFXSqUzgIGlmZ8FBAwECTIfzF8/r6tXXHKzcuX3LFdgzQ2f0YvS5GTXHumE+NTjQBlh5/OChdTs7uroCTR50IYeGzO6ikt/a3mEmIYkRrUAAZiQXuKbClenu7nHbLUlHe2eHGTFUiyenpsxIwJCF59pcX9fI8IiDLAL7AFjBaGXfIAfPT3WbBJA2G5iKBJXoqwJAHDldw0IgcCaRgQW6usx4lfwZ/J3WaQJEAFXag5pbWt1aBOBGgEiAitkRTEba9gATaX8iuOTfb9++bT1NEjYACZglBH1UpW/evKnGpka3yf/J9//YZjgXL110ayGJ0P17D/TB+x8aSP3ss0/dhgx7EV0ys2Vz9daVInAnQKejslwOROoJSElqtja3rfnntnRYmPU5J820jWHMQJDvtia0R0l0SNSrMiundFBWJAQTE93OQHoAvTACSsA3ADlcYxlL5gxt82X+LZ83SBWJhQ0EkYzQto4OIsA5wTitfNzjyvKif49xzNY3+HNqgJTo9gHA5AOHelrrC7s7qtJaVUEnD+Zng9KWNEgpHY8rv7Np9ksCjTra5qMRg3O8b/RSM0mSrkWzobraOyzzgPwCzwQzEuAjnghbvD9TV29QcW110etmeXlBj+7dsmYtTKDe/uMGb3MNzQbE0DClJYvkCy1dzCZI4mgDxaAolalXNRJTWWHFU1llGpuUa2vXzt6+Cjx/rl7Djx/r9lfX9dFH31JnV4fu3burhqYGffTRt9XZ0W3X25W1TRWKAXuXxLSuHoOnIDnlOUi+21vbDIDRbgYIyPcA3EnqLdtYrZnpSuIOy4kiydbGho739ql2sK/xF8NqaW1SV3eHlpbmVK6WAqmCVNprG+CxraNb0Wha83MLisZp/dzQ/NKS3nj7LRtTkJwDMrqNG0bq8oqTROYygCjaYbTMkzzCQKFtDrMN2NCsMRJbEkHaU3GEpnWTn6NdlvVIEkuyT7IJ0wUAgnlFssr+BtjAeoeZzDxjnXE/rEmActhiZvJUq9YWYz3CKgvkHw4MsgDA8O/sIbRh8r8wQAHeWAOra6u+P8y7eBbYekhczExN+vcAMmCbbu1smfVGIebSa6/591nf6+ubKuztOTFEmoA1+IMf/Inb5b/10Uc2deHeaIMnqaQIQkJJcYvnpODC3sh+cv78Oa0sBWuJ94vMRdexbs3NzJipiq4gSSX7GIUdtA9PnzrtPYlCFWxnhVP65It7+rO/+EzValoK1alSS6laS3je1sI17VeL2i3sqnKARmNYsUhc0XAsMCKqVFSq0TL/14DOw2OXtlr285dg51//ub/eIv/XmaL/EUDUyMVB2dqhoVRcteKB5zLgYRgTl3R9oCWqZkWPDanj/GV1nOlWS0cAXG6uSI8fLWpnYkbV/L6EkzzmQtm02pqbDKrtIomwta1QMqEOdKfRYy3QAh/gqOH6OqU7WtXWX2+TpXhUSpSljfEZ3f/4Z6pMvpCqu6pVC2gNBIAowC0gcggg9AjsRFeUEztstqpCKB8b/TzUOg10nfn3SC1yCJnSYo+TfUnhakEHO4v6o3/06/r2h2+oUtpRc2uDwdQVQL2NDZ+fC9MzWpieUC6dUnV/TyG6GQAvaL2nXf6QHQrwDeDKvlmXCdrkU0nkYujYSHmNtaLpeWxAB+GU5jd2NLWwqpGJaaWyddYUpnC2vDyvQn7HOscAn7TP9nR3qaOtVU8fPbAkAMAiOpDMSYpujALn+eCZM2Y7syaITQDDcG4/cfKUwRT2Ndrj0S6n5fvf/j//xmc3hS00Lz/69nd8DrCGGhrrfQ5TFMVxnGIn5xmsP0DQ9s5j3jMAf2DvEQ8csfwoRuH6TYcA8kBH+pTobwOa8/m0+MJAB2TlLCcu+qu/+rnZmm+88Yb3XeIWwCQY3bNzM8rl6vTuu++ppweWHzqqdPMMa2T4uc92AEliO7R+Ac94DpiT/Ax759nz55WMx9WQq9fm9rYLLhQv0WsE1LXkh41+kIFotLzH/My07t+/bTOd3/2d3w2MHGenzaIdG5vQrVs3vU+7uJhEG3Xf4BcFJ/ZG6xzncnr04IGmZ6fV3z+gR4+f2FQJo6tELKEzQ2cdn8F4HBjoV1dnm4uBgdxFVcWdDT1+9NhxCvv7+tp6EH/V1ztGpLhOVxCSMeOTE1paXjIQDmgFi3UnX7D8AYxD9lH2pCNCADEh94EeLPst85lzL2D9T3ufJXZgm2H/JZb46uYNffrpZ44t+vr6lYxT9G2yZigSJrBkBwdPu+DOmfFibNR7v8kG6+vu3oEZyv1xtgVM5i0X0A2wSgbKAe4pvhNbEJdNz0ybpZ/KZA3Ap5NJDQ0NugPg7r07LuRevHjeuuCYkl574w0XcZOZnPI7a44Vkaya5jnDdG1QZMxqcOis7x3mLyArzOKGRgp2JUtjQQpgzTMOnG/o5tpMMBp1MY3xRHefLgq6MwDhKbbduH7dwDVdWi4AbGx5/bGGidV9foYDHU/yA/6bfYICCOsyIAckDVyzk7Hex2wAWHSsQTdXoDuOieaBVtZW3f3Dmco7DEy1Ugalx8cnzORFW/Qv/+LP9eTZU73z3q+ZbX7r9l1LLAEGH+ndY4aFNAfEiqaGBj8vkh6Pnz4yYI42+3/1n70CRL/e2fKrp/umj8ArQPSbPgNePf/XegQ++fTjGqAggQKtOQQYBHsGs9IZm/C4hXR5yRVY2nUIamC4ACrQloxDOBqEgAewD2GT0WpT3INthibQhoFTHG0721ud6BCYnz550uYLd27fCfSOjg+4NW5qYsqt+jhawmQiyKHdpaevz59FNZjEfnFhXnX1jWafAcS53XtlOQjmzEyMGChBD4nKMC32QTt0zqAujDcCRABW3JUBtQiSCYoJrPlvwDH/fWPDQAAtPDDHCMZgpHBvwfOmDd7x5faopUUHdARwsL8AVO7fv+efP3nipEXcSaSePX1qeQJ+jgAUIX4cSQF2AABhDwCkcA8AtrS/Wvsrk1URMLFSNmDLz/JcALp8ht1EW1u1vrahtZVV60ExbgTYjBPaijDDcDQNNBEBWgoGW5yYJJNmsgUt34HeJ0H8p599ar019MOoxNMuBRDqtkA0S6vcZ9JzByYB98K7gDECQxKtRFg3aFcR9JJwMT8ABW0Ig7u1TZPQ+Qz0p3jXtPuTdNko6CAAnHm3gFa8W4A7Wnphr8DAAOhbmJtVDRZRAsZozcAviRNaYiSntIxa565aUiIWJCTcJ0wckhqCYDTClufnzXbOJjOetwZfDzXUSDJzjbjTp3x/gLibGyvoy8X+AAAgAElEQVRmt3b39mhqfMwabAD5gFQYz2CuBAskU5+1C/Xa5poO9kuqlmt2hkcHbX0d1jAO3NJeuSIaYjFXauhoV2G/pInZGbe3ocWV39p0CxyFh5/9/CdOCH7z7/62E9FPPv7MLBKYqTCY5uZntbQMwB8+ZMi0a36WpH7PCQDPx1pnbZBU0PrOvGKOs65gavC7gMckc6loRNFaTYvzs+rsaNO7772jptZgHJjDrLnhkWG3qg4OntfM7KIBllKppk8+/VzH+vr01rvv2hCF1jr2EFg3tKXDHgrYnYFGqJlNdpxvMajAfCGxhW1DkgRzkXXG3Gaus46Yu2fOnPO6oa0OgyJa72FHw+CkHRLAFs1kHOopUvB7PDMFCoAEGCUwP0mCYPUy9wCWSfhgV8EIZr4zF0jKAZ6Z86zpkeFnXiPnz533NVdWV7xG+V1AVBvSbW95/2WfYF4ybjb+oNV0dtbzklZg2KUTkxNqbW93Sy0fCFsfViB7OPsE+wdjz/vk+gZ2Gxu9hvgCEGZvIJkF7OFemnI5TU1PGhTGzAPAgrOANeh3spsPmD3NLQE7Nhq4Co++GFOlFtfGdkk3bj3VwmJB5UpGNaXdMl8sVxWKAvmWtVfa197Bns8QVUIK16KKhAIWEMAe4CvrmLX1UhMUaCsSedky/x8cxF6Ev3Snf8kS9Sb8NzBE/4MLBICgQUFLcEKlDNiWgUlRVKqmFEq2K9Tcq/rBi2q/fEmpzozZnI0JaWlFmp3Z09bKlvZezEn7ZYOcdam0CyqbO3mvgc6eNsWSceXzsDCTWlnZUH5tR6FoXKG6tFoHupXrDEC6Oty0J0Y19vHPVF2aUiiaV0172HqYER60zB9qrh4BwgZJeR7EPQ8d572RlhSKlqV4yO3CKkdUq0QCTdNaRfHavhoSZTWkKvqt33hb3/v2W+psy2p+YVLPnj20YREapKFQVIl4yoDYi2ePVSsVFQ9VFa2FzDgNNEQBRQFCMSELGKiwSDNpQLe0mpvrlUrHLSnAGdrO/trWq83dkmZXN7S5X9ajZyOamZvX2++87cJNSDDdYj4nAX84Q5DMGTp9Smsryz77YYvfu3vPmuUUaWGCtbR1KEcBDc3nLHtqxEWVhw8fuMjA+BEzdHb3vNQJ5lzDeBHWGoUS1s6FSxfV19/vcwYzJdZZY2POMhUdHRgn5g//O2gPZo9lf/BZPT9v0zikY1hfMGjRKCWGgJHKuYkGMmAbBU7actlfuI67bfaLLiiyj1C8sr55fb33OrQdA8CozR03fH15/Us9evjAIB+AIm3x/KHjhvXKfs112EOJZSiUsCcRJ1BY4WzkuoCpFMWI8+gYIt7IpFM+uz/77BObUTXUN6ijs92xHNf78INvvdSIhjVLN5B13Q9dwQESMStkfgfnR1kLS4GTO1rECxggbWyop6vHhoPEIxcuntW7776tvgFan+kmChjQnKU3bnylyYkp9fXR2RR2cZx3SkwQjsQO2fOBmRv67xSzYDxS+GRyUuiBQTy/MO+YkXtiXCmysgcTAwSmcmHLtnA/rW0tjlcA12EiAtS9+dZbHi8MiIgzmRcUQDlLV5ZXPX4XLl50Wzd7PT/LfTCH2eeRfwEMPTI+QqaB9wBgeOIkRfCczyP2bK4FwIzGLGcg4wWLFK1xgNeWpia/Nwp0AKj3790x+EdBjs/7nd/5XeXqs5qcnLD00hOA6KU19QLIdx1zLE6nDqA1poB0g0zBOg2FHEswjznnmDuYIp4eGjQ7GqCY85TzgfdJcMTaGh0d8zxEmoLnYQzpWHFBLV9wvEbMz3lJ3AVwC0jM2UoMegSCcl1+l3UAQHr/3n0XzVnrxFzEAJyxgKRonNIRRfzK8YAOLmar3/rWRz77WFe8H8588pozZ4bU3d3ptXXv3n2zZVnvhb2iEqmUY8BHT5443kBDf352TjNT037+zS3W04HOnznjLq3//Z//r6/wkq91tvzq4b7pI/BqgX/TZ8Cr5/9aj8C//Jf/okagQdJM4g24QLBO0A67ECYTwQrBA6xJWnxbmluUyzUa0IPlSXXWLJiQHOwQ/MCkoCoLqxD3bYwOCMIwf6D1inZbrgPQiapZe3unmaEwUQDUaMVGa5Br7W5vOymmggxzsq2j3Uw+2Fq0nAOw2O03FHKQT3DEPVOxJ+HA0GZyfMKgJgkFrIaXoO1+0YE0ASTJDYAMcgF8rsHHeDxoQ08HzDDajhgLgmVaVWnrRWsRl3gq1AAM/C4AJcnI8PNnLwGEI6MF2JEAIuiA8XkEaVyL90A1G2AAUAowgoSFz4JlYEOYGvfa6DZi3hMAJl2SALiAFdeuXXNwDXAIKITDLRqSvNcbN25Y14yAmmRln/a+XFYDJ4+7DWhjG4frNc3PLxmMBmiFfYGGGQDso8cP9fDBQ41PjGsPF2uuAaMqFDKjkwSPhDweg7mXcQBqc6vdvO+XpIOWrUyG5LjZQX1rS7MDfVg1gOr7MI4LBbc8kZAyp2DdYlSUzqYVi8QMcsIe5h0yhgBBMBUI5A1cpoPWQMCtuekJu8IzBzF/4EBz8tPeaRfg8l5eMXxHouFAs7Gh0c7A5YN9ZdN16uruVCwS1gbIR63muVirVHTqdGAyg2YoQAUgL4wYAAEYFHt7u2ZFYPawub6mmalx7WDEU6ro6rV3dGpw0EBffVNO5VrZrrkA8JFwTDubuwqHYzZOqoUi2tjZ1cr6hrYwZ4kn1NDaokgyqRqsjuK+jUZaW5o8RgBw3/nub+jv/Pr37Oj7i198rKnpObtnA8Siy+a2yHTKCTrviXsi4UIOgwTMxYL87uH4h1w0wJBhdXnFLaLMXxIS3k1+c1OVvaKdiNH7QyOwvbPVQDvFELdk7uyaQXXu3EV99vmX+ssf/USdXX1m98RSCcUScZXKFbNnfhWUNqt4LzDbIDmDvUyCaqmJQ6MJ1jMAIAkhSTbux2b94PBtCYuKky/r4UWjevToscF7GEEAESRYfA5r+tfef98JL9fid1l7JPtcl/vgD8Alc441TrEGoADgAsCWNQy7CmayXXdhmjU3WWeUYgPMNMYN8IHrB62ARdVnM0HxJIUsQaAvi74g2nsk0TA62RdgN5Hgci0+G0D4xpfXzf589913DSDzuwDDtMjyWTBBWW9BMWXB74N7IzHnngGVGhtyLk4AJrPHMRY8a1dnp92392BOHrpww3RjfBlLxvbFxKziiZwKxZB+8fEdjYwua78cVyUU13ahZM3WZCqqg8qB9g5g41ekckghWIqwGCNAXjUDsPxhbQW+QNALA0MlT7S/7euoVf7o34/+/v8bEC25TR5NU1UARPk82275/xWh2NWqcF2HDuo7lR08p+4rF5RrRVYj6Mzfy0tr69Ls9LZKaztqyGTVmEqqVCxrY3tX++WyOtobVSxXlN8rmZm+u51XcXlD1c09A6jRjmY1dOYUi9cULeW1OTWqzTtfqZZfVCi0pVqtEOiGAgodtcwb+GVs0ELh+5Xg77XgLATYrYWKCqWQIwDxxcgmq+p2WSFA7eaEOpMHShWX9du/+Zb+8X/xh+rpa9Pww+taXJiyQSJaxKsbW0qn6pWIJfXk4T3d+vJLTU+MKlwrKRWNK0a7PFIugKGWRAj0SSk2sXcCiDY1U8jA3C7hvQGAqP1YrxK5du1V41rZ2dPqdl6rG9ta3dxUNptSWzuxBZqNu2akoyG6vbntLoP2thbNT03ZpTyRDGRn0O5kTrNmAfEB9tHURVaFdcXZ8OjRQ3dkAOSwri9dueoYgj2b/fze3fuW1oH1BRCDXATaoa/R8dIU7LEUg2x0E4l4HQE00snCGkJGAkM71hFtzsQFjx+jt10LdBHLVf3Gb/ymdgFg7t9zYQwDKYCk8+cvGMw1E7S5+VBvO2wdStYbzDqKFNwna5RCE0UwOm5YI+zn6Epzb+xPdHLgoo7kBkCuCcORiMEf4hn2Trufx+KBUd3WpjsEuAb3yz4G4Mjax9kdTVYKZYwjoBHg+BeffqrunmO6fOWynyGdpJW6wXFNZ3e39xBAaT4TkIm9ln2e+Tk+Oa49GyaGdf/+Qz18+ERnh846PkOGZGV1Ub/23rv6gz/8A5sulg6KlsWh4LW8vCrMQAu7BRfR2QNpN+/o6lZvT79u3b7pjoCevn53XtCBE43H1NTcYq1LYiPv2Tvb/sM5cPHSZY8TskCMMV0cxC6YXxHrtLSgYZmybil7MYt/DnZkEmLAror7+zp39rxZlMRNsB+ZH8SpAIMAlZQxYISypwP4DwA8bm157z+O9NP8nIthtP5bsmoHVvSqZWzYdyliE8sR1wLgIu8wNjmpTz7+RJcvXtLxgX6D0bSB83vDz56ZffzBhx84Pnlw9/9l771+I03TLL8TnhEkg2TQ+ySTZHpb3ldPmxF2envHSZg7QRfSCBLkBUiA/gTdzC72YgFB0sUKgsyssD3q6emd6uquLl+VlZbMZNJ7720wvPA7H1lT0+qV9jpBdhOVyQxGfN/7veZ5znOec+77uTY2NWhv/1BjE1Pq7Oo12McYWVe/UrbkDl/Eppz3HR203GPqFxj7IW9DNwGyDVWJuJ8hwCl5BEVBpAWICTlHOG/4OSAz44IeKNq6nEnjE1M++wGoOT+JYTEnDdbrvhnRxNj4FjDuzDvGlOI8n8NeQtwOk5N5sbK6Zk1dPpd9kdiAz+YsnZmetUY2P+fspyBInoIMl8HvcFjf3H+o1rage4c9BPOk3t5ed3ThLzA7PW0mPJquFEKZY/19F5wLnQOiL3SqfH5z5yPwW5ac5wNyPgLnI/BCjcA//af/pELwTRJBUEwgD4sJcIkAESALlhQVb7eUHx8bmDwLlGBRuSW5WFQm0+gKL5pHsDpoRT86PnBw39vTo+pkwpp1a+vLam1qtuPlL3/5gT75+Df6yR/9id5+9z23sSKKf5jNGiAlCaHFlCQkg0amKgZFST5wpgQQPDzKanZ+3okJgA2Vc3YuAnkYYgTom+ubbjWDKQU4ixs1DDiCK4IsEggCTQJRmI8ESbBcAIYJqgAfqSwDDpF8YaYEYEq1/6WXXjYDE+CBqjfgBgGj9YriMV//GVPS4GYi7mtknKhqk+w44K2pNdADs5Vg2y1b0cipKcGcEyXr/uVyun7jutvqYLfCFHxw/74eP36spuYmg5cEgbwP1XECcjvjtrUZLFmcn1cue+JgtiYVV7l0osWFOefZVamUmUS0a1sDKp4wMEZS8OzpMweAtDfBGKWFkMCTcSbJ5BvlOABoWI6wM2itgsXKONPOGApXnBjAPIURw7UBDKFNSHsfbDmCYZJe5g3sTtheZrAeHjkhZMyqkHhIxPyaQJ/0xIZMsAV4bunaOut+AkaODj82CI8kA2DxwcGeoqGwX1Nj4OJY2aNAGwsmC18k4QBVjCOgffbwODAOwOV1HXObkFsJcZXv7evzs+HPgCvJqoSTRBgO+ZMTs+JIKNF1PDnOusV78NJVJatTCsfCSjfgopzz/RdzJe1u7dpwKZqoUiSWUFlhzc4vaA/WQnW1tvb3tHd4oJq6enW0dweGZ6mklhZnbcwDa+VCT68WFpeVyxet5Yohz9p6kFjRtl1RSXfu3lW6Om1iGQkqgDZrmzWOJAagInMfrV2AyPn5WTMyMEsAWCOZRj9wb3vLRir7u1uqVArWD4W5dHFowA7jpdyJjRgePR7W40dP1dbaqYbmVs9fmBqA2WfsZtYCTE1YI6yv8bExA8Ud7Z02H2GukaDx3Hnm61ubOkQiweYiLV6HfD18+NCJEmQ6EjiuuaW17Vs3+Lq6jJNJDNFgd7D3safx+cxpEmKbohwefstMYS/CVIE1ToLOWKHlRmIEMxMW2czUtNcFRh2wzQAQLvT2eH9k7En6SCwxggI8JeHlM9krKSZhxkEi3dHe4XVGMYA9jkSVFlfmJfsMcwuAJZvNWRbh1u1bZr6xB1LEojCzvLTs/ZJrAeinSASYYZC5HuOrTR3s7fo+dna2dOnSJY8RICzMtgB0rXUrPfdJeyWJNmuZc4HWyoP9E+0f5nT77muamljRX/5ff6vVzawK5ZiOCjA8o5YWyRUDyYZ8HuAToBPNyaifD/OLIocd38++KHChbcnXd7Q//1+H7+8CRM9c53+Xjui3wKnRxIB1CSRbxuwJ8yEYq7AsS2iAKByNu8VUyYxOovWKtF1U+507qh3oUXWzFEtIRXDKIkUpaX9PqqpI8ZKUz0r7BxjjAZ4mRHfo/pG0s7GnaCKm8klBpe0j75XoZhbjIbu8x3P7OlieUX7qqZTdUEW7Uug7DFGzbIvWWjQj1NcLgFt0Fz37YygEGFpQJXyiUE1UoWS1KpWkQpE6yxw0d7UqFT5RYf6R/sFL7fr3/t0/1O3XbipaA1i0p5Xp525pjoTjqqlpUKgSO9XjPdTHH36gb+59oZpkQhFkYCphUdYMWKKwQwFD+S4rHIKRyNnTqPr6GqVon0/XqLm1Wc3t3YrWNGk/F9L2cV6bB4da29xWKBIzYBqJoN+JYV/eEhIh9Ff3A9MzWuY3VlcsS9DU2m6NUYzsmOusFQCP5tYWr9Wr1254X7c+dTZrLUNkgR4/emg26N2XX7GOOfEEe8Cjhw9c+GCtsofAWAcAY6gzDXXWgAYAISbhdXQ17O/uBcBlPO4CD2ufOIH2/aOjExdDMFxE35wCDfsB+zDXDWOd/XJpecGgEQCWdZAla7iy57Je9/YPXESjINPV3X3KUo+bwR6cNblvu2Ng0rJHA/4hQwQzFkbd3Zde+lYT0W7ntWkbMaKVuLO17aIrP38+PmaZHyR/AFiJRQrFvAszFLbZbwcHhsxyZIGyhjl7FubmrOn89lvv6I3X33DM6DjwKACSOWMsxZMLuko4z/cO961bD6MSHc7mTKPNDzEBGhl+YLmBP/23/1S9/QNaX1qw2VWpVDG49vTZc6XrMhoYGDqVVWk2sw/2Iy3tgSZz1lqnlltZW1dHV4dlmIg53LVyWmhmnwnY9FsGI4kRkR/guVKQQyYBFiOgKTEc5pSAaAC97L2Tk+PeizGhhLmJ7ALzkM4j9mQ0UYO2/UA7lmfN3AHI5hkTpxJ/02VlNms84fMHsJ1YCRCUzhebehU512tckMF88dPPPnVB6fr1q5YzoJhO8Z65tLePEVWVC2h8JjIAS0uYg6Kr26f+i0MuiLKnM29hzL7//vd87n7ym0/c/g4oCEsUBi2AJfqn6Iqy9XR1dznu5HkC0iIVg/wOfz/roKLTA1Yl8S9xtxm11myvdvzOHGK9QC7gPSBfUEyAiXvzxg2/D11mjAtFW85P1vmzkWGfaVwDMQzXb0mKahzniSsPNDQ05Nzk6dNRA6ecX+QWzH0K9B0dbT7jHj58rAcPH9lIEZ8BxpD1g7Yt10GXErE3Rm2MLd4DFETraMdXRf/kL/7xOYHshcqOz2/mfAT+/gicL/DzGXE+Ai/wCHz44QcVgAeCBEADghEqxDZNSSTMPgTcw5yEAMfadJhF7O46mG1ubDQDD50hDDJgBAAOHRweuHJMwAxLNI6wPQYlx8fa3dlU/iRr4Ojp02E9efxYb737nt54822brFBZxgAH3TrAJsCJw/0Dux4TwMBkMMuzKmXgdGd3z4E3ASKacwSQMKnsQh2JWs+J4Af9RwJ/jHbY2LgPqs6ANWZkJOIOZmFK7e1uK3eSNYBIUEVbEAkT90Zglz0+MuuMRAXAkLGCVcf9EVARsMKwBLQBIIV1ag1BwObTdlTa9GFx8e+0rQEeAlLATLjQeyFo51pbcyLD701NTRmgMNiJZlss5vEFMIGJBiuDajzMB1qQeZ58kcCQSJEMvfXGW3bHbG8PNM1oLzvcmbNJBUnC7OyCHj5+YiC0KlmjlIX9K3r8+IkZLXYdX19zUsp1819YomdG0Ra1I3MMuJjf6lTCOCHhKFeKBstfffXVUxfhYO7BJgVshBnLGBJgA74AiKLZyecClgbgUd5gJEAab0qgD3OChO7wAB3HkLXiGhsb3EYKkwX9Myr/JJIk7NMT44qGQ2prbjGLaWN9xazXgaErToRovScR55ln6hucbK4uL7utmWR9/2DPYCeBNAYQjc2Nfi3Xk80e+DkBYBULOSeJfCEhsbPF3D9x4trZc8Hu2ySagGmw1Aq5ksFHhotEdml5VbliSVXVtTpBc7VcVqo2bW3Cze1tMy1bWzqcLHHfX3/9uebnpp0gktS1tCJ/kNLuzr6qUjXa3t0x+FpdA7s64TkXj6LPCyi2bRYKSROJAAAxeq8GRcslTU9OGYDH4RU9QTOZ6ur18Juv3Tr25huvq6u7wzq1ADy7a4san5wwKBgKR3VyUlCqtt5dv8vLqwZdMZuiAAHADUsF53Ra+miRZX7C5GJOo4dXU5M2eEeSyVpnzHf3drwO0DibGJs0iItbPGOIxh+sl+fPxyznMDR02WArjFre48zBFpYJCSxsFJIt7pf5xr4D05jED0dbfk5hAeCQ/wIK4JyOdAcPDGaVWb+1SCgEBigYKgEIkFyxXgBZzyQwunt6PT9J6CgksS5g2qNnCMgdtBnumWnK+mG/yjQ2KHty7P2GfQaW5uL8gpaWlp3AkrDyDEkK2b9gxyGDwJp59OiRP7uzk2eERhtMzUDWgJZSijFIgZB8Mv/Yz3n+7MdcO6AGTCr2KvYcZE6KxYqu37ijC72DWt/Y14e//kqffjmsheUdHeeB3UMKx+LKYbiWL6lQhA0KZBfxmcI+SWv/35kg0dqNiCfAGoA8rNHvAKW/dRabCXnmQB/84Tst92dGTL8DUfWPaDFHdxb2JEUo3LIBRGFcMgBBezqs7HAyLVU3STXtivZeVtPNG6rtzSiRhl0u1VC3KUtHx1LuSCocS8WslM1Jh8dlNdSHNdAp7Wal2XXp+Kikyv6JKod5M2WRpgnFQkonpG0KVqOAoauqnGyoUtqVwjD8TlvmfV24ziMXcGo45XbiosmtBkRhvYbyqsROrOOqMJIOdVKkQd03ruiHP3xV7Q1SaHlY37/SpFfuDiqc4p9rFK5OSsUTLY6N6OOPP1U8Xq2erj5trG6qmC9oempc977+XIlYRFUKKxGOB67yp4Ao+yrt8nSDcB3pdLVaWjNqzKRVXZtymzVgZWN7l/ayJW0cFZWrxJWsb1IlHNXc4rxbfI+P93S4s23wCbDmzOGafS2ssvKwtk9y2t09NMAJwGXpmWjMxw+O6YBEqepa72nENkE7e9wdHDi402rdbl3IardbU6CjRZrPmJiccHFgYHBI6fq0i1ysZYpzFEBYnxRGObc4s9C0ZN7CeqRLgkIMWoWAolzT3Zde8b6/vrGhoaFLLoCyhii2ImHBucK5AZuQ/Ymvnp5utba3BgzYmVmff3TesE/x+0jBEIuwx/LFfbAHcv02fgwFXQCwEs9iA/ZKdKCJo5oyTQaLAAYpxLAHUfjNFXKWsWEp0DnBfuICczWdMiWP4+LCvPfetta2AKzCjEwV5XNZhsH7KyaWvD+t6sQqaDvDtttFSxedx02MOHNqyDSrqbHFGrdrKyuKRik4JrS8OGfZGsyPMOnbXFtz50d1dVouapWJT4/83PouDrj4SlwGCEoRkCIQZwX7NYDyo8ePrFXOGcbzW1tddVyDyRCt7ez51oOmoM1+n0w5lgEEDeLiHcclFNEZs+nZWceqxKbEjQC6vG/gRp+15At7HOOIdihjBygHOH9pKOgSoUOK/0M8AHDm3OLPff0XvSdTqKcrANA10F1Hq1gGzWkRRzICYgKguOOP46OgoL685HmPmzzPgxjSRd0Y+sIVz7etnT3rq/JZZy3tFD555oODg9repC287AIAcjOcI6xHLhhgFi3bvv5eff8HP3Ssa5PC9nYXgTHqZDwxLmWfhgXKWFAAJ15kXmBctLa2YRAYeRgA3Lt3bvsaOauIvblnmNOMCYaIAKSc8Wura55rGLQyZ7766iu/9tbt294rADe5zmtXr+jhoyc+I7/3/vvOC54+G1VdQ73nLSx0zBFZv3gRsDbYIwL9+7L3GIBa5sTYxLjzBMD4ifExpVPVunXzqhmjf/rHf3KOl7zAufL5rZ2PwPkCP58D5yPwAo/A2PhIhZZzgiGCJwJHAmcCRRJjkoRAID6m1dU1jwTBHyAWVdNIKGImHV8E7Wj3kJiftXwjxu8kPVllwG5malIDA/1u0xwdGTF2livkbaAydOmShc5xVs7lC/r63j0n4bhQAsAQVHV1dTrwoi2IljgMA7bdSh9VW2urHUQxOghaexuc4FPhxzRmoP+iW8KtkVVTYwAT1gagB4GWzUpSKVe3aQFGCoCAzq27aD9hmFKislxrcJegzQ6l6xsOFAEeaOvd3d5xOw9BJIkDwTHBMu9H0kBLNgE744u+J2NFssY1c49BUhe1Q+2ZWD1JDv/2xeef+99xjyf4g10A82HNxk55B/qATFwzz5JWdMAOAmSCUVi5aFZNjI2qu7NT77/7hmpSsLXCauroViiW1KNvvtLHn3yqrp5eO/tu7wTAMu2GtBSRkMCMgKlLm1IQ8AcAaKUSCjRbSzjn8l/MjIL2Qq6pUMg5qQJY4T4AfM70LO3kurWlYj5vYwZA7PqGOmuXwaYBfKwUSwYVeS7WuI2GDSbCpIDFBkAFaAkYur66bAMpGBrjoyNm2jbSPpWq1tb2htZXFtXa0q7O1nbV1daYrUGCxpy40HdBpULOQKiZGKeOvDxHrhtmH2wXGH2MNwkETB0C9GRVXOsrSyqWaM3u97MkeeKLJHB3e9P3DQOvpaPdrD7kA9paO8yYpM0RQI+EYmd3Xyvr64E2WXXA3s2XSrp687YyLa3KFcoKxwJtLxztd3Y3De57/IslpesaVF/fqOnpOS2vrOlCf5/ZuTbPOthVF/IQxaLGno+ZoYKWJu1uJAe45DJnmYMksgCmQbIdd1shWm4DA4O60N1toA9m7tLCrCanxg3Cw5yELck1XOC0J20AACAASURBVOgfUENDk9Y3NvWrX31k7b+3337H6wkdTtiXmJ8BfLilHFd2tGuLBYOguWzOiSeJn+dMJGLTDVo8kUNg7wKQRicUx+J333vf8xwg8uuv7hlMuHHjlvcWGD2wTGE1kRjSnsv8pdDAmiKxItnk+/nzUd8jrXwAtbjb9vcHbrf8LsUQgHO00UhabWQSDnstc0+0KZJMe78CuI/HzGQyY5r1kM97brHPwWKjVREm7OjomBlxPI/AQRkJibjveWdvx0zVa9eu6fAwAGLQcAOInpqc9Doh8WbNw2aDLUo7I3sfezvJZaYxY7CHVYs5B9Ie6JRSiAEoYc0yb1do9z858d7KGKEFOzR4yZ9Fws++zLg3NrZpcWldu/t5La5s62e/+Fizy9uqrW9UoRxSvlhWLl8RSihngChznDVfyGHKBjh55iofgKL/xoAoe893XOb/ToP03wQQReYDyYtTMyLbDZ0CorAwC3mF4lGFa2oMKirWrFBzn+qu31bq4kWlmpOqa5AicSkaBUSWinkpDuCal9b3pIOs1FArNddLJ5gxHUt7R7hDBzhnOFdRqioItQv7x8ouLaj4dESVvVVVittS5UAKA3YAgmKsVAg+BFd5Xzf3yfMOgBK/U7ikSqQQONDzs3BakbpuVXIJvfLGLb3zzmVlao51u6WsW80RpWJ5RZJhJepTCmcapFjcoPDK9KTuf/NAxXxFLU3tWlpY0leffaKd7Q2DoHEKcwB+ZojStn3qYG9Mu6RYmIJVSg2ZtBqbG1TfWK90fa0yTY1q7ujR5u6xZtZ2lQvHdZQvK9PaYZAkd3KkYv5YxZOs3azRt0W6AabmFKY0m+t647U3zKBe29gyMxSZCNYVusAUEG7cumVGF2d6wA5P6MnjR5qemjKgxethoL/9znsGhDibketZXl3Vs5ERTU5O+BwHGIIRTrE3SYGjWHDxhPPPBd7NHTNL2auaGpvtOk4stIsjeYhukUNNTUyalXbn7ks6yRcMTnGtONtf7Lvo7gI6CPoHB5VpyrhQins1cQXrjIJqBLYjHToH+8o0NBqwYT9AqmR4eNgmjBQakc5gjwHcRBMRJvbLr7xiaRrYexSy0WHk8zkf0VzkvKUtnOIHeybmhJwVliw6OHBhnDiJtUXcRKzB2YdJ1M72pvd/GHSD/X0uusIu3tncsN4xHTmwHYnF0LhcWFzQ0uKSursvKF4VV9Ya7hR5kt4P97Z3fP4CnPOe+Tz33+Z9N1aV0tr8nGbnAOcAZk90lM1aqoCuG8A7jNqITwDcABHRa4f1aB3lSsjPg24Z4gZaoGEsM76cWQBz3AvfxE3Eb+hHc7+rjEuxGGg193S7iEvRGiY7QCggOQ7vdCcQN7e2tOn52HMzWmH6wtxEeob4cmlx3jrziVhcl4au6Nr1G44rYB6y58KOZHwHBgd9VhHHAaZf6O2zKSHrIQCokSZCWijsOch5xT3D6PzVr36pg6N9vf/e+34tEj6sC555Ol2j0dHnZiu/9fY7JgU49kIe5vjYwCRrjTOCgiKFSc5jioGsqacjIxodHdVJ/kR//Md/5EIjMTS/D9DLWYZUDucUACjnngkAx0fe12HSYjKF2eTO3r6L49w/4420C2ce5zFxMmcyTF/WZ2dH57d64gODAzo6QKor0ByF+Q0gy/uQPzx49NixAmtif/8wMI8kd0EiJxcU9FlnT5488pohRsLk7N/60Y9sHmiz2WrkcYo+Q3f39sxcbmhs8Lm1MD+nWCikoYt9lvD6sz/7s3O85AXOlc9v7XwEzhf4+Rw4H4EXeAQ+//LjCskvQTeHPAwIAAiAH5J+mAZUSGFSArDxbTf6mhqDhLDvaHdEY4jEGO1PAjOCbQLFEsY7OfToOtTS1Gg2WCpZ5SQF0PHg6NABOoAZATNsRJAVHGWpAAfOqk0OimDq1dZUuy0aIBI2AAAcrUm035CgkBviLkmACKOKAB6NooO9fV87jFZAFwIn2BkEXQTtZ/pHXAeBNYkdQQ4BWeBEn3dyhHA9QTtMThIS3G8BjGB4cQ0AwOidEfxRSaZNH/bs1WtX3WK8tb3j9ieYtmsb6wZCaGcFbMAdlIo4fwbQ4vVNLbQgJaxHSqJCYE5wi9A+vzt48aL6+y4aQIA54tbfzXUD0zy7/f1dt0gBEpodE8XdGZZWUYd7O9pYnlVHW70ZKwBgsarA9fP58wk9Gx1Tljao1gB0/le/+FsNj4y49ZX2d8b/268Kra8BCFrEDCiPs3vZoArjbtddNAIryAhEnSQxfvycyjvJBeyYYGy3TpPYVrOMcW7n/nk2gKXZw0NrjMKABSiC8cJ/x8fHdXQAoy5l9rGd6J2MYVK0aWkHAure7h6P4+zstHY31tSUadZAf78Bb+YniAImS7i8AjjDoLOrcPbYyUIAjgMG79v1m1b9/oFBu77DfobFB2sazTNANbQ5uT47yu7umC3EGkKjzzpl2SMH3DWWKShZNoJlQHB+QIKwtOb2aRxzaQWrTtepEg7p5p2XVYmmNDY1Zy2yhky9nj9/qqqqmNcNWmbpdNBOyHMh8dgziyqpGNpzPV26eumy2widzBTQrg00w9CdJckjCab1kpZ8dFF5BrBLKUoASsNGGejrNwNlZGRY5VLByStzlBZQ9hHG6ySXtxt0NFZlfVoATYDnelguqytOTAHyYOeyjmB4m4EZj3svoSUVFifjT2EGELGpMaP2rk6Dtjwbm/3EYmYGAYySDL3+xpu+3+HHw5oYnzTAT/KGHh/3tbW17rZ5nGrv3r1rMJlrc+t5KuX7BUSEffb11/f8HGkn5HXoC/KsaHcMmCw4tYcMbgMush+RPOOSfZbUkZSSdJ9JPbAPAJ4CtrLfkiDC/KJAhB4a98S9sIdatyyf08kJSSUGLa3W0EOjEMAWbUKSPEw/AEZh2aG/xr4CGEsRgjXHvsI1ABAAsjKXGc+vv/7a8xKNYeYl7Zl2gS8iWVL0+5LIwrTlngHO2dNh3gOUFssRhWIpKZrS/OK6Pvt6WA+eTilelVa+CMuqonw+YIhSCWNtnRmyAYiaCQo1FeYqLfMwRQE6aQ0/+/qtiPRbjdHvts5/lyX6r2ub/5YhegaIBlIfFRiitM6fgYylnJTAhb5KqiSkWEah6g5F2gdUc/GKmgb71dIlRaulHDKkfJcDHDJSkta2pZVdqa5Gqq22goT8Vhjc5yTePlTAfEiGYleXpLUPv1JpYkKh8JGU25HKR6pUcgGbtcgvcc0Y+H1n/+XPYZzmGVvbu0vRkkJVYRs3qVwnZWuVqmvUv/NH7+rll9pVHV1XR3hDmcKakvGikumkUvW1qmtpVLSpRUohURPX8eaanj15prWlddXVpM2u/+rjjxUxjFxWGFMlQFHOTOuIGl5WGNOlcFnp2pSaWjNqyNQp3QAwmvGZm25q1UGurPWDgorhpCUWjotF6ykeHe5rfWVODXVpn1fxRFKJBK3dO4GBISBYOGSwi/MdqQoKEnBjnz0dsWEPeoHXrwesP85d9hsAEdpxAZT4Gns2auYY+9zLr7yq19540+v/s08/1S9+/tdmGNIl8sqrr6i5udFM84FLl8z8Zn9TqaLqZI3XyPjEuLsBACA7e3odl9DOTKsx7Gx0r3/8D39ioJQzDzbg6Mgzg7rf/8H3/TNiIEBC9gmbSgFEIhUUCrugwbwkJoGlzXqmg2R2bsZx0ZWr17zvzs7MGMyDCQkwhyM7ZzUGfBS0+DkT0JrCR+jAw0xNG+zh93EWH30+qiRGgXX13gdv3bnjsWAf5Itr4b3TtTXaPD0/4rGIQT9kkZKJuPcZ7omCFZIEzPmnz0ZcAI5G4j6Xrly7op099tdDs0N5jpzB7Ol1DWmz9yhYXOjrUUNTi3KH+34dbdwAWOub22Yu8szOTHVu3Lyty1eueJyIy2rSabe6w/L/4osvVN+Q0eDQkPVBx8ZGtb214b2XORCwQ/fNZoR1C2BGYZ39lfiPL4pbxIiMG0afxJOcA2fmVTw72v/ZaxlrALXR0WfuEGFOEs/QYQVjFGB48OKQ2f5cL4AxMSvXSYcUxkoA1jxrYtaJiUkXTtnbObMCfWv0hUNqbMzY5Z3YiLiTGBEG8dXrVx3fcv9cm7Wx02nHL8QZPEdiSc6cM0kazk7kmvg7oDjMcOSaYMlSEKeAb1BwccESOWzLdIWxp1Ooo/DIuUQsAYGC/IK1y3Vd6OtTf/9AIJF0cKTxyUl3QSClRGzw7NkzffbZp5a/uXz5kmNNgFR3gIVCJiQQJ9nIsq5Wq8tLvm/iTYocF9AZtRHsps9liqg2ZtrdN+kB6R70cK9euew4mNjHmuDNLWb8jk9MGnimoMkcsZ5sW6v1uBPJuLZ2tkwEYB4kIBI0BCZtf/7nf36Ol7zAufL5rZ2PwPkCP58D5yPwAo/AP/9f/scKWnaAotYBPdXlnJ6eMqhoJhVtOoWCgyraQvm5jUhyBXV3dTrQI0AgaCQwnZqacRJOMg4QsDA/q37rdBa1vLiowcEBJzlHOCmna1QJwbQCWEy47RAgk6CO1jMSBNqWYDtQOV9fXXXlHMdSghDE7OPJlMFYgj3Ak+raGgMOMK1IQtAv3dneNUgACwKgi/cgECLI7Lt40a1dBLm8hoo77AHAOAI42teojHNvT4efGPSk9ZqqPeAgTEpYsQAWBKYAC4wf1wBrAFAMMJLxBfyFheEW790dB8YAG4BktOoBvlhHMJn8to2KZ4OOWaANF/J7cZ88GwAiWhVJdAhqARMA+9B2gjUDKEOQCHuStnHYazDEcEDe3lg1MykZr/g6W7t7FaqqVenk2CL9z56Pq7W9U7lCSU+fP9fDR4+cRJH+ApITXAJyArLCPKBNCtaGwdAiWoHohaadBHDNzBnaVAngzwxrvnsv/AzGg81eNjcNVsMWJEEB1OVeAMgIUBm/nq4eJ1u0zl/s7zeARLs4LemtzQjrHzp45s+0952cHOvGtZt2DuXPME+z+4c63NszU6PnwgUbMtF2DwsV5l/fxb7AxOrkxAAaGo7MacDnZLLGDAsYB9ubuKCjQVanSBQgLzBcgpFKsA6zBMMYrpXfRw91bW1ZLS1tunQ1kFiAtXB0eGwAnbZ2CgMYJxHoh6Mxbe/uGYQDXGxoyqi1s1fdF65obftQT0ef2jCpv/+CW6IZy6nJCS0trWpw4JJdl0l8Nra2rBG8ur6mXP7EgGRtdY1b1WFWb2xwHxiY7TvBIwlhvGHqkiDC8GWuAaQBDvJ8SNJhTAcAIHq0gaMyyV3QJt5mdgtGImtrm27NtB4nTN9oTFVIP5QDti26s8wpmN5o7/LmMJTOwHNA0VIxcGFHZ/bJ8BMd7O8a5OS+Z2Zp44yboUICx2cB3B0e4ApcpzC6eXV1p0WFWZuSMG4Hh/tBUSST0Tf37rmwADDInoAJCD//4ovPnTQCeLK2GZftrR0zmUn2YWWSuNIqz98HBgYM1mN4BShCIsm/AdrSAsrYsFfxfqx3PvOLL77U+NiEWflIZbCmAWVhdwHc9sGcaqjz5zOPYAgyZ3gPmL+w45wcZ/jMA01NTXs/gMmKTiHriz2Pv5Ps4hrNvvyH/+gPrXN375t7BijYD/iMvZ09Aw4wX2Hn09KPFiAO3kihpBJxNdXXecxyRenqjbuKp+o0u7SusallbWxltbZzopMCcyMkuj0hr7KHMEcMuBYobp06zJ+BomY5npoq/baU/Xei0v9fQNTamt9puf973fM8NIyIKqqEAlZqoCUasN0tyBkBVLQTmxRJKFTVKIX5blas+5Kar1xV7YWMalvsv+Su+zOPI369KiKbDG0eSdmShEcfoGhV0LUqfOggelKHiVSkmrI083hfyz/7UJV9CnvHqhzsqII+cYliWMHAqKmloVOWqK27y1KU+6T9FnpmRSH+XhVViBsoZlTeiOjt9+7qJ79/R4e7I9pY/FTXOyK63FatprqkolVRVdWk1ABw3tSicF1GYUDRWI2K2UM9+uprrc0v6mBrV2OPHmt3fdMSNrDeOINgS521y1MgARCNhIuqrUmqtb1JDWaH1qmlvcWAaKy6Vus7hxqZWFA+VKULl64r6nMvpIODXeVPjhR34WlXmcYW77cHR0c+yxZmZ1RXU6PWjja7iD959MjFBPS0YS3D+EK7ljUMGELbOuxIgCAAMeY84Nf01LRBsfb2TrW3dai5rU2ZxmbNz85Y25w4hP2DotrdlzFWatDOPm3GEWtRHh8caXVpxQUczHvWNzesDZ5uyJilNjR0xefhbz7+2Ps2WqI4axOrAHzxO6PPRvX1V18aEKJIdXFwwHvz2NgzrzsM4Fx8aG1VZ2e3i87s0XSGHGePHNPAnsOpntZ7YibArtnZWXV19Thmm5yYOO1WqTFrnL2D2IGYa2GOOObERTRAOfZ8GLzsKZw3nNucd8Q/F/oveixZd+z/PsdWV7wnVMXj7o5AQgQWM3EWGt4wbdm3AWyt25k9dlwBoBdogle8L1K0u3CB2CShtZUlNTQ1GLDK5450/fo1y39gdjg7NeNWcSRY9g+PlKyu9frkOmEBA0YGnQlpMwt97m2sa2Vl1QxgYi1Mc9i/MZMkJvnyiy8sSQRQSnGGvR5yAK3ZAxcHrDMNMEohicIfBTViG/ZvCv+//tVHbqN+5513dOPmLZMCOM953uzdyKJ0dnW68EQ31sbGmou2PB9Y17Bug/2gqL7+fssowPp99ZVXDd5NjE849mH/3Vzf0ltvv+2YM5BtqvdzQyc20Ly86vEkvgXYpUuBZ0ccz9kfMKZbbUqF/BOAJTEpa4LXce4ynzlPeH8K1UhxIDVDXMNZyDlIK39dfVorq8uOj994800XzYjXAJh55gCSmBQSP/FetNnz+VevXTeDFyA+XyxqeGRYPd09jiuQmuCeuH4Aac5SYnCATkxcx8bH/e9I7FDMAzTnfXgdc96dGi1tjlExf+Ws43kwRtbePX0dAC7zHrIHZxvdGXOzC85VWLtLiytqaWtxRxdzA9bw62+8ps7uDo2NjdtgtK2xQTeuXNHSwqL+2//uvznHS17gXPn81s5H4HyBn8+B8xF4gUfgL//F/1oB4KC9FLCLIA9XUpISknGCWUArWowIOgjkAe1gLZBo0woM644vgmxAFIAyDD0ISNFcggHR14vWYbMTf1gFgE20fsFCQlTf7qkIrhdK1seMoN9Xl3blFo0k/ru5uR64YJZKqk7VBBqUK8uucnM9aB6SWOM2i8MpbaEE3VxXVTxhEI3gBnAK5hW/D3sNrSjaeqiod7bj5txkwCWGRlpVlRMPzIlgl8IwGX7yxG3YL738iqvXtDmTiNEKjnsogB5gMOOK9inJBe06fKF9SkAZMN8CQyIHuZjDHAQMPPQxSWxhShBA8/kElrQYkcRxrWfstaODQ7eAA64SQPZc6DWQiA4bbVG3bt72Zzx+eN86rjW0XYdD6r/Qr0LuWHs7K2ppqtOlS4OKopMnaWtjQ1PT0xal390/tMvw+PiEnow8tfNmOJJwUsbYGUwowwwtmbXLs0IHE7YozyXQNawNgOpqGKwnZo1wjbDjAvH9vP/tDOyEncC8InDm2u2KnUOSIO3nxnzkq6W1xU7xsE1xAQZgImgnCUvE0Y6ts+YYiQfPknZutEVv37xjliPj2thQp0x9Rgd7B2bN0BoJEL60QFvetFJVCbNnkXIAYNpYXzWYyldtOnBfBeyCkQPYDJMPMKAmTQv+sVvFenv6/CxgonA/6OLy2pnJKeuiseZqatGEozVf2tzYCuZ5KKT9QxxnMciKam1jQ8uLS3YXps2wrb1HA9fuqhxNWQ4AXdiHD++79ZLkk8RranJa12/gPttvrV0+B01BjBaYQzA9YUhRNGBtwnJsbGoJzH5iUe3vHni8G5syXk+AyLSK0e4XjUXU3tqq2zdvez7AuDVjt77B+wnjRWsoc7mlvU2FYtkMEM/9HM70JZ0cHwas2Ug0MHwgWa1N+1lurK05oYUlzZ5AosMaKRVKZqzayKtUDEyGCjknN7hFs2ZI5HFZJiGCnZRKop+6p3v37qs+06jbd+7q4sU+A+0bW+sqFwsGvGEqwUZhT7ORQ5ZWziqzViiUsGeQPMIwg1F8sX9Ae2YKbzux5LpZO8w3zBhIPEku2XO4XxL16ZlZ7e7s6crVK95rmDPjExNmljVmGg1G8z4ULkiGATPQdGZ/hBnG3CBRBADhnmnRpOWTghQJJ2xT/vveu++aXT8/Nx84J8fjdr5mT3MyW1fn1tRnT4cDcKChQZNTk96XAUOZH7Cm2NPRKaXtEN05ikCw8mALjTy6r1Q86v0WYKKppV1zC6uaXVxToRTR8uq+RsbmlS1ElIUhWkBSA53OqFmu7BOwfSyvQRGleOqifnbmAoqCIP7212lk+vdc6H9X2/x3AVEy4d/+Om3VN6URciVd6ICULGKEMKMVhQAvkSwJxxSqySiaaFaxWCNFMspcvqE40iItdWrrCkikwJQYKZ3kpUJOakBuNiIdg2Xif8Q1GDA8xVxP8Vb2y0RJqs1LuzM5jXx6T7mRMVUO96RyPqCTFk9UKR9JkUMpkgu0Tm2sFMigBtTM4PPMEg1HFIpWq5JP2MH7J+++pNL+guZGP1CmalWZ2KFaaikutaqtq8NnVUNTk+pa2hRpbJESyeA7llLp+EBb8yt6cu++vv7oE+2tb54OWNnFIDvMhwG6g3uDPRqNlpVKAaLUqr2zVc1trWpobgrY4rjDnxRVjqZ1Ug5ra/9IiWS1soXgjIdlWCwEUjWc7WhvElewN7W0YExT8Rxk/3z2dFSb6xsGzZAP+fzzTy0LgnEcgCgt25ynsICZb+yNnCXIcMzOTvkMhlkIaJpIVrmYSFvw8OPHZivTEQMTrn/gohmsjx7dV3NTkwsvFA24Xs5D1gtFGHSAR8fGrN+J9jFxCZrQsBXZyymmchZQhMGZHaCTtQ7AhLYhWs3s5Z9//pklO1559VUDSIA3xAKcO+xLnJUwRDl/r1296rMUeRDWBdOdohSalOwbfBbgFHsLRWcKT7RzE49duXLNa5v34z3Y6+mKYF8wQ/9g3/rTaKMyxoHBY9ZjCvjFHkZHBvHNzMyUJQ1gNl66jN5y0mx09hw0q7t6LphNCMjEewO8In1CDHf16nXHahTY0Q6F+bq9s6lUMuE5BnsVPWz2KrRhMeCiYwJwj44Im/L19BrwpBDMOKAdzhfnGEDy0XHWQDeFSgrsnBMUkHov9PocAbjjfMNMkTPxwYP7/l2eNc8BwBindArAnElnYDv7Ms/0DLBGXgXHcwpNjBUO8LSzc1+M0ZdffqmW5lY1ZRrNWgZ8ZQ2hlckzwCSTZ4Vkw8WLFw3mIW1DpwP7OPJIZ23lfkb7+za/gq3PmNI2z7gzLi6Yoy162nXBc6UtHoYwbf/ElTApKTxy1sB4Jq4idoPJyRokXoOdTczLsyQ/6OhqN+OXLibODK6dsxK9VjopAI7RMqUIh4wD8R7AJnMXfdtiuazOri6PKXObcxUgma4JAEzmOucU10LLOsA799Z3ocf7AONEQRK9/snJaa9JOnIWl1asr02hFzYzrM+Ozg719vS6UHom+QRQjoYsn/P2W29raXFZI8NPdeXyZZty8cytExuLOm4nriZWJ0aPR6JamJlVQ7pWr750V//Bf/jvn+MlL3CufH5r5yNwvsDP58D5CLzAI/DJZ7+qEHRRQaUlO5NpMluTYAQXbL4B+Gg5pyIL4211bcWGBASJtH11d/c6mQW4AjAESIAN5RZ2zECiMQegJPEgPgAYMBQJVnEKB9ygxYX2FFJWghOCDoIxGAxUuAmQ7t8PAtNLQ0NBMhNL2ByEqjitbLQKYs4C2AJrgyCPIJJkAUF/WGyYBezubPn+aAttaWvX0fFJYGYyPW0dqcGBiwY6AEOmJyfU1tLi4HF8/LkF8FsAh2tq3c7Etc7MzBsU5R4ALc0GrJTV1tZikBCgEpd2PpsAm9Y1O13mC2a2NTfCoMwaHAAUIllALgBmqI2ftrbcAk91nnY4HFlhARDULs3PuUoOiFSfCVrvo3EYmzAxYe9VVJ9GCzVqoNAbOgzHZEotjRkdZndVX59yhZxgE4OrlaVlsyqYE+tb2zbuQG/q/sPHyuZKNvmBNVquhBQOoU2aD3RDi2XfE4wVmA7cD4AggTSvPTN7ATwieKbtCkBnc2PN90nQe/nKVQfxn332hdmOvBfzCuYC48FchVWLe3pdXa0TVdh2LS1NBoT2dnb0dOSJGZv8PVOf1vz0uNumScyQCRi8dEWXh4Y0Pztn0PXy1WtuxT/cp6Xq2AkLydz+zrYmxsbc/o6+LfNwenJMBTNyAioYCSAsR0D3gDWNEcC+mUskZiRxJLeY5ADCriwteby6ey+YLQrDqHByYpCkpq7WrEAYobBQArA/ZOCVZNhzd39P87R1jT3zM7jz6nu6dP0lNTa3qqOry3IRaOSxBmCdoD0K+IZeJ/fP+NHmBzhr1280Tff21dXZ7TX27OlTr3fmae+FHreykUzRGs8aY30fHQaOuyRKW9tbZmPAhAQYZz0A9MPgCMyvUgYaGReMDmBFsa5Y6/wOmBPPiH0CFgzrHzB5//DQQCOGDySusIZg6jKPSa5i0UTQPsqeUipqa3tTxyeHSqUSCoXLlg9gPp7kCjrO5hWPJbV/kNU33zxQR2e3ZSAAUjo6Wz0uJKIk0AAltCNyPTa8iITMCEdKgDGBgcK/4WiPzmDA0pSfPS2LrGcSYNYrzGEASQoQ7A+AMqxzWNSra+sulpDsev9dW1dDfaCZu4JG3FpgyMR+B6M1kMxY15Xr193aNz+/ZNMjGKPcO1ptLjIkEqesbPaevMZGYZnB9mr2fIJxBlhKkkorMHN9YnLcjKKe3h5l6uvNFOZ3cBIGaOjpvuAiV21tnXp6+zQ2Nmk29s0bgBeYiu0ELsX5gjL1TUbmwDWrqxvU2NyuxyMT+uf/QKvjyQAAIABJREFU209tLlRVU6+TgpQPTNzt0B4OxTzn2S8Yq3w2r0our1B1lcmOFX4hSgs9KB88+WAPqxTLCsUiZscFnfGVwITJ1vWBCYw7yHm9KbxB8caMUf/CWXgbmJr8fSIqgqYBKBqKnqKMNLVHqk5lAaoViqWV7rmkdO8lJbv7VN+VULxOOsKbiZeGWfvuuFciImULUo7pErUfkkHDGJeal/IhKc+9lqV0WWpHMmNfOtkuaWFiTlOf3FNxdtZ6ouHEkVSFPuWhKjnMn+JSOB5IDNgtEEQSu/miQvGkpJhqGtL6/dduqiF2pI3xL5WprKshsqdkpKCqREyp6oRaWhsNolzo7XIreoIiHkWpZFIh/lxdr5ONdX388w/05S9/o6MdnN/BY5GKCPBjGyvRvswPVFIsWlJNKqpMplZtHc1qbGlVR/cFNbR2Kluo6PNvHuvJ82kNXr2ptq4epesBulJeExQnDg73DMZQhABYpNvkyaMHBizZ/4kdABDnZmfdEeIulmS1Zmem9Iu/+St14aLdd9HP/uZNCkMXrTWITi5MTku2HBwYyIG1Rms+TG9YlJxh7Aec1XSgIPWyt7fjIgfnEfs+zFIATs4/WIAAL8QS6FryXhRbHz1+7DU3OHTFXQjWYg+FdO36NReMYb2xl1JUgwlJPDU/P2P2Hq26gHTsqxR3AbWQV2GeIxlz5eoNFykBipHTYB3CDqXdmDEC7Lt3757HAIYiMR7xCGxGGG8dne0uUAE6ESdNTU+5GER7MPtz4Nw979/x2pK8x7BvsacDYGECFcQzgGpdNkOicAiwRqyHdABdPsSNsFJ7LvRpExOsw0PvrUgX0a4PWAXD88xUiHixqTnj54aR4xat9tGY5heWPD8oFBKfHp8EmtsULZn/3D/XTdcKZw2dB1wne/Irr7ziwj9gLPsNMjUAmJyDxGzzC7O60AurttqxCexDa7SvrbrYzR4Le575U5VIukOkUCirMdPkZ8zcxdQHkJEvClwTZuce+WwANI+cSgswnknmW6mib76559jvjTfe1ONHj/TLD3/pNv/XXntNz58/s4v8ndt3DPDbHOzoyGc8c5VuEp4lMc7KypJ1VRlXCvwA17x+YX5R+3sUElo8NowLBTUYo+hfw07mjKGzCz1Ozm/mEtcYMD5T7nhgHcBe5YwIYtVDxxycpaxTYgiA1SD+j/iz0UPlWltbWsxSZY0ikcRY2eQyFA4kgaZnPa4UOgEvKcjOTM8YrK5OJoUkA9v2wuKcC7EA2BhxQY7Y3t4xa5P3Zx8kdkBjtKu715rAxAJIAsFeJm5GPoM9CiAa1jgdSfcfPPB+gLwG6+1if5+u37jpceDeKBC6OwlZntVVr49MOu0iMYDpf/6f/SfneMkLnCuf39r5CJwv8PM5cD4CL/AI/M//0z+rwEwAUAOwAAABbILdlaqtCVib+bwDHExnACNh0BHwEXiSJDc24s4aBJ2AcFRPCSys44lz8s6uA0KCYsAVQE7akQhIj48Ola7DlTllJpRBytY2B+ckKVTnad25efOmgUYScd6X6yLYo13UDszxhAOXtdV1azsRvKEDCDuLJK+ltdlAzdjzZwYnCegxewKoQFcQJ9ml+UVNTIypva3VbbJ9vX2BscTykgFddBetsYT79d6+2WuAeAvzCwa00Hzk3ql2A7CQ0MCipYJNcEerGIkAVXgLuh8eOognsdre2XPFG/db2rwBYEgeuHcCS8AZR4Mk+LCChKPxoZORuupaM88I+GlfIriEqWJDHMToI5Gg3dwtbocmDsGIo/2spb1ZdQ0wMZJmx6BptQAbtqXFABQ6p9NTs3r48LEeDj/TwXFOB8dZFcths/lg6NGKDwBL0EniaqMU2mCLpVMzGMArwO+gTTdgfwSyBjhhA9T09vY4mIWJzLiiIdXd1eWxAhSyxtXGlu87mUwYnKLFC9YdOpX9fResCcU9Tk9NBk61Edrxyjra23bCfvHikINX9Olg7MKYBZXo6u5RVSzu+cL14fre1dHh9ueV+TkDw0ODg2ZlMOarK4tm5ZIYAnJhvERyCBsBTURAKOZ7a3ubWtvbvbYAEM0uLBacLLKmOpCbOM5qf2fX88saXNGIwSvmE/pcrJ1YvMqyEowpYwEYy/qYn1+0Ecm7P/gD9V8c8tjDuJjFpTqPyUO3k7H/8//43/XOO+/q7XfeMdMHEAHjAwN01iErawZWYzzmJJvPITlcXVlyok5Sj64w7BYAf5IxTDcam2kdb3KLOknmwsK8Ey7GCZCBayWBhFFCQgkgznPDMAGsCQZOntbG2hqPB4ybeFXC7evMcMBgWDYURpiLtGey5q3puXdgyYSmhkabup3kDvV8bFiHx3u689Ity3I8HXmmubkFra2RLE0pmQJYLCtelTSTGpDvyuVLunv7lhmetJoGmnc5JztcBOA8fwbkZj/i83mOtNdhKMLcZR6T7PO7JL0uvtTXKRqPO+GkyETyzHXD7ILtxn2xnFlnPOOH9+97jvR0d2rg4kXP8e1NzLd23bZPskuiC4MOgAGjC2QUUqkqXyOyJ7B0SOS4Tlg0ly9fdpGDtnASUsAE9h3rpbW2el8BDMblGf1d9jI+lxZWmMtjY8+9twPso2f36NETXbt+S/19Q/rlh7/ynnL71g3V1wXgAaBJR1uH6tMNmpqe0+Php2poaNHFwauamF7Qp1881NrOkeLJWu0fF3R4VFR1qlbhEBrMJyqWkE5JmEmMljQtz+UcPfan6CEszTPDo1O2Zyga7G2BZEEAdLKGvwuIBnioX3Bq3mT0NKBqohkKwxIAkY0xEA/9O4DU7eeEwbSe0+8esyZnOJ5QKJpSOd6oUE2HYn3oiV5Sqi2uSI3sPh+vko4wTapIyUjQFn9Ea3zcBFnl8EbKScmwFK2SjkNSriTha50uSLFjqRZQBQf7rPT88YyGP/hApcVxhar2pdDx6RtBOwUUjSmUjNocqaJC0GZfrpjJ/frtQWWqy1oZu6d0aUM9tVJjrKQQzNNIWLGoFI9U1NyA5l+Tmlua7Kpe39KkSHVK8XS9wk1t2t/a1LOHw3r8xX3NPBvzeV6iNR690FDIrN9wmH2VZ8X+D+gUUUN9St09nWYHpjMtqm/t1tbekZ5NzytWXa/9w2OD4s2taCpnzfSGjca5BoOO4gLFF/Z3ClcUNTHUq8vU2+mdduHV1XVVp5IGFCmMUbwAlsU4zoxcWNd9OHdXGUCBSU1nR51BnucGxdo7O9zqyx6Gqczm+pp2dnddKEPigbmws7ttSQsKCADYtNayTjGFcxdEEWkUwNCKFpeXgzOlVNLY+ISZo8RYtMXD2nSckMt53rOvEMPAlMueICuTPpX3KOvatatunUeeiDMG2QCAsJOToj7+5DPvwwBx7AFnRRv2t4mxCYNYsPLYi+kGmJgYd/zCHnGcPXRRxXtFCXmDWu/lnBvsa13dXQYUuQcz9WrTluWASU6MBaCFjinxEtfO+VKXDqRvONOIaYLCd8JFPdrHYcdyDnBWsNfOzwVt1hSVYMrevn1X66tr+uijX3u//b0f/MAx3f373xh4pajDfsUzMWM+n/c90t3BXojmMmD24MCgOyOIxwC8zOJvb/c+yDkLk3hzY9udMJwxSIpQTN3a2jDYZrMiBZqqvC9zAvAMViXXDRC9tbmtPMXZdIP3IebspcuXHbdxHhK38LyD+RNWvKpKxXIp0Dc9ONDu7r7nJzGl2+zztHkHhpysJeIiYjpa+LmnN15/04V4ClrIKgBmM3bEmGeanwB2nE+c78SNsJeRk6C7gmdE/Gy97SjyTTB8q7/tPmLuBJ8dNsDIv7/zztsukiIXAFBKXMF9wi6GhT069tzECOQC2Dr5GdcE2M94AZbSKWQDtPU1Xbl8xeAiBVs6rYhbFpaWTEzgGT0bHfW5dPP2bRfouDfY4khbUPyn0wwgGL3xqjhxK2frnjtAKEqygxN/FEroq+Y0hXRER5fnFoxm8oil5SXHxsTkSBThIg8QOzc/5+IC8grEKJhiEpcSwzCPyIuIiXjWzJmX79yxzBJxwH/5X/yn53jJC5wrn9/a+QicL/DzOXA+Ai/wCPwP/+wvKodmfxXMGIIx6VwzFHbwGeh6lhzYBY6j+25Bpn0EYAMWQH0d7eLVZj0Q6BLsEBkRRMDmI0knkKJt6Jv79x0809ZCkE0igNEOgS0tXGsbaw6MeT3sqtUVdCEXvk3eAUtr62r92QRrgHC06AI8oHVHcMQ1n+D+urtrd2QYelS+u7o6dPPWTTu6ck0ElDBCCbB6ezGGCTuIQ9uUSnVba7uDKIJpAqGV9TW3Nd+8ddtML669Olml6YkJJ3G0jQKEANJNTU0a5KENivuBwUWQCVBJUmWX0DKMyrwT+QBIqRhsInkgwOf+SLT4GS1KBPO0F/E6mAdnABnjSps0Y2jgww7sKQe2JCPcD9puMDVh1NHizXUTPAKEHh/vWk4ANsTZe1m8vq5BWzs7TviePXuujz/7XAewt8IxmiGd8AGGYjrEPdhQqVh00GmGaLns58bnUo1n/pCZ8jq+SALKlaLBQxIf7of5w7gSgBOwA0qetckzhowlQXbQop/3f/mMtFmdXWaZkARPToxbj6o+XavN9VUVCznFIlEbVQA4l/KBNhaacLQzRsNh/55dTXnPUMi/CyvUbtyYC7jtOW9jLQB82MkkJIByALcAscwrA/XHx2Y62qyiptpGObwW4IpEbGJyTLOzk2aIcF0E2w68AeMyDYpG0VFbdQIBYMF9ou0FAAE4R9KazeZVqITV0XNRrZ3dZirVYoJRU2sWM+2h0zPT1uPkvmC21FYHLW+wapkn2aOsQULmFHMGBij3wPNjvgaGDRQujsxu4RqY46xNgPkIUheJwEkdgJ+kh2skaQXgA2Q+M8wiGQbM47WAiZcvXVJLI4zCYD6gEUyhA1YJUgGepzXIaxS1OD/nVnLmKc+9rbnF7YhIRlRXJdTR3qSTwpH2j3Z06dKA0q09Wpoa09OnY5qZXlKpHFeiijGuGJxtbmvShf4AOMHlnGcDOElBAwYsrroA83ZTTlXZbZbni0kHc5BvnjN7FnOOVmNYTADFJFKwhTo6cOptMvgJoEh7JE7RrGX2WvYtQOONtU2PE+P8/NlT9V3oczskc491SOsfSS7sYMD/UjnklkBACdYMQAngAs+MFlm0Utl/eKZoHaKTyl6IDuGdO3e+TZIpYsCqo6jShLP14aFN2ABBWNOH+3teUzDCp6ZnrccMgN7W2ulCDusWjCgSleZmZjT+fMwJe2tziwtXV67dVKlMq2ZepXJE9x8/1YPHo3r4dFJFkVRWSeWY8jnTDO0uXqgAJAKKVr6VSimDJJ6ZI521vTPI7CaRiOe9Ac8zM6WAEhr8jl9E+zAgKezQU8D0lDFqMPT/CxA966WnHx3AMRJD5FrhWELhaFLlREaKNijaMaDmwSHVdLSppkl2ns9K2stJ1YmAtAk4igt9EoDzFPykUAN+CC7LR+BCj/ZoDH+knFQVljCgrypLWBytDs/qs5/9tcobc1L4UJU8etHB9cA0q5RyCqF7Gq0oUs6roSqku1f7lIicaG1+TNHSrhKlAzUkIqpLxhSJ0C0QUbxSUiJUUm0yoUrhxM7wQ9cuq70zAEXr2jsV7+wSHMHPfv1r/eYXv9TR1kFghBWq2GAJrdTwqRSC6aJmiAKkJdScqVVrR7PaO7pV39RmQHRuaU2/+fIbNbR2KVmT1trGpoFQNDzZTyHwUiTiTKKdmjNkb3fbWswAQsQNOD4DiAH80N7OuqUwxR4CA3R3e8fAGNIgFAwvD1026MLeRlv48uqa9xlAKs5jCg+AX3ze0OXLfh1rjhhgZnb6lPWe1LVr161LOfrsubY2tr0X4GpPMYtCBW3Z7DUURcDzYYUOPx1R9hhZj2bv9bRfX758Rffv3bMkD2c++yyGjZzz2eyR2dsZ2O6l4qn7eavBF1h8tNJjUkcsgu4ibd7slYDIsObQRGWPh2VHfGaJlNyJwStiJYq0rP2REVqzIwY3OYdg5HH+sm8he4T0DIUywFJAPrNQDw68tGCwcj4Tj/Ve6PO6o3jOuPFMXAA9bXsGKOTM4Nnh+g7ICYANwEz7NN8AacQAgI88J8yIOC9xemdO7GxRuDryONMWDwgIGMaZA7MVORmY/vML895bYVXOzs3qo48+8r//8Ec/MmBJjHJ8hM5og7cJ2rkxxAuHKzblIt6rrk4GMizNLQbzkc4BvKP7JIjNYKJGlKyu9vwCUGY+rK5vGPQDhCeO5Z6ZxwCUgZZEQBTgzLn31T3NTM/qRz/8oSVUiFM5cwDrKFwSO8FKxuGeM+X2rVsGGJnzPCveh/HjGnlui4vL/jzOURf3TljLgVkjICnzFGCTsQUETNfXm0lKrM+4c/5x1nz91deWYULXkzOM37Oz/PPnBtevX7vu88ZM3HLJrFHWHa8dOe2c4Pkyl9HzvXnjpoYuDbnziXnK+7lQkA/c3ssKufBrbdts1vExoCjxH8+nMVNvHV86Vc7kOZDxyWXzzgH29g9d5KDrBrkt/hsUVaWtnV21NLU4lufziKUYN2KZ2fk5kyK4VuaLzQbpQLIebczdXOwFXAv/trS84sI75ymFicuDg6qvrfV6+cd/8d+f4yUvcK58fmvnI3C+wM/nwPkIvMAj8PTRVxXAG6qpVEppn6Wyj9YggA+tITDHCAoAhGhxh6VBEEygQvUWEJLknMCbdhnaXQgcCSphC/B6WqkBE3BmJEAjkKXS3tBQr9paGEboSKaUJ6DH/OfUJAjjJlrlAAxo9yLwhaVGMoMT528++thC+D/8wQ9dhcadfuTJsBMDNPhImgCvSPCfPHnkZKGvj9asmJP/g71tHe5t6/atO/oHP/6JA8i56TmzndBBwoABBglmLFwXJKTp6RkHkbAqYBXMTk044UFgH3AC0AtG3ZnWJWAyrWQAJOg4HhwdOBjmC/bAs2dPHaCSqADOAUxwLwBYBNW0ZREIAqqRGCFXAJgHKAUPh3Yn2qQBBmG64uZL8Pxk+KE1yQBiAAB3cVovl5xMAPAV8rDzkC+I6OBgT0f7B37GBMe0iQGO1WeatLS8qs8+/1IPHz+2k3S+FFKhVFHObNCcQUJ3oiL/hyOp2+WDBJOAmUSU4NcGPCIZqDJ7ljFobGwwaEPiRlIF6zEwUIqYPUBgT5BMYuE2rt1dJwcEtAG4SssY+qRJdXa0W3+Mtk1YzAA2jQ0wZdPa29k2qyhUKWtgcFDVVUkHx9bEKuQN/ADUwyyFuYiOKoyn1vYWbawGP0OPcnZ6Qguzk+ru6TvVvqo1Q5QAfwDWZSLh5wejaX1zzSw//o0WS4BE2KiwgAnYlxbntb66Ypd6fs+GQeWSEyyYOAT6K6urWt9YCxjFR0du8YJlauOjg0OdFCpKZ1o1MHRZ12/eVCJVrV/84hdaXd/U733/B2aoYpJDwgQrF3MEWrVJvBmf9Y1N608CWpq9CbOiUHBbPQucpAoWN8Akc475iAYXgBtrDEOyukyDpQdoXcbEh3Y6mBU4xAY6pTnvKSQU3B/X/vlnnxpwHLx40UkfiQ9J8IOHD81W7R8YMPBN8s99Y/Z2wv6xs22mOXOJ+VqDYYQARmoVjpRUW4cj8m0DEiNPRzU3u6qnwzh2p5SqafDe0ZBJK5GMWmeR5JbMaXZmzvP96tXAHZ77Zg7CKn/8+JH/DSCdZ8deyP1QhKDdEKCAsYWNSZEFkAtwlPFq7+g0S52Eu621zS27n/zmE/+MJJ9CyvOxMbPtYWLBggWowGzjxs2b1v6kVZYWTvZpErxYospzmD3n/v0HXlsUSwCBSCYZL9Yd6xDzOVjYtDaS5MEGYy7YGKmuXjOzM3r69Kk6YDLXpFyA4TXJZFzjo6N+3mb87h0YsGpsalU3OmwnOa9LjJXC0ZBZTo8ePTCbr7WlTf/qb37h9fLD3/+xktVpHedKiiaSWlzZ0DcPhzX8dFxPx+ZUzEcVj1a7bT6HIVslpDLgSDiqYhk9PvYRgL6iKvTYs9GcaWTCF0UjMxScRd8CoL/jvD5jiH4LiDKQZ/qbAKLYwkPlDN4oYIhSIQG5PC0QQuu0Y7vZoXGFo1Uqh9CGTilU3ahwe5/aL11R+8VW1dRLlBKKEfb44G0Ps4E3UyouFcuBVOmZPKo/grb5027+cMlyoZYVwGwpWpDqKyVVH+zo6WefafrrLxVKlRSplFRGc9NAPONRUSRUVFW0qLp4Rdf625VOlLSxOKncwboq+QNFKnnFomHVpKpUnYqpuiqsdDSsJKZvIRzdQ4pEGQsYpkUbst1+5x1de+cds0RnR4f1i5/+lSafjilciYhSEtIp7JdRA1tRt9IrDHs/YIe2NteZfdnY0qJ0Q7NqMq3aPczr+eyiyjEKSDlNTE65oEMnAbFCS1urLl++asYkezxFBIoVqaoqReNRzcxMGoQCZNra3DL4UjZIE3YnBmsbJmVrU6samwITMlrhL/Re8L7EGkf/cWdv35rDFHNYe+xHsCsBCDm32Rc5hza3twyEsNcBklJApbODfRCNR7SLl1fWgv20utbnFG3/G5tbamppcXHq5z//azU0NOmll18yS5vOGgqoPDsY9ICNrEOulTOB7paFxXnvqQMD/QaM2VvYu9kjqDEivwF7n+4a70nz84pGYjacJM5hPSO34aJW7sQsa7pjmJN81tPREe8hgFbEdZxdFB+JSYjnAF/ZLyjUsiyILRgT9keKXpzjSPnwdwp6MGkp0OBUT/zIWAM4AaQBjgKGcs/sK8xb9OTZf588GdYf/MGPzUzldUilAApy5nN/gMiwUdnDiZsw1Ns72HdxHUYfxTLYieyBb7z+hqZnZvThL3/p4tK1q9e8L/LNvss+TkHocP/QplyApaw/2tPRUgWE5jlTwB4ZHtbo8xFfS3/fgOcV78PYAt5TpKdLyEZTZmVue84yXkODQ451Acy4Z9r7KVBaJ/3o2NIFSBQR+7EvV8ol5Qs5g/j9F/u9F9E6z7lJyz6fQTs8zwYpFYraFBIBtnkmEAhggiIDQDzDns/enjvJa+TpM5+jxCO8L9fPHOzu7fFcxggUBjEdEZyxNiI6IWaTzy4A7r/8F3/pz7967ZrHDJYxZwYt6sQm6IfS4XD9+o1vdcKJdbh2YqjXXnvdc4kCoaUEsse6euWKjcZwnMe4k88lHkAeB5AVZjNM7ZZmtFaX3Lny7nvveW1OTUwpl83Z5M+FwwTF95DnMLkMc4ACMfff0d7psSAOQaaCuJSxYG1TkOALsJmzDabzwsKiY33OUc7X/r4+v57rBjQ1oF9VZZ15Os7+4//oXEP0BU6Vz2/tfAR+297zfETOR+B8BF6kEcjtr1cItpfXVi1aTlKKqQLVb5ISmAG0xBJkEjSR5MPK2tnZMmOCqv7AwJBbfWg5oVUIYXMCJMAq/hwJhwwuDrutDQYoDukNDiIINgi0CCAJOgAQaPkEEARYxMkRhsC1a9cciE+csvAIsgiKCU6++uorJySvv/564DZ/nLMrKMEgAAqtVACKS8uLiqH9FYs46IZVODc9pv2dDX3v/e9r8NIlTY5POrhHxyrT3KqhS1et1UfbDYwP2jppSz4zQerv61VNKqGF2VkHoTA9qbrDuCCQJ+CF0ebrxTgoUaXlpRUncgT8Zbt4BAw9QEGSb8aSvwPWAYSRyABIwZ5grGhVI2GBsRdo/tFy3h3ofS0sGKQlwN7dw9AKw6cGA4GbaxsKnWp+AhxiEpWsiml2clxrq0sGEuemZ5zYEcDDnrh687Y2Nnf0eHjEIFuuiC5XQTv7MIalaDxsVhzXG5grIemIwzwao/ajdYB6dh8G22tqDPKAOMDaBUgLdF6RJ1h2tR+QnN/hGZKkAUa98+57ft0HH/ztqSRDUK8LWtejNmAgqQDQW1letIVzXW2N2/ABVEi8GCOzgzKNbsMCjAVkoU0NgBTTJ5gTJHUbKzAZSPhiWlkKmBsAydsbGwamAZRwUIc9yBf6jyTDoCmAlqwXrg1mE6Dm1s6WP5ukFrYIrrzIUNBiD+gDy5DXA04CoMICSdXUmK0NWAzTeXVp2Q7xZkdXKjo8zimSqNbNu3dV39CkDz74QAtLi/re93+kd979ntKZjJkTzN0zVgYAGIWIl156WcuLi1peXNbQ5SvqaGuzy/j42KhbMG3yVKmYwQSrhvW6u7ttAB7QAUbN5mm7NvuEixjHWT24/43H+fqNG35+6PuR1ABokLAC/rEmSKBJbgFAYSxduXLlW9YzbXmBxmjY4DRfgMe//vBDtTQ16f3v/Z7y2azmZ6ZUnYyqvqFadZmUbt29pXRbt0YffaN7Xz/U3NyaIiEkORp1cJQ1ANjUUq/v/fBdaxAi27G2umkwBVMkij/WDAuHtbO94+QYoAFWaWBMFDUYubyw4N+9ceOOHXJhUaGftrW1rkuXhgyk7mxtuIBDor26vGw2FPq/y0uL6r844MRvZOSZVtbWNDgwZJ1U5j/7A8YsP/5Hf6iXX31VG2vrlg6hhbe2Pq0vv/rSQDft99mjExeuAIwAHwAnGDsSZOYozDYAA4BWwHX2XuY+LaEwuZhHJPe0D2OMcuf2bTN311YX9atffuDxePe999Xa1qFKKKLPP/9CP/3pTw0S/Pgf/kSvvf6aWttazLofez5qUzo0kQOmdFIHhyeqqq7Vs2fj2t47VDxRbWC0r39A8wsr+vLLEX36yRNF40kbzsDAzObLZqFHEwmVKL4UKLKAEJYCEx/6lAHc3D5/yvA8/SuDbaOl3/463Z/+HiBq8PPMhQgQ1D3030qT+MEZOD11PTJDNC7FAEOD70SiWsVKlfKluMKZdmV6B1XX1aNka4sKibCqaqR6+t4VgJvu/o9IRRiiBYmyWLQk4dOG8zwEMlQO4hSY8hTDCirkj5U72lX5aEeFtWWt0d69vaZ4VUnhcMEsTNzc6b+h5MwgAAAgAElEQVSPh4qKR8pqTFepoTaqcPFAhaNtlbJ7Kh7vKVQJHMmpjKBlHI6WVV+bVFMsocZYXIlwWQm67wGIKwWznzDi6xzo0ys/+pFqr93U5sKMfvU3P9fwNw+VOy4oXIkqIsBQKQpDNISGaACIAq42NKTU3dli4KWptVXV6YwKimppc09bR3lrqxpoVkjb27ve73CjB+xiv2fvAPxD0oE99My8bmtjzQNWW4e26LxBop2tQPcWuRiYk7CCYTGyT7N3wQoDyCGmAOCqqUu7cDk3v+g1hNnL3My0RkdHDXoSzwxevqS+C/2qSdd5/4aBiLEcawKw74B2/2LZgBRnBSxaipepZLU2t3f05ZdfGRyDHY5WJAzwd9//ns1u+Gppatajx4/MFuXeaCV++523DJY+fPjgtLW5qGgsrKFLlzX+fFTTM1P+XQqs0WiVssc5x2i3bt0y0Isrd1tbu4uIAJHEDLQRoynKHsDYsLcjJQQoafkMxndz04Vnd12k0waSeS1sdXRJabcffjLsM5XiLbrsFGLYz4nP6GgwYz6TcRwDIMWehEQLZxr7LGcFa5QiblCY3jc4yTkAIHf37l1dv3Hd7HuA37b2Dj8bupE4L2DYW16ovl6ff/658sWCxw5GMNdN7MPnsr/C4uVaAegA05AnevPNNx1HEe92tnf67GU+cL5S1OF+MO0ZHn5swJHCFLIGjE/AlBy22Si1GQwL4/Gk5hcWXAwHyHtw/77H+vr162blI9tC7MB5CrD4fOy51lZXfa7AwkVqgT3t+DgwymPcYUjyHJl/gP3b25t66+23fG2BLFFeDx888FlFLEvxnw4hpARgM1JcJY6tTdf5Gji7XnvlNbOTv/j8c8cTgN3EhsyT+w/u+72IoYlZz8Bwx850zcA6jUV9PnEGcOahb3r3zl3Hsow1Y4vuK6/nWojjWRPotqKRzXygzd3gMIEihqL7+74OYlyuCT3y2bl5F/Bc6J+edos63Tr5HPrbJ84pIFpQMCef+PWvP9If/dGfuNhICzzrljkCO5scgrO0UgmZvUuhnzXMN9I2gMScl2+99ZbXE/eNvizxG0A0skvkKH/1s7+2Buq7777jgjAmTvz8zq1bJhswn/7r/+pcQ/RFyo3P7+V8BH57BM4Zoudz4nwEXuARKBytVwCyMDTBHbkIiBWJWx8JHcvqmrSBH6qoBBGwJ/g7Ttsk0OjjnWRzblVCLB1AioAU4JQ2IfSi7ETf1R2wGg3QbJsVSVBk9lw47CDcrpUdndb3o5rOFyAjzo8wM2AUWHfx1M2TzwNEdKtoLSBNSDNTM3r08LGDLAKdubkZg6NktbTs8jvf3PvKVfV33npDPR0tunHtsu6++ppWFxYN3iDsTzBKIt7Y3KallRX97Oe/UKkS0rvf+17Q2qOKOjs7NDryRBurS27NIqHD0bKto8NBJlpVtLAThAGuENxyf4BJGJYQAKaqk07YqMQDZvIsABJ5HSYNtPNwzQSXjAHjRbJBKg+DASYXukrpU5bayPBjs1xghQC8NDc1GhhB47C7K6joZ2DlVqcMWiaiUYVg2aBzh4EGBhEwO8Mw6GIqF/J2Kv+X//Kn+vCjj3SMSc1J8A3FjqQqV4B1cirLV8LYJNDzOzOc4TnyPHneJOMAR2ARdt2tqTaYwmtJ3EgE+DzARb5ImEhyAEUJrnEtJZDFWRsWLokm/wartCqOOUvR7AbYxidHh9aXK57kLJBP+xefT0IIWLmyvKCt1WXdvHXHiQzjDtv1YH9PueyJLg0MqqExo8nxUW1vbqipuVF1NXXWvOR5Li0vuN322vWb6urBvKto1gJrBYd0g5spDHYSZi5wb5OT45ZlIFB3e6VCmp2atNkSbZIklgTcjadtlSQSsJMxC+P9GEN0XmFWoH3L86iEoqqqSunt997X0NVrbp+sbWhUdW3azuAYZD149MjJCm2WPLOZmRnNz8/pjVffcKstwCXJJ6xuwD2SMhILkjieLWuT34ENcvXKJbdHAiSQjHK/AGo8K9rOmUuBi3zRSSTMR4ouJL6sCxgz7AuAZrRhA5SyhmGYkFSSNANEw7yZHBszI4q5S+KXPTqwxtf05LiuX7uqm9ev6mhvS+Xyia5dv6J0Z7upddtbe3r08JlmZzd0nK1oaxut4oxa2lqkcEEHR9taWoLlfU2NmTYXTpgXJHO9vRcMUmyur5uFRMv8xf5+jzlrCsACozKSWwBr2sNJ+gGZYf3Sfg6DHakGNHZp42XOAvgC1Iw+GzE7/kLfRT0bfe51ANgAayaVwiSsxRqcFJFI1AHmKLA0tTQr4RbTHQMEABDIetTVZcxEg1HO2DHO6O1R/Lh185afLV/8nL0wYAiFdPXaVf98emrajCj0CXkGXDcu3i+9/LKSiSqDFTCCrbU2eMl7Esw43geAm0R3eXlR8XjU7ryba+tmCt+4ccvsMvZQmObf3H9snTha4zG7amxsU1VVnXb3TvTNg2E9GR7T9t6xSqHAkR7TnUgEI7UokqCW2oBBZVDUOsr8MBR8GxA9s27/HaDombboKTPU5kr/OkD0W3CVjSvQIzXCB50TXeJIQiHOw0hcVZEqRSMJHeRCqkRqFGpqkxL1Cnd0aeDqZZ0obL3U2lTcesZmUtpUCbZYTpXsidKwYQtFrW7uK7+zr/L+kZQrSuinHh6qfLirysmWFD5WKFxQ5fhQlcKBQhF0Qg9VqRyrvrFGjXUJNaVTqk3GVCqgc3igcvlQKmRVOjlS9mBHhWzWcypek1A2dyiFCmqsq1FDOKbGSEwNNUlVyjldvnlFsbC0PDWmTG2NMi0teuWH31fXa2+qFC7rm08/0gc/+7+1u3WoWChlg3sYohH+Z91VHkdZVcmwWlvr1dbWZPCtpb1DDc2dCqfqtLq1o9nldZUiCZ8nExOTniduw1VFl65cNaMNkA2TsavXbnhfYA9Fz/Ike+R5CdCKRuLS0oLGx8Y0MznlAhQscvZXuj4owF67ft3FACRK3CURClkLvb4xY83PQh6n+KzXFjHL02cjLk4BiNbW1AVyIvsHXn98cR2d3f8Pe28WG2meXfnd2DeSwX3fl+ROJnOv6qrKrLW7pG51t2YEC4ZkaTBj+MGA52UeDAP2gx/8NB7AK+bFM2NLGguyuiV1t1Tq6uqq3Pc9k2Ry3/c1IshgMIIRYfzOR5YaHvvFjwmykMhKMhjxff/vv9x77rnnNFs+51KRD+ANVuSB9tKkTU3NiGVaJE3dGYE/FEjYDzs6uwSEAXqeOXNGIBFFj+fPn9ud23fs+z/4vv3u7/5YRkjsk7/42c+kJVxbU61ibE9Pr/bK8gokgdJ288ZNsdxgt507N2Td3T324MF9+5M/+RPFC5999pmAZfZ+ijJv3owKwPqYZ9pQp7FiD4E5SiEO8BAQk/Hi3hy5AjQho9LWJF4DQCM2OcpmdOZSbEIHHgZmZVWlzjH2zI31DZ0nnOPSij5yOiJor+bsZj+nmIPGNQWa+/fuqdhGLElcAPDK2Y1MDPEeDMWFxUW9FgM8iiucXSfGWjwHzjCAQ0wXaeG+c/eO5sCF8xccs8HVVTt//rwNnT2nM4iiMgZz6LY/e/5EbfO0qqMnj6lTZ1e3CmaLS4s2OjIiNi/neUVljYy1eG5cz9mzZxXX4VzOHAPMhZ3Lax1tz4BiuXPnz0nyhbiK7imkaeYX5hSHOAXvTXv0+KH9wR/8obW3tasIXFPrXAvbHJradJE4OtBhjSvargCTEAs4x4ZHhrXFVVXW6D3pVgGAhXVM/PFmdFRAPLJOAJWjI8MOA7WsTIWDhsYGxdzoinJGIC9EnE08e/vOHYGYAKgYcHEWIVNQJ+31ao03BeYLFy46MUVJieI1Wu67Omk5BzxfF+jN9RL7wRz2ev0qPBCr0FlCcZ57AZCuLC/T3EMnF3B0e3Nbcilv3ryRVADEDeKV0nLiYySfogJDYXvPzs5bbNcxhj1zpkNrEOkFiprMMQBtQGyMAikAMB8hYRBzshb4HsairGMIBxh2AsCHA0F1ufCM/+f/6V+e4iVvca58emunI3C6wE/nwOkIvMUj8Prx9TyAHNX7l69HbP8gZYXRElWYMVciYS+IFFpPX6+Crzt37oglQGCJzhFBKpVjQARamghKCQwJwgF4iouKBALA7Hxw/4FARFrmCaZhWjlswpwCXtqoYUtR1ScpoYIOqIjZAYAMLVWAIjA7eA+1ky3M2fraqsOw9HoFuGD0BHMUlhYtsCTOtLSWlxYLiJwYf6NECqLMD3/7czt/8ZI9uvlre/TwoZL4s0PnLVhQYF/98kuxP5paWwWGYuqTQoS+sFBgBRXsjc1VC/m9ajeTm2YqZf19fWKI8O/tnV2NKUkAwSmaRyQt3D9BMAxLAEUCSYK55aWlb1vSYEAQvCNLAJiBcQTBKmwAkiRAufqaaqsoB3xZc9yvKyoUyHbR+uuDuZiWuYbMSPJZSx8mBBSK0ZnP2eLsjMWP3edhYeH+DQAV33Pa6/b2kra2vm3x5IFt7yZscwc3acx7XHYo86S0A0Twfsfr5ATUdVijZulDh0GqljKfT8kRABJBL/ptBPSwC2mLY94B1JFUMIcAGbkmXoNEAAE6ATRMCJgYsAjRjI3HdgTo8DoCXIx2YH3GcAyNxywU8Gls+vsGFVAzrmUlUVucn7Vn9x9ae2e7fef99wXyeL1u6Ztura1Le5TPgHkU392VFivaig77FYOnAt3jQTol5/iWtlY5nMO04Vm2dXQoqJ6anBR4y/2hTwuIhI5ZOnmgFtDEblzJGEAo986Y0mbJdbLGSFbDoQKxocSq3toUiOf2wKQLyrSjuLjMuvoHbD91aBNTs3b+0iU709VjOzsx5+clJWJ+E7wDrDJ/Aj6f9ff2qT0VgB12iVrpj029SAwARknUSH4dRhFJ6pGVRIttbWtTRD32gs3NDWmEOtqVXoELAJ8kgTJACAZsfWNDiRTgvjO/adtfFxAHyAFgSzIMM4Pky2GGoEW8I3B+P+G0rMKQXl1asLpq5kS1DQz2WgQ2U3xXBg2r61t285u79uzZmH32vR9bS1u3xWN7dnC4b8nDhDW3NhwnwMhg5G10ZFTjSjJP+2wkFJZO2rZYvc78hv1F4n+YPhDzmtcXl1bY/r5jDAYIj2M3z6Whrs7qaqptN7YtzeXDdFL6vej67e8nNJeQDGAf2d6NG1DS9NSM9PDaznQJbAMwDYYLbHh4RKx2zDTyAP+hkI1PjCmxriyvtqNMztFNluazT7IYtCXSbsgcxDCGohMaeACKtODyPNlDKbyQzC8tLNhvfe97SnopCgA2LS8uWLSowC5cumgr6+tilEZLyrTHYw6DTu3FS+8ICAZYmp2bsft37sisrKa6TutbbcEwqF0esYeZo4BIzMPEftKePh+2ULjIGpvabHwCKZI1e/FqwtY29ywYLjRzByyTo43eLZMtGPoCRtGuFGsUt3lolywZ3OIdu3P9v8yQjoXkTgDR3zBc+k2NUeeFJ6ZKJwf+iTM9rFGYvry311y+oAOIej0YuaOGam5/0A6yXrNQiblLq63uTJ9FiqtsfGrV8vsp84T8lk8mzXKHYmei9Zk/SFpuN2Z5eum5Xh8GT3nLQxFV+zvXf2SubNIsHzfz7qt33pNNW+4gaaVFPvvwO4PW2VZjC1NjtjwzZQGPy7KZtB3yDI+Sdpjdt0zmQJrayVjS0geHdnC0b1533iqrkY7w2RHSNR6/1VAkS8bt7KXz9vv/7I8l8XLrZz+11/duaa1e+OAD67t2zayy0lbGX9nP//L/sonRKfN5CtQ2L4ao2ufdAtBc7pyhbFJVU2KNjbVWV19r5ZVVFo5WWM4bsvVYwu4+fGaL65vWP3RRMj0UBdjbAGyixSU6pyuqaCXOWU4szKBke3p7erQuKZjOzE3b1sbmcYfEvM1MTjoGabFdK4wUqijAPMQckXbnE8kIjHsA+wFEAaQBUJA0Sapg5tFeTds7oB5FGwpM7NnsjRi80KEBWE8HBYWhS5cvW0V5lc4OzsabN2+pVZeukMLiqIqRrJuu7p5v975wMGwjw6Nap13d3QLpWK9j46N26dJlgZjPnj4RMEQXDJ//eviVzczM6qyi06KuvknrmQIIxSnYgHQFwGaDGXkC1nHm3rhxQ+ArsRN7BWMYKQgLlCWm+PWvfy0jn3PnzqtwyT5eVV1j5RR4tjAseqEzHACVNUzrMkVuwDDOXtq0Yc9R9OPcOpHzgHXHuXYCMsGoA4CiaMZ+KZCutlaMT4o5U9OTVl/XYN/73ucCp2hz5hp5PrRkE2N+883X5vH6VZTnDEJXncIchTtARsBdpFuIbx3J4JzkTYiPYNDS3l0YcQwwkdsB5AKwrq6qEMjLc0duh04CAPKpyXGNkQq7HrQ7EypIMjcYK/ZYtLHpWAJkBIQECOVaxeY/SInxC/uYs5h1MjI6osJac0uzAERY/JAO+vv7xXLk3IdhydkJ03N8YlzxNAZaIhSEgyq4UkzgeXjdHrWm8xpiRc4r5J0okvM9NDx5JsTcxG6l5eXSWqcFHKYs4CWEBcdwsEvFOQDRE3NVgFfuExYwUgScgWh7MxcpvH399a91n4wjMS5s3M7OTp33nNnIBFAEZ39jTyE2cgqlFCV3bHR0zErLylVI4LPoJkHnWnr7qQM709Fun3/vc3Vs3Lt7W2MCaE+Mg2kZzE7iLO39LreKepw/jI/H7dOcgOVKtxbzWHFgealiOSR6YHUvL2MQuag4FYbqL/7uC/v+b31uly5dPPY1RRrBrzXw+tVra6yr07P+J3/8H5/iJW9xrnx6a6cjcLrAT+fA6Qi8xSPwkz/9X/Pzc/Myp+jq6TW3F6fiPRkDBEPoNL22F89fWllFmfUPDCpwA6QkoSeAIrA4aQ9mmOSeuYcpS1bBI1o9JCO4mwMkEvRhCkP7J8wDwE6yWQJ9Xo8OJ8kUIAhJ7Zs342qnpYJM0EySSOBHUiLNsFzWWpqbFKQR+AEMdHR0qk2UFqtgCPfWInv+9IkYHQQuzc2NCgob6+uss7vbFqZH7V//D/9KYM7nv/U7AjekWxWFpQirIWPhwgLb20+aLxCS+zFOmOg6RcJBxV6wLWkTeu+9962qqlZJx+LSsrSldmIxa25uFUhKO5Ir7xbTwR/wCjDhGrkPvkgaAILQrpqZmVawSVCKiRUBJ4kGvwsoRMU9HAiINQcDFmAaPUu0lmgtA4gBsE3EHQAug2FPcdSam1rEeht/M2zJxL4lAHIPktbV06M2V0AqHH9htsT29qQhOjY+afcePJKTJ23zYBAwdRX8uvFiPcYTTjCIbx2dMefCQTwjzSaSMlofYQ5yr4wTATzPnAAU5ggJEMzGiooyJSvr65saIwLknp4eu3r1qlgu9+7eUWDqsINNbe0kgtxjZUWFWugDPidw3VxbEdADuxktKd6HhBDHebRVY9tbEt3nfWitBDQmYWEMEfNvam5UyzMAazKxJzkCNKSKS8ssthOT+RQgaVtHm53p6hRotbO1JXDXYcNUan7DPOaL5ysQ3+W2ZCyudQAAikmRw3SespW1Vc1BZy05hkUuj1u6toDZMBzQdgxFCuScnkdP0eu1rt4+a2ntsB005AJBgVhZc6QCuA5clk8YPgWRAotgphAMCryE9U2CS4JHa9qLly+O21ZL7eaN6wL9lLxlSASbNVfQYCNBY30CZpDgoGMGKMezYW44THAMfgICVil68G+SVJJ95gbJMWA3YMbM1KTWMN4sq8tLauevraqykpKojLGmxicsHtuy8uKI1dVWqJU973KpADE9O2fbu5iuue3Z81FbXdsR4IZOpS/gs7mFaSsrL7ahoUGNB0AzY0krLIAFRRtaF+M7O9qrYLPQLkf76GEqaevrKzY+/kbzlOIL5kHSkystUfvpsyePxcz+7NPPZFDkg5FJq/VhzFL7CQHyrHf0z9AQhYmNDuDK8obFE/vahxOJpC0sLgvUREszsb+neUmSO3T+nNYcbYvlpZXW1NiivYYWVKRHADRINml3R3MPdg+sFsBWwH4MQPg5BSkYzAB942/eCOiH/Qy7HrO0F8+f6J4APeKJmD149EBmLTBxmNcwv2ijDwQjAskrqiqsqqJC4HV8NyZJE5jCZRWVVlVZZTMzcwKHMjjIk8wHQhZPJjV+u7E9FV7c7qC9fDVh+8kj2949sJn5DUsduSzv9mLbY9m8Wy70AFh5AFGKLfSiHzM4BSIiUyBA7thMSWzSf3CaP3Gg/w8B0f8nKHqiM4qkCSUlGKI+c7FfSUfUY34Mm7gemPGYRAWLzTxRaxm6bO2dvfbyxYytPp2Wq3z+AGbngXrhXUHey2X5NFbzWSeBD/rM01Jt9ee6rTIUtDcPXlhi5I25PSnLJdfNvCkxOg3N0OS+ffDJRfvP/9PfszMNFbaxNG03fvmF3frqK903+3PO57Fkdt/2Ugm1/ZcVl1lfd591dnbYyNhLu3Xn11ZZWW6H8YRlNres1Oez3/v9/8h+/4/+wErPtFt2a9nGH96zB199aburS9bd12uXP/3YinsGLLO7aV/85M/t5o3bFgxijHbSMu9oivI4AERDIa/V1VdYc1OdGG5FpWUCimP7aRuemLX44ZFlzGN7BwDF6CwXSwqEYiLrDWY8+wlFFcA56aymHVM4dGsXlhfU+aEOFBzSl5ckA/L69Submpyw3a0tgftVVXUCriiosSGxN3F+Mv/7Bs8KSCOmOdPdLQb72jomTS91psPKhq12/vxFteiy95VXlguMWdvY0t6LnjggH4BTAKM8f0DACky6g9Shff8HPxCrk1bgFy9eqXhE8ae8tFxsQwq+MCpZLzL9yzldHRcvXnI0iFdWNIcZi8ZGtE1rFTdNTEypxXhv79g1Prkv8BAgDrDqxz/+XQGAsNmImzhjOXeInbgPt8dlAwP9OkcpVPE9QE/iAMaKQjmtw+zzHO0AtCdnNSxL4j2eGXsPBXFeA9CGHBDMPf6fIhOgHWAhGqPRIpzK68WKp4hCvEU8x88BLwGxYEBS8AE0hcnKngQrFOd59EEBbAHLx2EVl6C33qCC2qNHj3TOIksACIhmJOOLe/iTx09UfGNf5lzCsAm2IjIfgMkU2omDWD+JxI40vzsoQh3rnz9/9tTR7iwslHs5BnPoXwCKe7w+ndvEusTH3Dv7/MVLl3Xva6vr2n+5jsePHgsUhDAAEA4DFtATNjSdVk+OjUeJ+wCXifsAkt/7znuaYzxbik2cBc0tLXaYOdSZzlwO+oPfxtiAiWJPLi3Z+XPndV4TV7OWThiaPG+M+PhdAGLi8/7+Ad3nxOSEYi7OZL6QoqAYD3gJ2MkZwJxGwx/NXu6P7zPGxHmVFZViSjOejQ0NAjwBggGuY/GYCngwYTljOf8hRbwZn7DJqWmdp0jP0BEECQJiBfPywf371t/ba599+on2AEdeyKsi78jIqD159lQsXuIA5hpSQTyDhoYmdbIRp7Pvw2AmrtrYXNe5xn03NTcbTm611bXW0NioNcmzQNec+aU1l3fpeQDSDr8e1r6AsRLX8u/+zb8+xUve4lz59NZOR+B0gZ/OgdMReItHYGb4UZ4ACz2lQKTAaeMlwNjctGQyZQ8ePLSZ2Xn74OoHqhrDXoDpgMYiwBaBAq2UAD20aaFRRAALe0J6eMtLCtZaWlsFtBCQS+tycVEIGgzRne1dBzTdT6rtCvAPhggBGC1FtJI7ovPldvnKOwrwScAJwm/fvqUknkCdoBmGKK0tAHUAA+SZOM0DaBGcb25tqO1VDuVHaSsKB624MKIAGW0xgmxMizra25W0MzaAvrTtwfqrb2q2uoY6tRQBiGYtL0dsmaD0Dag1h2SutaXVNra2lUABjtHetLmxJWYBQZyTVBRYYj9umSPHMRTmLWNHYAaAAFvPYQwE1Ir/6NFDgUmwQUg+ykpKLBmPmx2lBR4ClBZFCuwoixYmbXt7AktxqyVxaW1rUZvW3MyUGLNiYB4dmY/W+Fxe17WfRB92R+L8yVTK2jt7rLS0wp48fWo//9u/tTdj4wJ3kodptdbxLGXwfKy9Bygo/VCMUCxvRxilyBjFkQLg+kmyYPMS9J44xfNv/nA9zB002XhjTKFgM9BuSNJNay/JAc+aAJxkivfg3gFPd7Y3xQwqCIV1f4A+6JFOTUzam+FhBdYkxrBeSHaO0vti+5EAACa1t7ap5XNlZVHtzrBrYb3wPGjkRA+XBInEBGZLeWmFNMSca406rCGP22obGjTWzJG52RndA8wgEk/ax0kCAATd+Zxl02kx9GQy1NWt94BNAei7vr4qkJSWTpibJMSRSJEVl5bq9ST7AGW+YMh8gbB5/AG7/J337Ux3rwxpFpdX5caLDu69ew+ssanZLl2+oiIGhkDcT8jv0/3JzGJvT8ZSfA7/Zl0XFxfJtIDkjTVA4tnd06tnv7G1+a3bOc7LJFh8kWSxPzCv0cqDrU2SzfN6/vyZQDgcz2kDp92ahJgEnNeTiKD5C2hIm2JyL2Y+j9vCoYCVKElttfXlFXv+5L6VlRfa2YE+B2wNF9rq6pbdu//AdhMpW13ZtGzeY2e6+tSiPTs/L33fhoY6gSskqmUV5WICAWTAQMZ1Hs22d6+8o2LEw4f3bejckLW2NNv9u3fVRvn59z93NDlXlszlwSxqSnPCMXFDc/WhLczPyDmY5D2Xy4hNHqTAAjIGsJY9sJ3lBRufnBSgWNfQZE8eP7N/+2/+rZiQP/zx71nyAP3VeQsVFGhPTKaS5va6tTfNzs+qUFNVUS3nahJRxo+CD0A/hhJo8vG82L86zrTLXAlwlISVucReA0BZXFwq5jNtyczj7u4uyXD84md/JQb+H/zhH9l3v/uZnsfX33wtbUenOOWRi/zmdkzzV8y4dEotpTw3EmsAWfYe2O9cI8wpjHNobWYeVdXVWjp7ZAtLK7axtmNeL/IKO3aQytvy6m8aksAAACAASURBVI49esp+E1KhLpPzWDbvlVN7Hiuto6zlUjDUj3U/sSX/TSbosQs9wKUDiP4DW9TZtL7ltKu4J60PvnfMLmWP1iu+dadnBwJw9YohCjAKeIbrOTIA3lDEsv4Cy+UKLVDVah99+JHlXSH71RcPLfNq0vLpPTE+9cfn1nuwl3qa66xhsNMau1stX+C3w5xZRcBse3rNHn7xteW2Vszl2bf8wbblcylHXBRzppKg/aOPB+37VwesIuqxm1/+wn7x07+WsRp6uTuJfdvZ3zGPP28FBSH77c8/t6sfXLVUOm3x/T1LJGPWUF9tEb/fVmZnLQcoF4vJdAwGNevq6GDPvv75X9nSxLgVBYPWOzhglz7+2HyRsH31Nz+xX331jXmDxebKuwQOw1BD80/O8z6XRYtpJS+2urpKscuR8ghFK+ww57EnL4YtlsxYSU2t7R+kZfBGIY44A7CoHmM3WvG9Xlucn1P7awmA6VFGDL5YbNuqqzmLj9RtQbGLwhv6kkj6cI5OT4zb7Rs3rKGpQa3WkxPj5sWwD+f4rS3r6etXoZc9FwAUAAfAJ5UGLHQkWFgvFNp2d2Ji/MNcBWxk/yWOoXsEFhrFq6bGRrFKYZxvbG5bXJ0OZfqDLjNxjsPiXNZ+yD574toOS551g2ENaxatZ+IrTCrZq2GrsU8iAwRY9umnn2pfeDM6pu8DyvJeN27cVKzEGmXfRcoCMxuAIkBHWoY5mzkXOcfophkYGND5D4MOMAiWKUUTQCvulTONYjPxGy3TxF9c74nxEyDgickSxT1iLa4FIBVgkLZ1WJnnzp8XUxE2qYDSgF8gIV+ceS9evFAsJl3wQFDg5q+++pWMsE70RtH0hMFLXFQYjdrr4dc6i3q6e/SZKs5UODrGxAbEpLwn8SQMS85lzmqkZ2DM11bViH0fCtNpErOiaJHt78f0mnNDQwLc79+7K9CMawZMlJSNujOQ7PEL1HSZW0Uyfp8OB6RrOM8cU0XnDJ+dmdUcA6Tl3Hj56oXiC2IaCliAmICDFFvpmCL25Uxlj6c1HRYxRlFofQ8ODJg/5NeYAhzyOoB26c8HQ7a2vKKiWU11jSRcKCLB6uQ5Mu7EaMgs8Fx4Jsxn7lV6rcfjCIAK8EoHE8CqpIvQhk4kJIlFrAhzub+vX/r5SBTQLcA4ABbyGgpnMLsbG531fKIdTkfM9DSdWm5rbetQO/342IRifAr6xHQ8jwf37qmADnsag0fiE2JjYmzOXNinEBSQm6H7BpNM5h3dbZyDSED3dPda55kuFQM5+8hZKCy0trZozhD7nejYE68A2hKjIA9D/kCsQIyB5BLPhMIpgD1mXm2tbZpnv/jrvzjFS97iXPn01k5H4HSBn86B0xF4i0fg+hd/mSeQp9p9995dyaX19A3KWR2Wg0CZtXXz+JxWTAJ6Kr8khrDwSHapYhMkw/gjmSB44OcAgXw/EYsdV6ERN3da5KkgE1z7vH4xKWiBJuBsFOssoVZtAig+n4BHTq8+dCTDlkofyvQIthoMJqrt6CFRDSfxaGxsdtiUuzsS/XdMXGjBrxZIyvUBoiLKDjiI+UlpWYmCvSjAJfpY/G40quANtgNB1N27Ny2bydj3f+dHCixJlnFaH5mYEFiEFiPO3wDAOKkTQJH80/5Dmx4O6t98/Y0SK/QECTQBOFrbmhWccf0ArwBCJATcC/dB4IibK38ThAGGEviijxYJ+K2molwaiwT6BNtra8tieNGaSwJZWOA46uJAS+st7dE8c+4NOQSeByZZsAZpxaOla3Zu1kJhXLVL7eAwI1f5WGLPllfXxYaCqQhD9KSFymnBd9rSHEDUMYqSIUom5wAOKDshaH8MisJYlNZoNqeEi9+TWRDvTwep36fEkIQMsJzXiOVY7iSWJ6xTmEEA74CuJCNLC3OWkbtqne73nXffUYJxD7mH0VErCEesubVNrFO/32Ol0UKH/RmLiYXZ3dmpFv6piXGZMSE1QBJOEYD7w5irsqJc17e4sChtKlqhMUUiqFYbVkWFQFfWDAnGXiKuFmUcutElhYFMK+TB3r7YE+FQUKZf6fSRBYJh24vHZQoAc3F1bVVAMQkiIBjJCmMNgEdiQJAOeJ1IJgUUVVTWWmNruzW3tltNQ5NalWFPAqyFgmFbWVmzjc0NsRlLolHr7e4WixY288lao30MAI2WcRlDyYE1akvLS/b44SOxb2DyXLx82TJHR9If42++AJcBR1lnjsstbeKwjrPSr4WJAuMJ0wmAHQwjSBx56FwHvy9joJISmftQuOA6LZexmekJgfw8F55bY1O11VZXShsNMHRrZ9+evRi2yppGfHTt+cvXNjB0Tgwyxg+dUJjkMC95f0BG5hKFD/Yy5Cko5NSjg1xQpHXBvGWM+eydnQ370T/6x9bU2GDPHj+STh2ACG2pFD2qKyvs6dNHtrO1bR+8/4ESWOleunJWgOZvIGDbu1u2MDdr/mDA2to6pSUJ8OnxIeWQsps376hd/uzQOZuamRETDP1CgE456KaSGmvWQkmxM+cAcdkbWNPvvPuuQFNAAnTkKAaEjlno/Jx9hb2ZtUfSyn1Pjo9LdoN9r7mpyb7//R/Yo4f37U//5N8JaL324TX77ne/KzYSjHeeFwy55eU124kh5xC2I4xVdndtfmHWXj1/obbK5tZWAbOcAzB2kFa5cPGyY9oSLRIot7i6aAF/yLweNEn3zO2hDTRq65sJm5ldt6cvxmw3jlau39JZ2tYDljnKWxadTX2d6IEeo54CRh1GKPsNjFHHNv43vk5c6QWMHu9P/y+AKHOSM8vkfScv+OO2ea/DRPXCjs9pP/T60WAusOxR2Fwl9Xb+3at27nyHhUNmS9tmu3EKN2begEdJ+sYOjDzTnMNiLhcwS7rM4odmlUGzUjMbezxs87fvWv4oYZaOWz5N+7wDqHrLwtZc5rEPzzdbc3XAxl7etamRl3a4f2DZnMv84QI7d+mshQv99urFExnoffjRh9Z+plsFtqfPn1oo6LdPPrpmB7FdS2xvqyV1cnTE/uLP/w/r7++2gb5emxt9bbuLCxZxua2sKGrvvP+edQ6ds0e3r9vP//bvLOcL67z3HQOiAI55V868Mi8stOqaMqtvqLHqmkoLFxWbN1xiiYOMfXXzjiVzLiuvrjePLygTP/YpjHXQU6RjgXOKeQpYxvOU1nP2SGY3FFLoHmEwAQjZb4hVKsrKrTBaqPMb/dBXL56rkMLvU4yiMMv8Yw8ERB06d0Ga4oBVtEYDghYWFeucg/1YVVst0PXNmzGxo79lvrEnzM2b1xsQGMRaQhfT6e6YtZ3duNiaFFbkPr6xJeANKSAKfgAvjlyMR/sjoB1nHf9mTTqa6rVqOebfMOTQMhS4t7JsL148s4GBs4o7YJaynwK+8fu0W9PqjLY2YBfgEuAVRUNe09XTKVYbBWg0PNG+JB6BJQ/IxN5BwZM9kriO/d7R8Q47GsR50+uJi5BeoQAGeAXQxz3Qtg6jjjOK70uHcnpKRfO29g4xMQGEKcyNj73RM2afgbE/MT6mfZVxgtmq80fzwhkvYkfYgMSOFNoxGVxdWVWb+eQUrdFu++STT3W/jlncoQqjALzEmbdu3VKsQ/cSccWZ9g6ZO2KURIt8bV2NtN3RWya2ZO+tq6nS2YTkC4A7HRAA3kjRYGpHpwB/c/+YkAHuYzznGDiW6nyieHaib04HDI7qjA263HS1fPDBVY0DALxYvJubipHR5JycmrKtTUC8RoGFdD0BZKPhfKJfjrEU32fOISkS29mVeR6AJa3qxIzEHbCexe7P5wW+c94BzBPPIIeidVZdre/RkQSQD1ubOBrgm5gDwBPAMFIQUdwF25JrhXnJGCB1xDkOA5RCP2ua8UTCAVkWx6gpZ8GAX88fhi2aurS2K4ZvblJxxE8x2O9XnEX8R+xFHMsapOBKQYp5cYCLfC3+AinNdc43/oazTNFibGxChqvI/NAtgf4uRdCiaKH2krGxMY0NYDS5xuFhWuxr2NEA03Sq9ff3CbxlLCnqLy0t2sY69+ewtLfX5k7xkrc4Vz69tdMROF3gp3PgdATe4hH47/6bf5HvaO+Q1iBAy81btwR8oYfY1dUjY5O95L7AL5IP2DBOe1KRgA4CSwAOkg8HyPNLvJ6EXa23Yleuq6oLUIQuF8EVgTfgDjpZuCsTaFJ5pbpMIAPoRWACIArrEs0gvmjPAXQF+CMAgwEBmEXQAjPBEURfs56ubscpO4JTuyngJHGlzYcMynFBBhgtlGEObu/ZzJGSeDSBYA2SR68tL6sqLUfQjRWLJ+Jq1yJRIeGBF3D34QObmJyy8xcuCXghYaClBu3L4pIyBZ9VlQj9lwhMwLCKBLKsnOARR9CIgj2SVBnmJPelZ0QLFWwSgkfMgWibptIPMwpTBILFqvIyO9iLS7cPIyLGmWSDwB5AWHpTAwNiWvJ6klSAFZgBBOzohMJoIbkgCXz88IHdvXNDhj3oc8mN1uW2wuJS8wdCdpjJ2SFtnm5aV48EMPHlEK4cHVEATpiRAkTTsEWOBOSQqKjtNA9AcczOcrm+rcwDBsrQyeUyv8+jMWAsSbAAK5kvfA5JPC3dgLE8v44znUp6CLwxqeBzSBgLCsJifHaeOSMXWhIknFkxPAIgZ040NtRJ85VEZWd7Q4xLvpi3yURcLZgcgn6vzzLplIAxjGZgvYj5W1RkW+vrSsQAAWvq6mydVkI0cOtrrbKi2vb3MKtZsqWFRTF3zl28pKQEXdLJsTdq1WTekOjBqCNBgtmQOXJMx2A70CJHsE4b8kH6UM8MIAz2JvOUZ0PCBRPSQ4Le0mbF5VW6HtiHtKHyTElyeC+HoTKppKuzo12MTMBzEhZYorBaNb7RqJ7d/h5Fij3NRydRXRMDBtMcWIYAtxQCSsrQEHXAcJJBEk6S5Yb6ehkYOOZMDtMJkxOe0frWmgBfx01325n7xcWWyfBMx2xna926WPeV5dJHRPMLncVs5sBKiwsskz4QmxJznlgMg7cZ84UKBVyNT03LiA2QA8Mn9huKFbvbOwI5WPdpQL5dHOUr7GAf7cG4Enf2Ch9t0V6vkjD2jcnxEfv4s0/t6kef2e3rf2+vXw1bTa1jpAUQQXKo8djb0zpmDR+lMZ7yqaCT2t9XQWJmekrz+kx3j5yiw5EiK4gUKeFkfe0m9rTXkDhzvcxv5hiMMOQJmOMUGZSMUoDIZjW2tCQ6Y53VfppIxLTuGW+ABeaYo2lXJ1YdLrvslzDpATBg+HGvsJbY98bHRjXmJMEA4EPnL4ghyvNfXl7VvdPeT4EKeQDWmMBRaSbnBFhsrK3rWtgrnj59KnBUkgket/3RP/1j+95vf1eSAWNvxi2f99ra6pZFiyssEimxv//ypv3iizuWN6QfKs3tDVrykL3DY26fTwUp9u2TTUiFF20tJ2xR50ewt4S+u4/1RaU3egJ2wmA/ZojqxY7+qMDU483N+bn+4fzcgzyF835saS6kLjx+y1vILBs2C1VZycBFG7xyyaoa/Ia86D56ylyW89F6q/ieWXLv2EMJnBOzdd72yKzCZ1aEFMj0vL1++NiOpqbRpDF3NGQWcFmkLGrX3u21zeVpO4zPWcS9baOPb9nl/lYL+XwWLSixwbN9Fgz77NWrJ+YPOJIeMHmLSspsenrWNjfWbLC/V/Nq8s2oCmkuyVgAqGza0cG+ZZP7ltxYt1Aua970oZyV3/vgqrop/ubnP7dDt1dr3QFE3Som8YUkTHlF1OoaqmSqVFIataLSCvNGiu3IArawvm3zq+u2se3oUvMs2VNrauvUEYBeMvs2LK2XL54rxgBsYm1V11QJDEETlP2V9UUBan5mVns2MQr3wPlAzLK6smwbG2vay+ki4YxhjQD8AKTSLk5LOWcwezaMvq2dXZ1zADO8rr6x0dZWVuXUTlwUCAXt2fMXNre4LACnveOMNEsBijBU4os9jSJpT2+f06Yfp2hcoyIrLdsqFKHDeOy2DbDLWQdwSzzDeTd4dlBr9t69e/r7k08/VWxFAZVrBuzhfdDyZT/AHAj2KwDmRx99qAIKxRI6V9AeTuzt2tUPrsmRHjCJL8egqEaGW6xT4i9+n30TPUXkUwAjOeHZ02bn5vQ9GU0lHPM3njt7PJJJgGxijKrwHRVABotvcWHeauvqdeZyhsPMA3TDjIq4RmZXbpeKV+wTAHbogNLujjwMhWMM2wA2uVfMCilGwGRkD+Zz+/r7HYaf26V7EkCYz1tfb6/mE0AirFKB35kjmUfl81mbnZvW9dbX11lXV6ckhjY3canHOKlGcSeMWoBTil+8FmCU3YW9nrZtivjI1AAIy/wnk9G1UOBfYb+sq9EchyGMSRaMXDqWAAwHBgfE2kempr2tQ8XTk46ZF8+fKw6k7R1gF0CO9cC+ntjf197NM6BTinHb2t60ispymQNipsRzaW1rVZEedj4dRBgjAqiiqw+Tk1gDpinPCgYkXSzEAiedO+ztfCagLCxdnhf67Mij3L1zR6AoeuuMFYxScgbYqRQIiLseP3msZ8F8x50ezdbW1mYVgyFVoP1JcZuxUteFucSY5nPlel9TKyka5hkxM3OE+weYjEZLpHFLHjB07pwKc+oIiRZrH8d0qa62Xuuf91K3WrRI55o6UWpqJBuApNWrVy81pylkM19gkKMVikwN5zBrDikGrllarOkjFR7/5if/5yle8hbnyqe3djoCpwv8dA6cjsBbPAL/5T//z/K0jfGHlmYC3bnFRTlTFxUWO47grrxYcAjaAxCIsej3idlCVkegTdABiEKQQqsaYApgC0YcJAIEWyQBBBmAqGJjRovUjs3vwPA80SuCAUqCJdF1HHFlmhO369evK9C/eu2aAngSMhLLslLHPRWAFLfZ27dvW7Qoat2dXWJWwgQkuC0pK5GjOZsagRDBIAAc14K4vlpKx8flYFmCrpKYCXnLpHDMztj+flyfh8g+zLk811hebf5wRO7JmD7xfoC2FeWV0paCUYL+HGzGUCjimMqkDhW8wtYrLi2RjhdjSiLBvdJeChgME4GAj//nD6w6Al5a6AjE0U2k1XVzdVmsGYJxgJEXz56KITkw2C8Ab2lh3t68GRHbE10m2IoPH9xTS164AGOoTbljX3n3AzFtSBg2trYUzGN0AUjD/eGeix4an8H/nwAGBNAS6s+d/KE93mFdScfpiDF2m8eL5YZHnakko7yPiFpqp+d7juMnySpuwjxP7lsGQDs7knDgZzBeAc1JaEi6AOiYK7AbmXME0bTsTc/MWUNtpV0EqK6t1ZwSWJfLCywGmEM/9Py5IWtuabJ9DBMyWc1LgHTmzM7GhhiMMtWhzd/jONpLvB/Q4VgCgjFAA47roZ0d0APgsaAgqpZkvgimF+fRe9uz6toaGS2oxX9nW8YhJI5MMK6NFjm0fWnnhjGxtb0l1lR1Xb0SLMBIgv6Az2sFEQoCGfP4MYQK2H4qJV3G2sYm84fCVlRUbM1t7ZqLJPwk36wftFFhBVZXVmnOMZ4wgcQezOYEmBUUOaYTsHloWST5IEkjeeC5oNHFXsE8JUllP4CpDPgoZh3AiD+gdUjiCOjK+ue9ackPBP22d5BQonyYyihZor3c0Rp1gGkYurlsWsDn0eGBAH/cugcH+qypsd5WlhZtbX3Dsnm/mStoW1tx29xJ6N49fq+eB+uWRBCwoq9/0I7SRwKuaxvqpNfntPTDGJ8VSxgmGmAwLOGtzXUL+v22sbEicPaHP/wd+/wHv2Pjo6/lRA0ex9wHrEbiAu1inrmzxh05DiQq4vEdterhQg+QTtsn6Bfri2QSltPaxrraA2vrG6S5TFEF4zEAKxI5kn6AWxx2afvHEAUAkrlNCyuv43kBKDU3NSqxu3vnlvZW2ulpGQRgYl2RBKLPO7+waH293Xomv/ziC8luvP/++ypuYQZWGIkIXIIhC/OZ8QREQiZkL5HUuQFzjIJZXV29zgaulXGA4dXe3qZ1zb4C4M8aRnIBQ5D+wX47d+GipdP7dv2b6/bk6XNraWmzwqJSGxmZtFj80GbnVu2nf/Nry+V8AvmDkail04CZLktlszL/w3j+xBOJ7zvt8C7L0/LAhkMxhvFGZ/dYX5QJBpMqD3grIPUfijTSIgUQ5bA4Bln14994jX6GgZPfLUBUhZ58AAs/M2+Z+Zo7reXyJavvbjB/8TED1PGBkqEfrNM0ZvIpzPbM8Fzict0eMz9FDrR3XWY1BQ44+uz2iL384o65gj4xUwtqSu2Tz65YKOK21fkRayrJWDizauuTr63AlbflqRlbW16w965eMV8gZ4XFQfN5AQcWDSm97u4+gdyca4CFsOg5N1kLyIMwv9ZXFu3V00f25PY3ltnesq6WdqsqLLKB3l4Bp09evrCY2ss9FgAMPSl8IYka9FtFVYnV1aMhW2bR0iKnZb6k2rbjSbv94IntpjIWKkAXuMTChUU2NjauQhst88CygEpb2zs2Mz0pEIp9HJ1JtI6Znz5fwOZn5zS/KLywBmHy7+5s6QzyuFwqOLGfcxZSWGXvA9wjfhGbVRi4WwVbzmxYjRQtYYhy3gE4wYTjHp339zrFq60taYii9fzy9Wux03q7+1VIdkwE3WJERyKFAoKmpqdV1AScB5ziPOC8gK0Gg5I1AxDJ/gwDm/X86PFje/edd8TyYy3zesd8zpH0mZ6e0VlA7MH6qqqqsDMdHQK46K44f/6cYhVAMpiGi0vz0j9mP7hy5R1paQO0YnoE4AdIRDGIwiKxFt87AUkBXQGh0T5lvVCwkUv88pLGnA4Ifg6opzZ7t1t7Cns5X4wfnTSsfwppnA98b2F+7thkr0TdL9rzzXT/AIsAcBcuXBJLEFY6z454gOIwIBrjwtixZtEepRjLeQQINzA4aB988IH2dIrtxJ9OIT2lmBNAlGInDFKKxnfv3VYRGYCRLhBkXY6O0ooVnGfVJrNA1gggLNfD/k1sBciYSDjAumNOeKC1RlGotLhc2tjMA1rxy8oqND8AEDnP+D5zExYjUjwYeAJe0g4PqI9r+4sXLzXPr1y5LGYzADifPTk9rb0ciQRAU2LN3fiuJJnODgzqOm9cvy4A7/Lly8davC4RBnwUAw6SGj+n9pMXAM1zo1OI78NYJbaRlmoqpVjj8qVLTnweCFp7W7s9eHBfZ8XZoSFJGTAP2EuIaSnkwhSlHZ84gu4jWJ/EqxREMbTi3JyemZa+LAVFWM/kFZyF7AGcaVqvXrfa8lk7J0ZOjBd7++b2zrcmbEhuLS2vOPtSMKQYCFICMTWvZyy5l9/7vX9s4XBQa4f9jhiVOJI4mOvnTAOkJw+igPHq1SvH0LWxUftN5jCjwiDv9a//l391ipe8xbny6a2djsDpAj+dA6cj8BaPwMjzx/nl1RVbXFxQezcVYYKAktJyBQGxREKJOuAAFXYCdRiZO9vbCr54DYEJ4BCBPIEB3+d7gCywNQCNYFQAjgISEegRaBGc0D5DgExL0cLCvIAU2snRZSLYAwwg8Cf4gxVKYEjlGZYmeIsclF0mN0taX1+/fG3jtLcM9AuAff36pSrQPb090rfDqRKgAEDgxo1vBDTRLgZj7M6tW2JikjQCgDTQ8lVaIt1Jsu3U4b7afkgMbt28LgZJ/9AF+/DTzyUxgMbny5cvraGh2bq6uzRrMFjABRVmAVVmzFkALRzTqrBa6QC8YOcSoBN0dnZ1yTSJhIR/E/SToMAURJ+PBIOEA7mA3t4uAUKMM2NOWxd6a9HCQt3n65cv7M6d2wKxSCxgkRK4rm3AVqgXmAXA0dc/YD09fQI2aM+iDQ72xeZx29PkxJTNLzoGUelDJzgGFARgcXACB2gUKPobOqKA4QCdVPUJTjEqoiLvtNJjruIAoGJMCRx1WKaw2jA5OEmmuF9AY/4+AWL5PbS6AF0ZL5zMmX8Ae8xTmCe0Qjc01Nj5cxesuCiqJI3WLwAj2LLzs9OWTiVtcOic1VZX2VH6UMZUvA5QbGtjTQY/AKFosdH+jH5pS1u7ZdMOSL5FwpBKKUDmepm3pWUVSiIA3UieSyrKxYyJ7+3bk4ePxAJtaWqScy5g4M7mljW1tR7LJKQFUANUL8oRtVBB+PrmutZdRWWVwFOA2v3YrljNJO2sY9pO3V6/RUvL7cLldyxaWmblFVXmDfiVbMLKIJngD6xIdMa4J9pHYcb09vTJMZj2UQB3GDyLC3NiSZAIM8ccrci0WEwrq2sWPr4+kkTYnbA8+DmSFCTMao0LBiUHISOTUEhAH8xMkhHa+hgXWvZZGyQmTALu9f5dihsF9sMf/dBamhrkju12w4zM2vbmurnkqH5km9u7VluHrmXAnr14bVnz2OrGlr16PSwDFDQNSZZhBdMKT4JEszOM3bXNNTFdysurBPrSLkdSSQs4zNl4bMdWl5dtbW3JZmcm7P3337M/+KP/RID+6PDrYzBzzXa2Y9LfwxgC2YMznd328OEjvSdGZg/vP7BUJmMff/KxHNqZu+xtJO8w3VjPDU1NAqW3djAY8mjNJOIww8uVQNPS6Mz3AoF5JJQAAwActKbD6CKhhekci+8KnCD5ZL2S0KN1CDBE0g9DiXlwlANYmRbYx5iDyiGjgMkWZhlX3nn3WHNvQeAH18w9Ma9xWif5xciOVkIADJmFeb3W0dHhaLsioeJy2fTkpJJsmNyAuufOX7B33rmiFl0YfM+fPRPbi2eDrvSN67dtanbJunoG7MWrMfvVL39mwaIuKymvsnzOa6lM3o4wWqLIwgYCQx0MPsv/O0ZIGB59C4iCNMLsFCDqmC7ljrJiEFLBcEBVhwF6Ys50jBIcb07/sEfpg0RUdQugFE07nTNzBczlj5r5SsxdVmcV3QNW299nhfUhC+DR5zPbPzRz582C/AqgaM4MY/lMymwfYDRjFgrJv0lYbGnArNJrVpg2e/7lsI18+dhcFqLPFAAAIABJREFUJWGrG2q3dz8Zsooas63drLkT81aS3bDuSq+59zZsb2XB/K6sPX36wBL7O9Y/1GO1tVWSa1icW1DRjvlQXonGZanmGfsYwAXMKJj3+3sxdSA8f/jARp49sczulpWFI9ZQWmqFgZDtJPdsF9DL7zU/RS85zWM0Y+YPBaymrsJqasqsqrJUxozh4jILldbY3NKqvXozbe5gxJboIFnfsNraBmtt79D5ARvaMajxCvwCBIRFhx62tJ+zGRVX2GuXl1YVRwD8UNTiDCktL5XR0NjIsEDM+rp6MSfZ+2E9w9ZvbWe/LVcBiv2IPb+iqlr7QFlllXRDMVWBaQYIVFlZrXlLMa60vEKsZqZLYXGJPXryVPs9LHkAV0wqmR6ffPKZ9MYfP35q/f2DalMnfmG+8XnoeKIBTcsuZyG62DwD2JsUUnCFZ39jjXCmAeYBXrL2GBOKTS3N7YqncL7Xe1tereLDw68lEXTt2geKJQAS2e/2kgntPQBwsD95X5iXdLDA5iMuY9+nfRmmLaZqnL0A1QLEaEFvb5f0CPeIliMmTScMdOI0vk/Bi3HnWmCzck+A2utrq3qmfIndns+LoUv7PtJCvA6dSlq82Z/QGI3FEtba0iZQk0HnrKf7AGYprc9X3rmiGIu9iViQMedn3DdAGmx04oHpmRn78NqHAqTZq2D3idUeDlpbW6v2N96/ra1FXSbExXwW40NRS3u2CrzEAnkrKysRG/ME6E2lDm1ra0dAcqSgSO3adGNwP4B8sXjC5ucWNOYwgSkIhiIh7YvEhhSUHj9+rMIZHRQArgCPmFBxf6MjY7awsGRXP/hArd++QEASUn/6Z3+qWBVzJvZa5kxba6tl81npXpeVlFo4GLTqmlqtAeIxtOsXFpfs6FjeiGI7zxDQnnHg3wCDjA/P+snTJ3oWrLmOtg61kCM/hDwMZz/gJWA2oD7zFHCRzgEAYOYE96W2+opKsVDnFxYEBg+dHRSAf/PGTbGsB88O2fbWjjRNAeiRwfD7/MoxVpfJIfYlTYMhXGl5ueJU2O7yDkilrKmlWaQE4g7iItrZ6bLgGQwPj1h3V6fAasDN9997V2c2IKlY7l6KeVtOy73HIz1yzku0YyFb0PEEIE6xgViXOfTw4UM9o3//v/9vp3jJW5wrn97a6QicLvDTOXA6Am/xCDx+cCdPoIV2FwAJCRiAwMLSkph1BMSAR4CdBDHoEqG/KcdKzBnicelVETARCAG48AWDjECC9jJYQgS2AEm05JKMotdD4gxQAgRGwEMASns9wUxTY7PMGWBU8lpYG2hdofXV0tpiBQVFlogD1i7rugjUAdDSqYztbu8qGCI4xkgIAA4Aqqy8RMkxDMJz587q51Mz0wI/AfZoLYrtbKvST3suyc/EmxGBIecvXlRATPBJuw46pwRgLtyPXV6bnJ4SAwNGK4kS40BwBRurOFqie6HiDXuOoB5dR9xpCS4x2yEYIwjDuRWmHSAtnw9z4ERbjO8zxowPwf2LF88tm02b2+vS2GUO0zbYP6DAl4C9pblZQfvEm1H7+uuvbGFpTkkG2pI//OEPrRN9Qxx30SBLHepa0PDK5nMK+EgkJqYmHR1YmGZ370qk3wG1XXpvmJi0KZ2wp05YomqZFzgKUApQ4BwlYpLSUo8G4JEDnoo9ArNIOqIOW9TrccyXHHfyE61R2pszcq3nPQm4ASn5AqABXIR5wvPjeTKvaUcLhfwyDervwXzHrfEl6GWMCGT3Eju2troirVeE9yPhoLSqYLPRKg7oRBNoHObm/r7a3ZsxsOnstPJSkgifTChePH+m94dtUl5WacEgLFOMvNBnXRUbgxZjObiOsS7W1Hp14cJFtafB3K2qqRVjA3YMbcUwlA5TaelNwuigaLC+tqJnyFwikI/vbkuagQTrIJWx4vIKza3egUEBDCVlFTJESKYOxFjifeW0nD0So4v2MZJ8wFtAWLToaO8mUS8pLZPEAHsDrL7z5y9oPd26cV06YiVl5ZbLwwTCvMMvsJM9QUyYaFT7hNPatqaf8zrmGswk5hWgKGwOfo/nzecDKBQVRsWmTcR3LRHbleO51+uyjz+6ZmcH+62sJKpnw3WhgyuAPeey2F7S1je2rCBaYi5vUJ/H3KDQwtwkGZTL/dqaWI+AiQHmR1W1LS0siTWN7idSCyT+YpRsbZjLBXCfs7u3b1gitmN/+E/+yHp6u21mckasWcxdqqtqbG19S2zqza1dFUzSmSMVGSoqa8TQBazHOTmTzZjX7ZUhA8nizOSUvge4SBILeFxVUyWAGWDG4/LYXnxPyTh7H8AyTBYScpJ5zMZgFwF60vIKGEoyy7jOipmWUCLKM3fkQoLSACSZBOxg70EvDckONGJx6l6Yw0l+TSyrDz/8UK9nL2bthCNhyYZQrHGxVpWEO+C0Y9AGqzQvsyVAD3Tv+Ez2RAoAFI/4HuD09CR7Z6XMdG7d+EbJ/wdXr2lOptJZS6Ywttm1u/ef2N/+4m/N4y23ovJazflkxm2JFBjub7S3ywSJzYY9StiovgAKThiiAj3VMu/IDkiG9P8LEHV++R9AUQAEnOF5Y9ylg34HjD3MmsvrN3+o2HKeIssVlJu7osEK289YYUur+cvDVghW6jXzuczCPodUmszSsmyWSpphXH2YMYuEaMM3i6XMCkNm5T6zep9ZfN7s/vXnalM9/8l5GxgqMJp2wXQPNvat2hu3as+W7S+8supg2soLvHb/5jdWXlFiVz/50La316QnLSA4l9dePz0zaV6Xx3q6eq2ppc1Gx8Z0nnOG19XU2HeuXNFaYZ9cmBi3e1/+0rKbW1YSjNhuYsfyAbcFAl4LYIyHCRI+8163BcIBq60tt/qGan1+UXGhFZVVmycUtYX1LYsf5mx3P2VHLrdFi8tsfXVdusnBcFhzG6KvirI7OyoYMl9goyFzMfz6hS0tLtiZM90WChXY7vaW1g5FGPSX2eAihRFpNFPcYC0jk8J+SbcHz12mjioqFIoFxvdk6pRMyQwJCRnWRaSgUKAohWH2EeIZQKQ0Z5W5LBQp0J7W0d6pc5k9BGByZn7W6mobVAzhLADkYg9kHbCm+cM1MfcBit6h8BCN2s2bNzXXAKQczd9Sx2juWHcRYIlC3+eff26tLe2WyeRk8Pbo8UPFGOy56CKiIQ6bFmkg3odzkb2ffYuzgr2TAurTp8+suaXZzg6ePTZGCihGevDggQolvB9xILEH1w/wxf4DS5EiIPuXilz7GPztKiYgnuOsAfhjP3/2/JkK4sQugGcFkQJraGjU99mP2GOIEX/15Zf266+/sh98/3fUls05yN7COQjIyXygQwKAk/Zm3MqR42At83M0rt9/731dz8joiNiVfA7t6Jy7P/3pT1WAoljDc0D7m/3pr//6r3WuFRWGtX9SgG9rbbGWlmbta0gbEQSwZ/M8iSfZ6wAgMfJhTgAmOx1HfrFEAX8pHiITwr8j4UKBfLAk+WwKWHvJPWs/gxGeX0A35lMUsPhdChQUZojDGFcHGG202Zl5gYsAlS1trXb5yhXFKIwl73P58iWBsLA8OXcxykRCCqkDClwA2zIny2ZsYWlZxlR0H1HMh2XK2BAb816wxomzAIZhUbJqIDhwpnKvkVDYZmdmBDxj6gV7k32cOcGcIUbhHHC6J1b0Hur8CaKHjuO9T/Oatcd8hOmJxiwdabA4iemYQ3R3cP3ss8SIkVDQVpYX1UVxpqtL8gIwpWfmZnVdsFKbWlokB4O+ejAQ0njSfULhjs9GyukglVQxn3kCEIx5IjINrC/AYcBY7oViNuufuFhaxGtrei/mMfObmP6//a//q1O85C3OlU9v7XQEThf46Rw4HYG3eAT+2T/943xbe7vYOrSMj4y8USKKhiG6hLRnE9y3tQBChm1uZlqsKYJhAmSZAHg9TuuRNIAKpL1HcExgQisVTAGCPQJShO/ZVAhsCYwIhtH/AjAkUCZI4fdoq6Eaf1KhBlSB8UlCD9ONRIWg/vXLV0qSBgcHFKTMzcxJx4uEfWZ6RqyQmhqq9Q47AgCVdvK+vl4FimhOwWxZnJsTkEOLHc7KVNdxROY+AFxhkPHZAHywSgmaHz54aLML89bTN2CHqawA23e/8x21+8HGIHHAbAU3ZpINQFu0mdAVQ2sRXcfCwmJVxXkdCQFAEb9LAAxAyfgzpgT8gMMkFffv35csAO3v737nipg3tGFjPAHggttqW0ubBQO4liZsfnZWgKM/6HeMEFJJe/jogZgMZaUVApupmBPgkZDKDbqrV68l2Oe5cW9Pnz1V6z16WzxENM4Yh5z0Ah1XeSXZx0ZJTtsgPDxwaEDQI6ct3vExcQCLb53nHUADXSrasPmiPcppnaZFnbZWx6n+hEXKawBfdG9+n5IMNLlgzTBmfCbjRcDKHIR5DGMF4BuW7Mb6qljDMCUA+0pKomKMBvxBu3LpoqQfXr94bvNzM9aAKQ9jQxK5v28tzS16NhicVFVWKOCn3XkLSYTkvhxPAYUADGVAlToU65bfZ+4TaCPZgE4mCQaMElhKsOkYd0Bf6eGu0YK9o7kTBbj0++UyzD021DVYWTE6Yqu2l9hXUSN5kJbjfGFR1Cqra2zo4iVraG7RvKCNG5MMmIEkPAT3tJ3C5qJdFOYOLB0+TyxmARVFYuzgcBsIF9ni7ITmHwkDbPLSMtyjHe05Aed7Cc1nQDaYQcxl1u2zZ0+1vgBbnXb9gBzmARyZ6yRedQ0NNjI8qgSXpJM2V4oPlkNL1Wfbm2s2MQGTpsxKSkjKcLyNWCYNEOeA5eHCqI2OT1jO5bELF68oOUXfF32xirIyrX8KOrTe0irv8XnVfgveVVJSLkCbVu+jTFqgEa16R5lDm5oat7nZSZueeiNm77UPr6rdmHsZfvVajFBA2cdPnoqp2tTUZtsxmDgBmZTD0vUE/DLi4FpZC0gH7Cf2zJN3SYOVeTO7MCNNVaQKJqcnxXgZGhwSkwnn6qN01lqb28TQ4ZnCkmnvaFZxhDXw0UcfKTmEQYc5Ce2ozFXACencra7pGcGKI0FFbqKxydGlG3792u7dvWudHWccWYbVVbFEeZawlc6dP6f9mGfG2qIwEotjqBKRnmBNXYPATroLzp87b8OjozJSgcXE/NB+wTwuLFKL8CQGGiUV1tLUan4PhmVHVtdQa1ubG3b//i3NycraOusfPGdHObfdvvPIbtx+aKNjc+ZxBywQjhq96Ol82AFEj43dTtrapWt8RMs8Jw5/jkHT3zzPpRPqEhUTxi2vEQP9pGX+uGCj7zFJAEMzWefPUVZO864QLcF5fQ/tSW8wYoa5UqDYrKzWytp6rbjjjB2VlFo2iDmZWWHQLEDbvMfswNlOLZM282Yd9ihMS9rnN1Nmbq9ZxGNWjPZowuz14yk7sKy9+/EZq6w0Sx0b1+/HzKL5nK2N3bfE9F37dLDMhlrLbWF8WGAlxi97mIjVVklDmuKYx+9RS2pfR7eVl1Yo6S8soxhYZYtLy3aYTFoquW95XVTOwgGveY+ObPn1qK2PT9rK8px5w6xDnwVxGseATICox0IFyCpUWX0j5jpF2kvC0XIzX8ReT07b8kbc4qm0xQ9S1tnTJ9Yz5o4wMRPJPZ2HgDUqmuXzNvL6lc7izq5OO0juWTy2a8FgRDIhzjnB2t3SvIV5V1dfpyeeSjoyG8gCwDBVEfaYMQ1rjDVGMYp1j4QMeoQHh+ljzeyMWm45E2FMtrS1STaC/RyX8QePHto0xkq+gJiSgLasD0yVWJMNDU0Cmllj6BjCgLx48ZJ0KK9f/8Z6e3uso6PdfvrTvxSg8/HHH6twjGwLsRVGjHwucQPSE+zFMNJgFPL/ba0d1t3VZy1tLTY7M2f37t2xuflZa2ysFxA6MjyiQi5sPkCg2bkZ6Tby3pwtxE6wcSlcAz4BqNIZcfnKZTH9dSbncjqDaf+G+c9aZ8+mmARAxxl/0hU0PTWlQuQ7735HoBddBDDbmWuAfQBufDbgF593cID5474+Ew1Yni/7kOIuDIbW162mus6uvPOODb9+ZX/6Z3+mccacipiHc2l5acX+/pe/tO9+9zPtrU+ePFbxhzkBKIcpFddIDIDkCKZKMH8xnoMJzdhS/Lt46YJ0wnF+J7Zt72iTiQ5nJqA6ACSmn5FQxCYnx9XmTQv6u1fetYWFWXv69InIBOx1AHv1DU26BpjNdHigIYomPoAoYCN7KIV1iscURLl29jyKtxQ/cTCHxUiR8KMPP7KzZ8/p2v/u776QESPXOD41afPLS9bT1WUfXrsmSSuK1hTk6SqiMNaozgqP5iVzn7iaAhp7/737920vmbRLmCOm0zqTiDWI5+lUIEYA/KRgQDHh1u3bmtfEs2fOdDrmj26PGMx0LgD+ApYDLtKNce3ah4olAIzxDgC0phBNjEP3UCjg11rgzCfGI6+gAHHj+k0VELgPYiPAb54BbvawwAkgkS5ibNAI93h8jiFlKCiwvKOzU/EJ82VlbV3FytHRcXV11NfVqpjHHkCXzdDQoOJugFLmMV8OAzQnUgJzEwbq9es3nDgsGlURmdeMvhnRuUrx4n/87//lKV7yFufKp7d2OgKnC/x0DpyOwFs8As+fP81ThScQJbikWr5N29bBoVq6ARb5HkYbJNy0rZy4lQJwEPzQWuK0PbvUWgTISWBFZRemAokKLFJYjFTIe3t7FajC7iNYfPDgoSr6tMfQtkWFmsAb1t5JZZyWF1ljeGn7RP8LHc9dMQhwsQeQ4vOp5hIs8j4ELwAWtI8CuhYWFQi8KyooFJgIkEuQvbWxarsSot82Anr0oj795FMbGBhUoAor6tWrF3Ku5boJILkuAKACgqOyCrVDyfwkfWjDr17ZwNCQzE8IDAEySKZh19G2S2v8TjwmhpPjKh6SYRAAA+AjQTRtWgRZ0m06AFyaFeuOhK6np1dgLewOAmhppXndAjFgBfD+sA/QQBroH1BgC3DJNfNs2jvaVVlnfI+O8mKx8LloodFSRVLEexOgEqiSnMCwWd9Ys5XVZWlrQqlCM+3wIKXWY/4DnARoA7gUE5Qc+tiYhPeSI/cRPxPlSv/JaOnY6AQwlKTghDUKw5ifA3jCHnQc6QHHQgIOpeGVwMzHr+fLvwHzCVQBREnImKOAogAaBNZiHzc1yX14dWlJz7eiqkKAxvzcrBKBVHJP2qwXL11Wwrq5viqwEldaQD6A+4baumMGTMQW52cU5POH1j/am8WiiccESAOMwiplHGHMMSd5DsgckPQBaJeVlmu+SoO0GOmKfY0jbAtArfhezPyhkEANRz5gXyySWpLITFrgquU9an8W8OPyWtuZDhs8f9EaW9uU1LCmHVfYvICrouKoDQ2d1dokoYMNys8oIJC4LCzOC7xtb2t1GNqLi2pzgxHJuCL14HZ5LWdusR75IkmT7lcwpASGOc29AuDiwMxaYi6T9AMOMDc1LotLAk7r6xpVRGFcWMu07e/vxW0vvmuRwrC0Q/k3TO4AjOZKZA02bf8gZeVV1VZcViqG24MHj6ypudVaWztkWLU4v6iCBiArJmqVFbS8rlikIGTdPY7rNvOR+0LvDH0z2MCAADVVFXaUScl0Y2F+Rsyrru5Ou3zlHRvsHxQ48ujRY8ub25qb221rO2bLq7TTuuzlqxG7deueVdXUCEhBjmR8aspxbA4ERe07PDhUghqKhC22FxNTifV8lMtozqMRKuAgkbQQ+2DeJWYKye3GJiDPnvX29YjVBQBE6z3JPC2UABnIkZC0URDifU4Youy3tOrS5vvB1Q/FBr15/bpNTUxpnB2A0ZGwYG6yL3V3d4lFzp4EwACzbHl5wbZ3twVUlFVUCkiRsdzSks3MzgmE4P9h7SBbgfEO7dAT4xNWXVlrpaWVKuaMjY0ImBgcGpBOMMxzGD4ejKCyZpubO7a8vG7PXr6xjS10cF12ZCFzB6KWM1pYyZNRv0QrGFY5rfOMiOdb07dvaZ4C2RwNUFUETjRIeQHURLRBpTnsAKq0QEuHlH0NzVL+ZABEveYKwRAFOcqby4fMgWOulPdEzILF5mlos6LWDitsbKa/2nJ+txVFTO7z4YiZ+5gJ6qJ1/tAsc2hW4IeNZubirT2wuc3cWbMCl9nYeNwCYb8N9gUtd/wz2u1zB2ZFXrOOYrPExH1bef6FdZS7rarQb8uzc1YQLbZr3/3MfCG/vX71QgWh2ZlpnbvX3r9m3rzHJiYn7ToMRbfXenv7dbZRSEgdpa2iukLA5+LEG5t69NiWRkfN68ZEDPdsv4UYi7zLvDjOe90WjgSturbcKqpKrbq60sprKi1UVG57maytxZOWSOfM5Q9LMgBTP0BHDIBg0cNO3T/Y1zl00iFARwpFD87FECZyLpfmMu7uSPoQA7BfModyR+iEhrSOeA8x0KRpvvRtIYhWZ4AUTB1Zj8Q2qcO0ZbN5GQlSmEO7PL6X0Fpu6zijou/NWzdsdOyNXbz0rtU1NFsoUqh9FdYzzuFtre0q/MCaW1xYkikPhZm1tQ3tFRQniCNoS3769JE0yc+eHRL450i81Gu+ck2wV3G35xy5cPGCTNMW5udVlNrbTwrQBPCjmwcW4vDIKxWXYNFybsLiR3s9FAro37A9W1spNkW09mdmpwRaAfKMj48pbkKvFLCMz6dwSFGL/Z+zif2b50EnBhrugNYARuhTOme5W7IbVWKmhgTsMfaAsVw353ZXZ7eKMYC1AHaOKzmySCWKk4hdKBDRPk4RBVkHJD7YUwDJAFwBjIk3GEtiRdis7JPfee897Zljb94opiFWpaCPJqg0Tt1u58xJODENc4jzB3ZnNn9kkxMT2ovf/+B97Z33H9yTxjvt+kjTcL4xBpxnxEAUnU7ARe3LBYU2MzOlVnRkRDBaAnC/dOmSYkRawTkTkQWhlZyx4lnxhz3y2bNn2l95nsyl+/cf2NWrV1WsuHXrtlq+kYfgWbBGmI/bu46eam93j+IYYkRiP+IM9P8rKsqkE04hin0cljBzraQUwyGP4n3ICcwPZAjQNWVcpHs7NaXCMKxbxkkmprB+02ndK1IvoyNvNCcA4bkuYijmNN1eFH6JoRgD4k+0TnmNGKMrS+qu6ersUtw8NzuncdvdjUtvFR11gFMK9aPDIyqWkycEYNkG0P0ct9V1JF2uSKeV4j0FO5ihnOOMDdsy5A4YokgNoDHPPkIuQ1GQ4j5nGteDfBTzmTZ/8qGZ2VnFOICfSH4RlyGBw+/D6mY+sp6I88gZ/sU//y9O8ZK3OFc+vbXTEThd4Kdz4HQE3uIR+PXXX+XlFBnfk14RQAWJO+Cl4yodtGA4ooCVKj/t2wRDBCwAS5gRVZaXqV1dleXskQAbieq7XGqJAZhK7Dm6RSQpjvHIjrR7eM1uPK6Al9/BLZpknyCczyfYJYjl8wQOEAT6Hb1SmJb8m2CMII0AVy3diT0BjyTsfHZRtFDgDO1DVLS5Btw0Abgg/QDQwOwjKHZc0TMKlggSSXQAhgFQSL7m5+YEBPK5XAPvDSA5Mjys1t/29jM2Pj5hr9ASbWy25qYmR6OqoEBBFcxBWltJRgBU0SLDTbOxudHRRURbC5MSTB8w7DFTAAubg8C0vLRUTFHa0hg7Wj0xaQCYlhkOrAPa/QoLVe2GZQkDknEkQWMMYLAWlxbLyXR5ecWePHmmVnGeMyAzoCUt1jjl8kxJaGBSAgQl4jtyIqa/lMCb4FDu2jJVckyRHFAUMMX5t1idJ8xOvieGKN87hkVdDnPr5DW66eMvklNeCDB2YighA6WdHY0rTYuAqN+2vyqRRJstrERLgP7RkRLNvcSBlZZFraMDx/IqgRib6+sCvmAgS/vQ47QsrywuyKiKdqzmxgY5bpNwwSrBCIlkAXC2tqZabASMkXg/AniYlgTvao+Oxa0kWqJEEDkF2Mk4jIthmzmyja0NSx4m1faNdAKteiTO8X0ARpeSUp7t0sKcEnueMfcDyASbAhYILCc+DzAglUk7pgker3V299jFy1fU+lnA3AZsFlMXR905JaAkioCLB7jY4+y7va1kmfUBKB+EaZtO27379+z506eSq6BlTU6t5WVqMWXfIPkgSYZxqdayArQqfdKWY94zftNT01bXUK+EFFYPmlz1DXXS6GWe3bt3Vw7CTU0tAt8eP3kibVgAy53tLen3omMKSMu+AqPq5P25L0yoYOdU19YqWSL5ZK1xP4Atd+/eEyuF5BSm+tISWm5hK6so1XySa/Ae4xAQeMfvFhZEBCIiUzA8/EqAOKzaTz/91M6fvyjpi1hiz1ZX1x1DmEzOJqdm7cnTV5rfjh4paBbFHDTK0Fd0dHTlxJ7Lm8/j12cBIG1sb9raquPADnjLfTlr3S1WKSxUwH6SNL6YP7QTUxQojRZaS2Oj1VSjr1Zm/b29YokBEJHAk9Aie4EZ149+98dWXVNnTx48srGXIwJneQaYNam1XJY2eY0H+yEFCeQNMtm0VdfVqbBA8lhZVWkNTY2aj4D+sDtZj4DQXO/jx4+ko0wCiVQFLCOYToCz7N8Abtsb29IyZEwACWiFZo8mQQU4iZaUSBeVZPknP/krseZg8NHpTl95JoMxVch8/rC5PAHLZGELeS2T8WANJMQRAzxwTocoCsDJ/9P6jsPbkQNosg8da5Hq7+M/cqjXL7NJuQWcn7w254JZ6rgj5Y+QqsV93m/uUMTcoQLL+QstWFlnlS2d5iurtnQwaoHicsM/DUf5bMDMHTJLY6bEx+edtvmA26w0ghSI0zafQuICkyW+7zcL+dBZdpQBvD7mmVk8YVbiM2sOmpUkFqw0NW8V/gPb2ZizspIiiyVithbbtEDEbyHmYzprGVpjQ7AsvdrXC8IhKyoutbmFJdvehoHJXCu39c0NW15asP3tTdtcmjNPKmmhfNa8rrwF/BjpeARW+FweC/kCFvJ7LBLyWU1NuVXVVFutI6xnAAAgAElEQVRZdaUVlpWZv6jYEpmcLWxu2S7SJ26KWWGxCNn7AMEBRXkg7HvSLI9ENAfTqbTG/aSzBACFs1MmSaGIPgdwF/Cf83wXveWKcrVjL68uSeuZ5wxLHPYawBR7CEUm9vISQKSjrB0eZqyuts4WFpd17nZ0dQlAglU4OHRe+s1//8svbGx8zL732z+yM1092nuRzcEhe3BwSJ+LHiittA6IFhMTs6e7V7+vdu2qanv58oWAVMlcHLehMw4bW9sC8ND9hukGWHbxwgXtXb/88kv78z//CzHHKfJdvfq+piagJK3dMDHRz4RpyJnGdfJerFenkFUiDUqkWSie1lRVaZzZI3p6u8T2c1qKM9+2w+Mmz976/NlTjRug2eNHj7Qfc40UlE4KKHKJ9we1vwG0VlRXK04EmCSWAcwi1kLjlP1m6Oy5Y7ANqY+YinF8BvfBGYVkAGcTIDLsTwro165dkxwAjGJYxDAviYdo1ef8A9SlBRzGLHsP4CrdBm1t7YqDHty/JzMrAFViGGK75y9f2PTsjA2dPyencsD38YkJ6YNyHZxT1RWVVlsLY3FLBShikqXlRRURefacIYwrTElYlGjdcxaxF1ZV1QjEpSOEgicFeSQTOFN4Luz17Pu1tXXW0X5Gc5NCG3M+FttzpHP8AX2OZFbmZyyWiFsqfaBzEt14tibG/cyZDuvoaNP4s++Xl5YJPGePp2hLoRtTLM5DdG0ZH85jzT1AQ+ZKLGZ/87OfqcOA54wUFBqhFF/RzgSs7usb0LUCUmPexbriItIZp4DGZ6Hzz1kLEI8hKp02AKQUaYkRiY2IFVjDzDv2AmKUl89fSq+zpKzUnjx+aiOjo/bJx59Z0B+Utq7IApm0tba328WLFxSTsYbQvCVGfz08rM/iLGdsAOs5K2FDM0bS6g8hqwMbPa0OHhjPdI9gyDQ3t6C9hvuTXEU+p7Oc/KSvv1/n1evhV992dv3ot793ipe8xbny6a2djsDpAj+dA6cj8BaPwMuXz/IEQGj24O4IS4JE8CQAQCMLcXgCp9hewqqrquWyCtOJgLm+ttpKiwFmwmrFhD22vrEqgwHaoqhKDwz0Kak5TB8oIKTVlQCOxHtrZ0tgFW1qjWq/costCStVGkOBoIJJAq6T9nySDUAJAmZYHA5j6UCaj3Ibdbkkut7Q2KBEH70kAkHYlLBDMewhKMKhtay8VEwYgAOE/wlMCbQIOGkNq29s1NNfX11TFZvAEcAPwBjwjO9hukLrM0BHc3OrrgegyHG73VXbKMDnif4lgBxJA5V07nVpdVWf39zaLDYjQT3MK36fMQVMOmlJB3ienBgXM7a5qdlKi0vtYO/ASXb2nNcBGBKY84fWW5hwBNsw8EZGhnXNDY31alGkCk/iG4rgouuwWGZnHUMfMT6PQRvYamg2xuPbdniQtOwRml6HxyZHTuv7fwiI8j2H8fn/FxA9AU5h+sjJtoiWxqgCX5IYIAHYp4zniakTTAd0FQGUAGoUeOdyCoZhQPBa5iOJKu3HHvPY0vyc3GRJ+hg/mTnMTOm5AiADQDHHcfFlXsGMffbkiU1NjFpdQ6Na53j+tIZxaMLoOdGkVZLm8wskrKupFcuMxA9NyYP0oa1vbcigilYxmRqI3cDrKT5gPOTogdHO77CdYGUFrKS0Qq1jwMmwvwATHL0z9Btdaj299M67apkH7KaowBoCVAVMhjmxn4hLc7Y4WmiLi0sCFBhH1hvaZDy7na0tvR4wnYQBrVWuk7kLcA/QSyLlGDXF7OAwJSYUml8kXSSPXC8ANc+PxBgQlxY1XM1DwYCYPRQhcEsGHENr+Oy5c2Jsk9yQhMA6B3R19G69AuXejI6IhQ2jkzZgrvP8+fPfmkPw7ElaKaLwOv6GNUWyB4AHuy2TSTnJe3GxAJOa2hqBXjCgKCyg4wmDEf0znjHXBiOZNbiwvGy7sT2xbEZHJ1VYwqna58H4LKc1T4LO72muZlkzGYEHMI9IBOU27wLU41oy/zd77xUjaZ5d+d3wJiMivfeVVZVZ3ldX2+npHkdyNNwXDYnlglpBywdJEKDVg7SQQAECpAdBLxJ2uYK4ehEFCRA51JBjqJk2066qurq8N+kqvfeZkeEjhN/5x1eV0ztD8UFPhcyZRGdVZUR83//7m3vPPfccAbAy7RA7PCPsjffA7Iu9h8ReTsw+n5I0Wi6L+aLm0OkTR+3o4GE7dLDfKuWC3b5xXfq2Z8+fswuvvSZQ8sc//rEkO5CQaK1vtVKmYE8fPdbnAr7y/Flv/My8yxcLMrcDOPCH/SpCAJZ/73d+1/oGDkhCBPCH4hNrjMIZrDHWF7IlzCGSbj6bFkSKbpjDAciGQ05PcfjZsF279qWeHS7X3BMgNcw/2NmfX/5Cph48S3RIAQ7YDyiugGfiVuQPRM18MStXolaqRKxYoS0V06WwlSnawPL8evc8WscAmr/ty0f3Q8ABolVQVACpWNhVY3mg43zJKjm0SAPmC4QtEI1aACOVcNyspt7Cda0Waeg0f6rFYpgttTdYBS+mhJnFzQroZUadA32xaBYNmOXyDvSMRs3yfFbADP8mHOit4EBTkVsBQZA0LZlFfGYd/rLVrzyzjdsfWXB3zjbWpqyrvcVS9fX2YOShbWU3rael2U4ePmI7u1krB8IqHmLAw34CkFjfTJvopFhVmC2Oj4zZlc8+teLmuvV2tlkyGrBAKSdWKEzWAHECMiHhsBiiET+6gSFL1kSttaPFOnv7ra69zSqxGsv4gvZ8YckyJc4H2P8ha2xqcfOLfbxSVHwg5ly5KLASkIzfgw0Ouw7pFZiT7Cnsq+wlzK1UXUqgPGuHVtyV5UUZBmIYl97eFLBIQQVJDPQDeZZZNH9XlhX79HT3ab7B5muob7LHjx/a5s6OnTx1RmsyDZATjtjK6op98umn9s433rcjx46LqQZL/u7d+9be0ak9g/2isaVJchN0tKRqkupC2Vjf1D6KfjRMtPv37qgdF6YZAAzMOzQLl1dX9B6w1Nm7YMrxvip+pTMyxUKugrUF+47999z5c5Ij4XWAeQC5YsoGUHcl9gprTwO4gq3X3dkpnW0KvDBNnR44pocFtStTJyAWpHgMGLe4tKC4h+ujSMV6JK5iP2eP80BUng/XgxEk+wzXLZ3PgjNZZK9nb95c37S7d+4qroJtx37DXsM1cw8840uXLunMZ++j1fnhwwd25/YdSQGcPHXammGozs1rj6Yo1tbaIgCPOTA2NqKxYW6xx79+6ZJYmYDbGG0iBbWysmQbW9s2PDpmk9PTVpNM2bnzF+zI0SHFZjBbt9Y39Qxff+2iJAdghl67elXSS0iJALoRM8IeZc9ib0IuAPCVvZAxe/TwkX5m40Cz88zp0zIAevrsscZKbe4yvQvbZ59+IsYvxUwATYpKdPMgHwCgjrbr8Oiw3OQp4GIcyrxwzzogEPzUqRP25ptvquCPHMjg4cNiQrJecH9n7bDeJifHJcnCXkrMyOuZQ8wTpKt4ZhTMkfDBfBEgVPtvIGCffvK5dGzPnDljw8NP1QUE6E0hC+D4/Plz5vNV7PLlL/Rsz1+44IrOpZLOB2IVYlz2e1iwFDPIB1ZX1qTviswTXT+AwT/96c8k+wOoffPGLWl0v/Pu22LM6gwsFhUXytA1HrdnIyMap0uvveZA+5UV7fLEtU+fPtE5fP7sWRURWJfs78R+koPZSUvmgrOZvMiTYkLmhbWK9BKAPPE48jQAqv/Ff7bPEH2FU+X9W9sfgb1cnf3R2B+B/RF41UbgV598XCEIkm5esSxGJFVdku1oPGbb22lpmcHOol2JQAiwjiCJQC0RiyvYmpmeUUCMizmt1QBQJFmAO7jS9/X32tLyUjXJTSm4xtFdyXJrq0BAKs8EgegVkVzl8gTPJX2jfwRjCUYXgRxsU5gkoRDAQ0nBMCANiTxBHuw8AtT2tnYJv8NcpQWbdhtaxdHGAyQlsCdRJFjnHgA6CWJlCpNKyUSBAIzP435JGgDZCLCdblnF6mtTAjZgP9EixT2gy0brDiCazG5wf5+eUaAMwENrFmBrN8ZHFVigy479Goko4WccYUXyOTwPgKeZmSkFtIwX5kuAMpl01sIh2uEIwBeU6DCWsKAIsrlHWph5nrRIyWE0GFAyws+w9xjD+fkle/x0WGAU4DiALq8BEGU8SaZgiG5tYSy0bfncrpVLzpzCucx/DRCtgqAks2o7JRD9GkvUMa4c60o/Vl+zd41JiqFqiMLrYSGRHPFsPbAIsFbvX4It6j4rEg3qdwmOuQYSZoBE/jWXdb9PMnlk8Jg1NTQpOV5fX7XNtXW1mwFCAciXCjkBwCSptJT39faIncj78vyfPH5oaY2jY9kAzgLk8JnoJe6gPUui7/Nr7cCc4f0dyzEiCYi1zXWbmZ0W+A8rjrkCGEW7Fkk4bWpi3QogA8Be0ft29x7Q80HTtKUdc4iiwEbWMzdA8vDON9+TE2smVxCzT+ACIF04IsAVPU0A96mp50omSchh6ZEUSN+12jbMa3hf5ABoiaalkX+D1QH7GCCZ++NrcnJKrZaw+g4PDuohb9Lams9rDbImeD3Fh8X5BSRC1epGmybJ59Uvr2rNwQiCDb21uS2WEEnkdnrHTp85o88WQ9r8SrBJzuTyHItqLwCsBWBgPsOiAhDp7WM9xpT001I5Nj4q1go6w0gQ0MI/NT2l+0aDjkQ6FosKRABs5Hn19ffbkyeP7Ud/9Vc2OTWlPcofCls2z7/HLBSMyKSsXPJZMIDxBMZj6Cz7ZRTmC7gigYy/9KxY72GnGZvJiA1PkYYxUvsee1xVOoI2T8aQ/YHnQ2ED4JtW+yh7RS5vb71x0dpbmgTcnz1zysZGR2RKg8wGBQ32A+A/7o0Ef25ixkYej2hfFDsPeqJMegpKGFkxsHRYbxSp0F3FOYd1hE4t7GjYmsxTjKlIaFmfzAdafxk77pV9DHYq4w/7imd25fJlacUxzxknni/zg7VEYkrrIon19OyMPlBFj6r2I9fIemPN5HNlq4AKApD6IlbxRcwEjkbEENW3L2CVqgEe7dDuyzFCabOXqZLa4wE1+a/bR0D71C7/a1+wRKvvwTXBEi0CisI2VR+++YNhNiHzRZMWq2u0RFOHBZKtVozWW7i2xepaO80wtAqY7fjQrDNrrDVDjpRL2M24n0VYDeDY7vBYANNI0CwaFMHVBeh+s0JRcqRSAKgtF6xr7ZltXP65ffG3/5u1d6XsD//ghwJiZlbmrPtgr6VqotbS1CzwFlAf1pkM1poa7crlz2UO1t3dJ/f04ZFRyQTEkGVJJqyhJmoxK1nIV9Tn1WCW5Wdvi1gsErGgr2whX8ViIb+FQz6Zg/UNDVlzT49F6ptsZGbO0mWftfUMWKFY0R6geVNXr2Lp3CxrsPyiQ+P0qTPaawHClpeW1f6KOzzrCpY9a8LrTGBtUWjgfAOkoiAA4I25IvIoFAeZM02NDWKtsZbYj2mlXVmA3VzQPoF+Ovvw4tyC5dBHl/zKjoUiIX2eisbZnCXrGswCYcVJMN8xo2QfRCcUPVEKY+jKUkgWIy9fUHGN9QDQA1uSe+fsJm4AsOWZ0m2ysrxq84vOXI11ef/BAxV8GRuKm+yBMOAAHIlN0H+mSIoeItIHFHgBXIln+KLQ0N3VJVARMJT3gom5srToxisSVWt9a5sDp9nv0ZfnnAWU9WQzDg86jWiKpgBP7Jv8PucUzHAMh1xrsivusG7ZP/hin6aziHP92fCw9izYksht8IzZ8xg/7o3ncvPWTT2HM6fP6D14HfEn8RYAGAZUkxNT1tvXY0ePHNFeQ8EMMBIDUM4R7hHgjdcQPz4bfmo3rl8Xg7atpUVFtq7uHj3jL65ctYWlZe2pdQ31YvGuEtfNL6ooRTG9oa7Wzp8/K1ARs0TGFJBR8VvIMUQnJXE0IlCNM2RlaUVapACiSCTRRcLe344Oua8igBipAIDvQDCkDifGFxCSfRZgmA6EttYOEQeQcBCHn4JIqWhdXR3S2eRZs4bQtkRWgOfM37G/d3V0SBYLbV0KDMSl6GcDqG9t7yjuYw5TaGasMUmiY+rKlavqBHjjjTfFNL5185bA/9YWDDhN64K4AUkcnu/q6rLiaD6bAuitWzfs8ePH0owFOBXbmzMjhCSST8UUiBCMC9EeZ7i05ksURNz5OT+/aB99+LFMANGTZexGx8Z1Fh85Mqj5MzI6ot91Gu6ObQpx43vf/a4KvcwtOtHQRoZpzNnS3tZqXd0dmvuAwsw7ziEAzh/+8A9lqoWOK3+Wh14wKBIBRWWKADNzM5KaIu7+H/7b/2afQPa1k3L/j/sj8CqNwP4Cf5We5v697I/A10bgT//0v6zAWKTVl1ZpNKpol6GtEoFyNC6L5YoYYARQEj6vq1UARAV5amLSVhYWpT1FQIt5UTAcULUaFieBM3pztGntZtIvgmIq6QQong6SXFBzeZvFVdQfsLa2DucqKXOdoIJkgiWCYFioBDsEugTdVJoJvABK+Xuq5QT4tKFhKMT7EpzxHrvb22oDBawlCCPAon8S0JHkE2CYlBa2Ca8nAAekpD2ZZJ3WeNqFAGsAcNggt7Zxe260no4uJURixIVCMjchUYBNAODhZAGcthfJH21YWRwq5+YV/KIDRXKBszYt7bhTM04ke1SjBcDKjR037lWZSmCSQvWc8YIJQNKC+QJBNCAajtAAFFCJCN4J7DCTctffIcbkztau3X/4yMaeP5dBDWNaKDn2KsA2900VPJ3eEhBayNGytS2gz7k1O609jyH6wvzoBSgKuOasngE1HUjqJqIz+/3tgCgAssf+hAXgHFh5zgUF1mAbsIj4HQf2AaBXJLiPRi3zi2dAEBuLR538QhqmZPV3QiHr6+lXMM/77GxtWyGbtebWFiXQtMJHo7BtHegMgHj40IC0DWnX5s/Ohdz/EoAtl8VSEpPN71c7ehFtuiKgfNAiaIEmXNtkyVfRmtraYj1krbauQUmHEnu0NEvOcAGQCFCVdk9+D+f1+qZm6d/x3onalFrCYCSK4SFn8zY7c/6CtO9go9JeCHsDhgbmTBRAaCeEHcq64dkAkgPGok8KCxHQiTkDwA8TA/dp5hEAMeuXxKWOdVqdB7CYnNGVXxp3C3NzAhNZe7Q20mbomIis20YbGR619bUNyWcwf5i/JLMUCNhT+Bw0MAHbuK4vLn8hF9g33nhDGl+AuLg7A7BSJEBbl30C1iIFDfYskjtvvjHnGHcQNozMaB2kNZG5RWsgOmRoEjKGtLuyGbDnMP5Hhoaso6PdHj9+Yte++kqsp3yFuedXsgSwC1OP+4O1CKjJXHRGYhiT0CYdsKAARSf1AIhPAkzyyl4jLb3aOgHb6CszhymOYPbGdTHmvAZQxrnz+rRPMEdxzx46fNDef+9dCwaQAhmTvu/xY8csVRMXaMLzA3QBlKyUKjb88Jmtr6zpc2VeVgAIRYLC6f7x9zw/WL9aR/mMtPZIPCmYARZtbO9IniBXyFsKEywzrYUf/P7vC6CZnJrUngnzi+Qb5+UnT59q/OtSdRo76b1VHd+ZA+nMroUBfs2tD8YPQI9kn9/jGfPMYPCEguhJAqJwTkC7DFslgLZtwCpYtfsjas3G7sf7RmO3or55/g7JD4BRgFX37SiXFVnC+xjMvV8+zOLcBoYGn2vxxFSpbFaomK8MZTKoXvZKKGK+UNyCja2WaumySqTOcr6k+SIpS9Q3WH1ni5DPfAVJBZ/V15rt5t13Q61rpY/G3M8QUHdhjwbNwgE337hULi8WdIAooGmTFa1h8rbVTty20vqwzcw8s0C5YvFIwjbyGTt08oidOHNCAHmkJmEVP9IW62JNcq4DGDBPNta37dat2wIdfRQUrWIttSlrra81fzFjgWLGoqGIzPsiAGrBkIUCfgv5uT6fhQMVSyRjdvDIkB04MmjJphYLJhss6w/bDPOl7LNAMGJzM1M28XxCaws2/qOH93UWO1b3ln37u78jEO/+3TvSLGQqOH3zpJiP7G0UPyjCtHe0Cciam5mWhiWAC/Oa8x/giWItAF8+lxWgJRmKfMG2N7fEjAbkAKhkzS7MLbgW59p6t95yOTluB8NOu5iC0trGts4SQHYAlrv37oppDsuc/a+vr19t+JzdmB2iT8wezn8pMKCnzvlMAZZzlj2fM572Zcx+kA2haEZRh44HQGcKX5zfxF+AXfwebcnEKG+++YbkTuiAuXzlitYzZx6fT3xBQZV9k/s+e+6cNdTX6XziGtjrAZjQtKZtHiYlf8dahl3H/kTRl/2T50GMyLgCBAKAwVglNqTYwtkH25G/5ywgHoEhyBmNPrSnP88+wj2z53CuE3cBSLGX0zrOno8WJZ9BAYe9lrEC4GRvQe8cmSHiN4y0+FxYeyHmRSD4AkTl2nmPRDIutiLjyFmE/vzbb79j3/2d35X8CeZM4+geRyM2RzFmatpOnDxhXR2dOjc729vt1s0btruL+VGzkz5obxNABohJkRqgmRhVoLXPr70LUJ55RsxFbECLP8+Ubir2V2JJ4m7iQPb9zg6nx7m6tqHiKfOcdm1AUQomFGTSmYzlChkbn3AsSK4F88sTGBcW8/b4ySPdP+fUmZOnxEgm9mUO8EydLFRSMRLXzP7MM0dGACIA6ySeqLGd7R0BvMRYdGoAgLoW+TWZiSET1dvXq7GCsQ7j88qVKzrPu3s61dGAfMGzkWF749LrdvLkSYH3GIP19/bZ8SNH1RHD+eaKHHnp4UPO4Gyj04WiIdfHuUF3Dfvu3Byu7zEbGhp8wQ6lsMD4UegkRrxz947OdaSBMCcjjmbd/fznf6d5euzoEbt48WxVVztuB9Afxeg1FFYsjnQGAC3jnkikxAz98MOPdA5T2MBUzaON/c1f/p/7eMl+hr0/Aq/wCOwv8Ff44e7f2v4I/N3f/UyZHUGbmGXmF6sBQIgAC8BALacCEdA3y6mKTYs1CUzIH3CanfW1Cuilb5nHmADHzLTV19XKqRN3bRiPAIEwCQi2mltaFYigsQTzbGDgkJJLdBfR8SLpJXkn0EeYnRZ8ADACLIIetOZInABB0NVDa4sWOSrEJHaAogBctKEDsBAUHz96zDlHF2G8hdQeRWIs0CcWVasMv0cQyjUT+DnNLzT4dl/ol5Hg09IHEEHlGwYIwTgJv9zkJycV4EpXq1xWAkaCIDCQiLZitri0aLki7LGgwFHGm8BaYNL2TlV8P6VA3mOo8Sz4eX5uTqwSGAm06AM+0x6H+QHsEhI62o6GR4b1LI8dPe7kCAoF6WTRUgULl2seG5+wpaUVjbeAxnJJz4DAkTFyTNNdy2XTFvBXzFcp2m56SwALYwXzQuwqGSkBeKIduqdVvopGOQf6KmNUv87v/f2AqMBwgKKqNqnAvkjkBYPR55edk54pnw34jY4j1xUKo9kY1DzwtAFJLJibJAoku+FISHOHpIEvWuG3NjbtwMABJYkAhKFAQMZKAPqJeI21t3eqbRy39/WVeevp6XNJttoNy2Iw8Zw3VleUwHGIYuLE58LkhBWEbqm0WQsOfOO6+DPJCfdHssK4wsZ0gF5Z84IiAEki18mcotU0Ho1bvlSUmzf3BLuXhJG26POvXbJjJ06r3XxtY8OOHjsuMBRwi4SF64LdQJLE7+AGD7uadnCMMV6/9LoAAkBBmMapZEpJNs+Fz5iamdbvYmpAQohRCPeJkQiJLsDW3bt3dE/nz18QsDA+Nqp7hkGFXiZzjT1lZmZa7YI4//J+FAPQG0a/lznMdWBSQjLY1t6mJG5ickpAxeDhQSVssDlwv+3v6xWQOv583DkVt3eIuXTz5i1ntJHNaS2wDre3cCvuU+LEeh8dG9PexTUKtMbEqtrGzvU7A5A6zTkKB7QsskYA42EA04FdKjk9OwohjB3riGSxYoB79Hg7ViuAVjbvgHLGlXnTWF/nzL1gkEpnjRZ2gB3AWVq83f7BZwJWARAB0LH/Avq8cem8fffb37bu7k67eeMrAf0kerAeYQhhJvbg3n3b3ti09FZa5kBoLHvgL/fH9QkExfrc79O1wHzKF4tai2qtxwnd/Laz60xrPPYx+xk/r2ysaU0BbEqzFxOcLRzqAfudRAD/ZX4DpjrWL2Y21T0C9ib/g6lM0aX6s3dqO+Y5xmxIFES1loNhgEja+lkHkEbD5g/AZwxbpRIyHy5FhlMRgGlQYKn5w1aqAEaXrQy4JYZolb2OYSDMZwBQ7xt3I2REdXLqoTpTJjdsjnHKQeWH2ol+adh84aRZMG4WTJov1WzRujara2q2ZFOj6J/I0qQLXErU/NGAbeYrlqwFQTcD46WmFY87DdQcnwMhlvEvVQFSQEhHaLWWSt4ap25a8/w9O9Ids+a2pPkLvCRs6Xze7j19YpvpDatvabQnwyP2bHTCXn/rHekOAj6xLh4+eGj/zy9+aUGuBzYuxbhiwRJhvzWl4hb1ldWyD/MsHkEzNCxg1s/fh4Jq68eAqe9gvx08dtSaOzqsHIzY5NKyWSxlO8WKpfMla23tMHZIWO9LC/Pa51hbMLqYY7TvMx8A/3bV9ZEVO5Q5ypylVR1AlIIKkjns9QO0S5dKKgbQzs05XpNMSNqGvZjfQV4DzVQYgpwvnLGYli0tOeYeLfOsefZU4HcYoICevB/zkH10EVbpyrqdPnPB6hoaVUxZXFpWBwZnEcVdAFbOa84jDA6Jp1aXlu3Y8RO2vLxqn3zyK7v42iX75nvv2Se/+lhFTQpBxBuAQXMLc5ruKvIFQ2ojZ584f/68Cla8P+AhLeCwOF9//XU7ePCg9i3YiPz+Bx986BjyvT063zHRI94A9GTP2N7esFwhK4ARMIv5T4sxYCgxGuAZsVY2l9FcZz+FEUkbPfEKuurEAhcuXpQUCfsEXSt8IR+AVAuSBHROwKqH/Q3j3xka7SrmYu0TcyGn4YpiC12SvPAAACAASURBVIqTKIQBzk1PT8ng552339E5de2razpHOQ+ZGxhgck90WtB5xPVwbgBO011EbAiblXkDW5Hr4fPffusd++G/+0OdmR999JF9df2GjU9O2bkL5wXy0R7d0dkh4A5As6e7yyYnxmXA2N3VaV09XS8MqDhTiTfVAZDLa1/jXjn70HeFHQ9ALra7ma5xenZKcQTXhVxIfUOTwDeeKWdWqrZO7EjMDBfmF1Wjqa9rlHzN9Vu3ZbwXjdPSnbSDff12/MRxxS1IOoQweKNri/Gur7eN1XUB0cTRGI/i/k4hjiIThUMVb3cz6nrgTOZZYHCKji763wC4zD3i9QMHDorZS1cDZAo08RlPiv6ckZAUnDHTiNiagMYUHplLnGkwmCenJmRe2abumqT2UtaQWN/ZrPYizMZOnTytIgDXwzpFYoXn7ooBE65QnUqKKc2YA7Tye/w7wD2/c/vOHa0V7pd4ndiFOcb7cG38zPxBtoCxBIyn6E2MxBcAKd+MEWcYsQUxE5rp7FMwuf/H//6/28dL9lPq/RF4hUdgf4G/wg93/9b2R+DP/vW/rBAIeyZGtK2QjNOaCluUpAMdHsAQADKCD8CElbU1AaKNdQ1ijwGqRGMRBa2AKrA7MS4hONvaWJehCK7HDijdUZBKwER1n2AKDSnahWEa0caO6QrVfyrSBC201BJAksycu3BOJiIEMbAOmlua9b4kRLCpaGviOmGIAZpQ2Sd5EKtvedkOYcySqLFFTBb8AGRlsd5gmMIUhOFJq60E/Rsb9WfYUgRtMD+4JoBaGIK02qysLgsYJXgHiAUAkIkRBiMw70olte/x/uhuoQUIGID2FQAWgR+JBe1pVLAdIGECOQkmSW4AVcT2ABCMwsJyxidqnc1m7O69e0qoZNxw/LgdP3ZCSR3sEl63ubWtYHeChKS+TsYP8/MLdu3adQGnrrU1L+ADkMexz0zBHoZYOHuXywVLxCMKYjO7O2q1BmQVIEqUXwHwrBopVVu8BZTsAUQFgnqt8TJXci2ifP2mlvm9gKiACgygq871ehFsLT8sYmfsRDIPW0tQhTQanVO995mA/mgd8meAP+Y1rXlKZtI7VioUxUIVg5GELxKREVK8JiYzJRIdGBQ8dxKd9NamLcxOyLGdBJb3QVKBZHJ3J23Z3bQzS/C7ogDPAE3b1vZOFQE2JBOxLkYmADrsT5gIMFAA7dEPBRAAZHbMRhy/Myo6sIbKxaIclxN1tVbX2CSXZJgUALxNLS1aSz19B9SOhrbZwUODViyXBT5yLyQStN8DBMLOosUQUJPkmoSCfQEWEOPmHGqX1SLY2tauBG8dOYhsVuu8sbHBsZeXV/R7rD10OkFuAPCdKVadTBRILjG8ItHf2WIemXS8Guobdf2sdRIw9h5eh2EK7Jmx0XHtDSQ0J0+dtPOvvaZixujImK4XIJM9iwSY9wCsBZig7Z4vTNCYR2LS+mA+o+UZUPskbFn2FwDTufkFXROMFdYySRyyGQCS7BeuABSy3cyO1iFgLFIM6XQOiE5zI5NxgCUaqSSdznysbMUSf+/M2xiDAPIV2zuaJ7QcAwR4WsbMRZJB5g9sUbUR4m7u92kMy8WyhQKOiYy2J+z8FnRuuzvt+7/3O9be2iL39iuff2730M0bOmI10ZhkRABsS/miWdGtWxVvABILaKJhpgaLFaO7jO3mnGEec3Q3nxWozt7CkkxncjJjK5QKApf4nwDPUEjXm83nJBXCuvOAUIGcVS051gSgURHKo0flpVW8uk9QVNDrqkUDxo49UnIaMEP5vGBQ6yMchlHOSJS4LYMJ6ochamGULa1iESsj3gk46ifBjZv5onKmZxsqlZEJYRSA0/x6f+d2BOpcBUWrgKhDqmiT55+5YMfcwsBJOGnFb4FIRM5IJV/IwolGK/njVioEzBerNV8wbqF4rYWjKUvVNVkwmrBIbYOlmupsu2KWRbYjgDSBWVeLWb5kli2Z1cSdrqgIqUWzmOQ9zCp5s46YWUt23uJjX9rB0qz1twQskQpZPFpjxXzA4Hlu7O7YzdvXrL612boGDtvC+qZt0SmQ3pEW7M3btMmjlxu23TT29UUJD7SybzXUWsxfcoBowGc17IOhiIWDQYtFYOVhTFdR4ayxqd4OHx2yrv4+q6lrMF+kxtZZE4GoLe9k7Nn4hJiO2xsbAtLQOGQtcb6qA2R3R5qItASryCb5nLK1NLdprQAKoSGuJgMz6Ys68DQh+iz7COuWs5qCAvsFc5J9E+Y6MhkYGRIvFHJ5PTs+F+AOtD8c5sxOShcXlidsOOIiCgGw1wBiSxW/baezArQBngCW2PMwWmOenj1/XoAhX7QdM4UA8oiheG/AGkx1ABid/ne9WLG4iZ85c1oFtafDz6ThyOwaf/5czDbua3BoUMVoABr2aPY7Ph8GJeuF/RPwEwCTc+kb73xD+82XX36ptcIegcv3ocMH1UYNMAmIKgBzeVngEMx4liQ6m8RaMgmsr1MXA3sD44lGsWtJztv01KT0UYkt2I/ReSau4RyhMM2566ROTJ/DPREX0ZlD4QwgiliS8wd5Elrv2Qv5exlsJRICCyle81xpmQfcg81HIZz7AEzmos+ePevOLEDzYFCgIixJzoOf/vQn9u98//v2+z/4R2Im/sVf/IX94pcf2Dffe9/6DwwoNgQARw6DfZJr5vmEg44lChsfEyHiI0BRjKFm52alNQ+LkE4MjClhKjKuMDMp1MFkZRwArYktOcv5DMA6vjiHmVd8sS9SRMfMiNZv2ubnZhesrbVd5xSFmpn5WZtfnLcDfX3W3NQswHFg4ICu5cGDewJzkRug8Pn08RMBssg+MUc++PADe+ftt6SBSixNnEu8gYQJwD0a2gCKPAeKbzxPzl10vTkHu7p6xN6nGMGZSSHx4MCAfgdCALEwOqnEWMxBjKaICTAt4kyFVPDg/j3r6+myI0ePWUtzq6Xq6gSaM0UcOzMuZifvd+7MWT1DpCAuXXLnPtcF+5O1x7jD0GVNMX8we3RyQ2X9DiA85wbnMM+BeILWeeKs999/306fOmU1yaTmC6+BzUsxlOskJqM4zYUBun7xxWXFLYNHBlWI4/n9R3/y7+/jJfsp9f4IvMIjsL/AX+GHu39r+yNw+/bNCiACre2ATQRvBDRUPgENCNCXFl1AjTYVrY272ayYnQQeBFEARvyZajJO6AQUtL2imwf4SNZMMEnVGB0tWq9JGgio7997YF98fllJD8knmklnzpyzzo5uq6ttsNr6WoGkBMm0RD18eF/AJGL2AEvjk2NiD1ABJyjxXKLjibgYdCTwJOgk+HwR5NDqQlADGwJdz42tHTE8SL5IomAFwl6jgo6BEQAK4PDE8+cCuw4fOlR10Q5IC4qW0IGqBhbapATriZqYEviV5SW7d+eOwFW0s9ReFYkoqK9raFDAR8JF4EvbP9dKoofjJcARQBRgJckIQDWgFmAIhj0kSwTAgKa0NqEx9m/+/N/YW2++bRcvXdLrAe/QdEScn7Y12ut4/+HhEVtZWVOima1qagqwwRAonVZyAdNBjr3rq5bd3bFoNGjJRMyCPp/lcxmxRgWIBn4TIOo0KF2qWtUP/TUN0b1GS+53HADy62sSUNNLoLzWfMAbp2pK3kv7Kq3IQQGfBLIA9zKGCdCSGZR8Awk0AEoeFEHmASS/JQtHg2Ji8B4kkzBzeR/AL8BUtenBrZImXczWVhalKQoLl3kI2LW6sqTnLDZhqWRdPX3Srl1eXLTFuRk9P+Y3cxPAlZZhEkmAL+YdcwumLknFyuKC2NewlGA0AU7BzgaAZXx4hmiSkVQBZHKdAuTQDqxrkHYhQF1MZiNJO3HqjJL1kZFndvrcObXPE+CTPJMsklyzdrl2ig58i62BXmkuW9W5DGvsWK+wpcW4hfWqFlKccnOSAcBoBwkG2CkyQPMzn3gOQSXEgB48u1RtvRiwJDMd7Z0CxbkeQFPuu6+vV4wdDJrQFOUzvZZ+ijcwhJ48e2qrGxuWzeTVdkoLOA716J2NjY+LWcpeAiOE9kjWDJ/B3/E80Q2F7Qogu7HFWKDz6pjI3CvP1ZuP3CNrTwlxOKQkkPmF3lq+mNNMpHjB/QLQYMIT8AVte2dXcw2DL4yJHIjn5iXvxbxkDjNWPAvHuo05SYQqM5lxc0Aqr8Pch/ntmKQyPFOLtgMgozVRtV3zWceODclc5MbNG/bk3h2NQXd7uwUrFetobRMzDnZfAABPbEj3vjImq8BodwxarjmHXnQ243SYwyFdN8zffLko0BDZD4C0TD6r+0UeIUShieJIVSqDNck/1kTj2rM4T+ReX9WoxS2Y9cCexpdn9s7reR78HtfCfiV2JK9zG4v2ILdmfRaKAsQ6fVmAKwBbGJuwI+FQlqv/9UG99IXNF6wxC8R1H3zTZo9oZ6USsJIPl3r3Ji8c6kG09gKihZJVQCUBTwGmkXYRs7V6E/6ABdjDYzF9djbDP0StoaXNwtGkrW4jPdBgXV19lqtELB+ssWI0YcuFsnUMdFhHh88y7FeQWasmTkWKQmFkBlxnfwCgdNssVcrZUE3ekkuPrW7toZ3tMOtqClgwxF0Apoes6AtamXNpZdEWlubF2ByZWbDJuXl7+uyZJHKiNSkLBMOaR6zRCgzHQt5aUwlra6yzZMhvNeGARQJm8WjMYqGoWuVjMVqWuXMkNoIy7useGLCG9jZr7uy1REubbWxl7OnkjAViCYsl6xQnZGG95/NqdWY/mJ2blmwMhUU3V3Iq3sCeH372VEASGr+5TMYam10Rg/WD+RvxiWsxxvU+aouLc2Ka00IN0xD2F7qJnhTN9tamJE+Qf2FvYE3AwCaGQReY90cDlE4SJEdmZ2YtHHPFDkzpTp+7YAcODgp8kflNzBXbkCzhXKToxmSW03dTo1j0dAegNc7Z39TiQCz2FNYUa5qiMm3JuFuzP1+9esWmZ2Zs6AjM+X6xpdkjWJ8HDwyoC8KxSqMC+nj9++9/S0WvX/ziF9pf0Jf89/7pP5X7+vDwM8UFFLHmF2alyelJmTB3cX/nfMKQh7iK1xNjzczOCLjkdTh0M4aAvk2NzdKb5Oz49NNPdI6xPjG9RJvT6WY60yEAPzoyKIzxvsgFwfxDdgVgimsnBkXLlmcA0Ml90crPF5/LXsh4ck/Ly4sCwdiX2VMABd31wmjNqrjJ2U38xLwh3oMd+ru/930BosiaXP7iit27f9+eP59UfMdzp8iHNAut3fcZD3/ALl18zS6ePyfmJUCoO3d9agcHvHz9jTcEfqO5fPHCRbWfMy8lvzI3J3CSTgaMqRgHuooowPMsYbVSxNvZhi0bEBBJwbRcQaZg3RYWlvRZanePx+3Rg0eak739vfbZ55/ap599JmCcosLx48elKUothz0WII+xRFKCc6C/v18AIqApO9WRI0OSd2J+IlmAfAVgKPEK85qiHgajzDFkIZ4+eaKx5pmvbqxrvgO+c0/LSysyFgVg/dFf/7X9s//gn9m7735TwDxdNBQskNACDEdWAKkKul3Q/yS/+Ob737KpqRlbXFnSWm5lz9hA6zQrc1YPNGZMAU4f3n8giQBAXtYKY8Q64Szh3gFxmbNIWiGRQawH+YAY2Gmh76hzhOfEvDp39pyY2OhdM4+I2cmHYKVzfz/5yU917xQruC6KqBAhKLL88//kP9zHS/ZT6v0ReIVHYH+Bv8IPd//W9kfgV598VIFppLYu84k9SICO/hWmIwBotak6sRsITgnOSJAJFHhNGb05MwF8/JkAk6RDbtUVdLjmbPjZMwFdPT3d0rGCbefp5ZE03Lt7X2zLY8eOy01zZmZOrbS0lAEkwkiDTeT0DKmaxxWAkfAAmBVKeUtitARzMZNVAEN7M4kUwEImvSvQkio1QRwgA8EdLKeV5TXbrJriENjBSCAoJuDis6lyO1f5+WpA6tquCHBhLhDsw0hAFoCqM63CjA0MAYJm9Ewbamutu7fPQhGcMUq2u7VuY6NjNjzyzPLFkpKB1irDA1DXM9ABZEHLDfAY1gwALkElLAnpY2V2xc7gmdBiTPIGIEXSRsAJ0A160NjYpOC5ubVNLBiCvevXb4gFgzYTCZ/auvN52951bVAEoC5Y3LLNrTUxblKpGotjcyzGImAJcwb2lgO+fo0hWjXlcciAY4k6jUD++5Il6v782wFRgBE01QSKBAICNtHSksMz5CwYfrSLhoMCMAFhpIEohqgz+nBtuYBesHz8FkNvsYRWKnpmVdZpwCdQCyCF5JvPRXMUAJM5ThANOAkogYENXyQVzHNa6h2zDmZtWkkwyQxAKAxSjDRcq3vBdtN5C0cC0tQFaKEQwbPk2THnYJHCLqxvbNLPGOIwH2FZMAZcGOApnwHDCYANIwz+HnYHzxJDEABwwP9Lb75lfQcOKglEews9YIAPruXsmTMC2EleWBuA7yRirv27oOtgnFhP/AwDluSTn0km0NoiiQXIg9VEeylfsEBIrEj+p6Ym7c6dOwLTjgwdte4enIQzNj0zbZskOtmcJAZoY6NNExYJycn5CxdtfmHR7t29JwY4ADPrnuRGLNXeHulX0rLKXgXoD9NcLfQZpxcrRiHzAP3NfF7tojDLAUf5ymUdoBeJRyWz4JyIHfOQL+YTa5v56XRPi2KlcL+Dhwc0FygWAEhsbG7rvgCuaeFmStPeC0APuBqOhpRIO5kI1xLO5zDO7j2RTUAzFiZ4XoweQD7mrsPWHIgqnUHpe8JoC1g0GLZSluvKWbgmauE4oF9Zz43fTcRjFg76rQKotJO2+lTSDvT0WjIWE7uRgoLMJIKuxOC5MTPXtQ+Z2U5mVwxWGUEV81Zgbcvgp2xBjIMCARVwXDuxG+8SunnVtSU1DSd8p3uE0an9wFVBqsZGTkIg4HMyBPyrB04zBt79ey2M0m3lHQBEq+MjpjiFjIgrYLD+AW8FxlaC5hdLFHYoz8d9+8MJs3Dcyr6Q+X2IuzLeIav4wgJEPTlR7TcvHOrZlJAOqVg5VxAg6vOjNRrUWMhcjMnB/+XG7LdgGHYqJngwfANCNEPxhIVj9dbU0m2FctQWN/LW2t1v5XjKtvxBa+3rstqGqBzoMS+pCdOG7nREM+hdxtCTdvhsTalsTaUt6y0s2YnErnWF1yxWmLG6GpjlASsiQIpsQAi9UvbIrNp+/+7jT+1XV29aIRA0P23OoaiVkIIoltQSC1DoKxUsWClaS6LGOpvqrT4etZpo0OLhkIDveCRq4VDAQgHWDPO6IK3GvoF+a+/ptiaKkO09tpUrWLpktrSZtnCi3pbXNrS/YVS3sjSv9mbAL4AYaVcH/ALkRoafCqA6deq0c7nO58TolN4zLEWY53V12r+IQwBZ2TPYz18Y6WWy6hhxZozOJGxtZdni0ajV1abEUgREA6wE82a+S8KGttgg5ndBASXPx8csi4lcTcJ8gaAdHjxi0Tgs0i2BeXzhKo800Oj4uFp1kR3hfAbIikWidvXyZVcoqhZQKD4DNMG0Awhk3c1Mz+nsYi8Vw62r0x48eqi2dvYf9BvRi3zw4L7VxDAMCtq3vv0tsU+vX7+u7h0YiWirch8AnBgJsZZoL2e/hWGJUSNzmWsfODAg0xv2V0A+roO2+sHBw46R6PerKMzvAl4BPBPvsV0CeLL3Xb1yWa/ldXw+RpzcEx0LvJZxpzDuNNrzOic5A7h/WPpiuu7uKmYk3uHf2PcxzaH9+uOPPxbwRYyp4loyoWI5nS3EXW7+bFtHe4cNDw+Lsfqd73xHRT9ehwYqnUJ/8id/IqO5zz791D779DNJiaDLfvnqlwKq1zbW7fSp09IPBvT95jvv6nyanZnSuUtRe3Lque7fucPXKFb0Oq04E5xmeEgxAs9nfm5WwGx7R5cAUM4LxoZCPM+a+Jl4hjEivkRHs66+UYAk0gLoZUsyI5sTicCPsVS5aA+fPNJ4wPo/fOig2KeAwceOHdE9f/7FF3ZoYECgLmc9MStsSeYCQDcx9cGBgyIBcP7zGkwHHz1+ZI2NzQIRiQEAvClYEnNyhrK37uym7diJEzr/AR9xhp+entVrAbbpFjl79pzi0ImJcXv//fcUx3/yySe2ub5mx44csWzGESqIsXZzOXWfUMwHIHYyzhGLREPqnmIec22c55yH7AGnTpzQGUI3CdfudeQQf7H+iY9Z32jwAr6TZ3C9FFudH0JSjFnGvKurW/OSPQgN4qHBQd07LfLMMZjPjrVe0lrjAjn7AIz/+X/6H+/jJfsp9f4IvMIjsL/AX+GHu39r+yPwr/7V/1SBgaVWKZiitKA3I45fJ4YIQQegwPPx59L3IeAgGECvBwCIAAmdI6rhABIwIJurbpOALRPj4wrgCP4IzgFVCFz7+voEvG1suJbh9fVNVfdzOZh0GQWIm5to9awIIAGchAlG0gOLr7unW8yrdGbbMtkdS9TgPh9XazjVWlhuaGTKtdXv0/vRUg9wgM4nwBGBEsAoABIMHxItAjgYnnyeNECrABkgMa3Eo6NeMpAQO0HsuEhECQ//nZ/FSR5ThHpp92HCBMjx7jfetYEDB5zje6koE4SJSUyQcmqJisbjai3jCxCXYFWGQLSoptMOBEXLsVAUwElCRdDGuJJ8kwhwP4A2tF8TgAIuk7jRggWwPT72XC3zBKwyvMrknAmBQA2/kk7AYRISgn4SEhjAFV9J44s+XLmYE4+KpF8mJGJruuRfwE11SXlET09b1MGie9riq0BpCRMkmG57HObVZl9to4f15YFC3u84udIqiOoBFb9lKYspVv3cKllVvylDaYExDmxCukAAjhhu6BLyuYCPAYuGwy6pxOSFtuFszrUxQx6Tw71rZ2eOkPiwPgCu0cEiUaS1nMQd8EssQYFtGJAEDJiGa9Q9VgePQJ7k0rVhZy2NvAQMwFhM78d1IlcAqwqQTaCxL2A1CdjDfrG7o7Ea6+3vF0MUHTfmBc+XeQawvLLunIdZc7AZeV+1vY2OiIGJMQdu7gBjgPvzc/MyGfJ0vPgd1jpanls722KG0PLGe6Bnh/4oDBvGBMMIEh72BxI75jzgF+PiJBMqSpCdcZUDr7kenJUx7gDI7+ruUrJJ+xxsE9gsFHIWMSlZXJMWIhplAq5gt2bRSEXjNyJGFckMwALzWEAv7dm4HleNqwA0PMYiewzACeAg1+mKN25CAjICDkivU/IFOZlTuXZuB/iBnMlYSaAOup4O1Ke1zmmJ+q2QR5OTwoPTcnVAH6xT12bOPsyzpYVeDOmqXuZeHU2Am3gYh28kLLIGjBiMhvGIE6iq73zO/LAsiwX1VQ8CVBwcsETEgf2wYNQqX5W78KQ5eO787JnJkGCLMQxozPsFQxaA+Wxmu7mCbe1siTGuVnifX6YXTg8UNq1nh+4tUgoc7mftIVXDJG/+e2vbrdM9lPEX0ejLXcYt4Ze/w7Py1i6AGmOoFlSs2gV2AiwHNO8wUyqUA1aoBM3nh0UcMn8wYsEQZjzIUwQN4/iCGLhogWIeV9Uyre59FdyzJJkAhTNQBUUxdwIMBRh2BRVfBVCXQgqgK98UUYJWCdZYe99BK1nElha2rKaty2oaWq0QrbFIXb3FG+rVAu70ePNiTsPMXd1NWywZsea6GqsP+63Dv2sHQ9vWmpmx5OaoHe4I2eG+OgtaxjZW0end1n3XNDRaKB6z3Z0ttUXfevTMfnn1uk3OLgoQLfiDMm/KFd2cDIV85se0Lpex+mjIOprqrSEWs0Q0bDGKUL6AxcIRi4R45uyJJauJR6y7r9t6BwYs2VBrqaZWCyXqbH0nY2u7eVtc27JcxWddPQesNpWwifFR7bPEITwV9hsMn1jv7KcUAzc313SmIn2DBARfp0+fdcXJ2RmZB/K77MOZnd0XchTML/YL1yFS1n7E+Rn0+6WLuby0aLWppFqJea+x4WEVCdl/KKDA9o4nUjof5+dnbXMLmZWEJejmwDjLYMh7nRsBAUHDo8Mymjl2/KSYaWJ3+wPa44hNMJ/h587uHhseHZXMCQVe9keKrBTaMHsE2AKkAfTs7z+oFmL2T8aB4hZt3TBa2ZvZj2G9wf6jvRyJDjoBWB+0jgOA0Ub8N3/zYwFSf/zHf6zW6Fw+qyLeZ599qtjnIizI1y66lu/paTEYaZOnYM19cx6xPwJwSrKlUtYZ0tPTK7DRa9cnNqGbga4hsS5hwAO6B/w6CwA/AVTR86ToKoOhxSXpVQLK8hkAr7AoYehzj/wdQDd7E3snxeORsRHb2d2xJIBkIinQkvdn70aOib2FuFB6liMjkhUSG7KxUQAg8dSdu3ft8KFBOzJ0zG7fvSv9XwgAMIIBjnlWGMDxfH7w/d+z3t5u++ijD+WmnpS8TUaFcJiz7HcAZhTembcUiSAFcHayjztZj7BAYWJBZJVwW4cxy3NBgxq9UeYMP6OFTPz3fGJSJk3IEUw8n7QPP/zQbty+JWkPdMjPnj5r/X19emZ37t2znp5O++53v6O4F0AXFubK0pLOdcBGujUYk/HxMXXX8DxgD/f1H1A8Brj58NFDxcec6/IRiIQFcj5+8lhxIZrgdIFxzgIAX75Cp1dFgCNnOmxX5hwgK89tcmJS4DDAJucrhYsnjx5pDJHOYJ5QbNvaStvUzKzutRHJHYpknDs5iskhe/j4oQBezCCRfGJPb2pqFrDJ+gG0JOYmnmDekgswL8g/WI98Fs9maXlJBVYZOuWc1jc6u55kDYAoRl+sJ/bKsfExjSdMdgBWTAmfPn6kWA+N3n/xL/7zfbxkP6XeH4FXeAT2F/gr/HD3b21/BK599WWFQBEgA7CDJBrQsr2zQ6xI2knq6xsEwAEEiE2KM/r8nAInjJBI0mAzAdqB69DOS9JPgEWALC3FrDPooMpMpZsgis9pam60nt4euaWTKACC0p7S3zdgTx4/VTs5ABBBLe34fMH0QLMRUG9tbUnf9Q11qKMf4wAAIABJREFUahF2LcS4EeNwn5GbK0GYDEMKef2O8IVyReLshWLFOrrQfFqutlKHVWmm4u5pdxLAojlKCz33QQBEME+Qvrm1LvF9AA8+Cz0yxgLmHiwANK4AiP/wD/5AIv/Px8ctm0HnEDOWslqYY/GEWrMIupAh4LPR3qIST4DHOAKGASwT7JP4kdjR4g1ohuMtrX+wSaLRuG3t7Fg+V5AmK4EikCUMuqtffiVWHkwXkj1ANxgOBIC5fE6AGQkXOmkA3xhdEIzTVg7TFRShVMia32BaVp2Xq+3rLxCOPaCoB2i8xDR+vX2efweU4dv78kBPAZQCmP5tQNQDNPW7/wBAlOftWmdfAid/HyDqPtN9A6qQyCgJJGGB9bmzreci4yb0agMVJfSsDxIHgATWBgG2S4b9at33wDWZz2BOg7ZsMGRh2GWVihICvj0AGOCSRECt6dX39bQZeV9YhABzwaDfCrmChcJRsZ5hagKKd3X32sXX37BEba2YjxQIMK+hBR82Ciwj2IwkvDK3SO/YzRs3Ne8vXLygxJzElsSZpBQ2TWtLix0eHNL8INmlEABoKeZjqSzmB+DDm2+9ZQ1NTba6smqxeI3WDMwhWj5hYVCo4L5CoYiNjz8X2+ndd991mri5rHTLADKkhyrX9ax06yi8kOhKGxA34uVVe/h42FbXNgV00nIO+MCzgUGdTmeq7bMR/ZfER3qcodCLlnDWE4vfaeYCWpc1rgLXqu3q7plUNI4eA5mWeeciz97oGMowpvkzLGMBKn73HpJvkDkPALAzJaI4I7kH2Ff6LMcG5Rr5d3SJAVQxiPGAQY8pKZCRMk7JBKwDggNUwq7kTZm3AEC8jw9Aq1iylrpaO3yg35qR3UBaAmMtWKIih3IfZaflWQVDmaNylsdUDeAkm7VMIY8tlNhJ7CNlgc1oFG++AESdtqeURGU857FhX562/38Aop68hlP79KoJYobLcR7GIs/ErTvvy50OLqzllYWy34q0yQdgDrN+KURQIAKcj1ipErBCCcYnDLkgKKfYmmLAqn3fp2fsCj8MI5/lxl7fVE0AR4UA+81XCZgPAJZ2fJzugzVW19puPl/EdnYKYo36IgmL1TdbtKFFYGK0ptbyJZizZul80dKFvFjNTU01loyZRXOb1h/atr7yioWXHluquGCNiYLVp4LWWBsXcxMAhAJYsqHe6ltbpIG4vLhsw1Pz9slXd+ze46eWKZlt5ovmA2SPxMSeL1EAK+UtmM9ZYzyslvm6eMSSkYhFYYsHYIzTKu+zoJ/CkN86Otutq6/HWjvbnDRAqs42dnM2t7pha1u7ls6VbXM3K0D9yNCgra8u2ejwsFiNnHMAYejNwjyDwbmzvWUzU5NiCgJsrKwuCeQAxNE+rHUJU9Qx95EvYW9lLbPvAG5yv+iE816A+uVCUQAW65aOB8fcJo4J6DyCtcZeurW9I7Ys5yMax+hKEiudOHnKevsHzO8PiuVIQZfzlwIo++qxE6dUFCBmufjaa9rviIuQ+eEzYOQTd8UTSWtqbVORiv0OlipgGrEUoChFo6+ufyUAv6e7T23GFKwBaihEAUxNTcCKh8W9LfATIxr2IgpTT548tfPnz2kdwNakiMX+QqwHs5EuEM4PPv/Rw4d2+fJle+2112zoyJDOMPZ/CofIDBG/UQBCRkZMb4yQEoDVm/qWizuu9HG6hFIC1VSQrppWMW6cLZ5zPQaQFI6IVYitjgwNKeZES5QzhYIYsRsA8ML8gmKwzq5uOdfzeWKJVkr28NEDSQcAntKyTss0P9+4cd0mJp9r/IcOD9pPf/IT+7N//S/t7be+YZcuXdJcgT0JOPbtb3/Xnj19Zg8fPRYIB0g99nxcMQPPA0CZz0QTvJFYsyYuwz7mCZ8ntqCZrW+sWm9Pj4BHmKqMO2eNM6KKS6Mb4BcQDi1N5u3C4rx0ZNlrAZbp9KDFHUAPpjFFTsaF1/X29ktnk7b1Gzdu2q27d22jygLu7+0Vc5c4hbMPmRyIDq1tbXb31m3NPUy3uFbOSmLY6199KVLCiRMnpSHOuuH58NlTUxO2m87IRBLAmvkPsxJQ0JlSoo0fUjHCnZ1FsSo9QyIkmQDN6xsgBziZI0yf5manBRQDoqKBTicJ84I9cWpmRhIsK6sbku3gfjlbHj95qsL00NBhq61LaX+YYPylx++KiJ7GLAUP1vqjR480ZmjtwjRnH2DvR04HRifyXXSvsA/A7mWOAVK//dZbGjcIIDJIfT6h4wUiB+uBec/5Mj87by1NjXYcKbFQyN546/V9vGQ/pd4fgVd4BPYX+Cv8cPdvbX8EfvzjH1XQ+KPqSfAH0MEXgTz6SxtbG2qpIeAgYCP4QIuJAHxudlZmGrSGKuARoy6ooA5mAcABLZAE7bipUrk9d/6cQBV03wiQAQ6TtTi6bykg2dnZtTNnzlp//wE5nwOoPHz4WOwF9JEQqXcu6iUFcrE4Jhk5MRVIkKi0A/IRKHlt+TitoiVIkEoQTaC6vLKmVheSHQAbkhSCHrVYylU6o4AJFgIBOQkADFr+DTAS8IIEBKd4TEwYH4BfTJdo5aelGUBxJ71to8+G7fDgoP3gBz9Qqnz//j0FxB1trVYolcU6AWwgqb5544YSq7ffflusA/S++BySFwJTAlWuAxYnBlG02gNK7WZ3BWahTSbx/kxOQEYgEBLgNDo2LiAJ9ovHsCTpioYjaulG92qTBGttVS6k6zBFabmHZQezLYp2YEG6rGBDUQAgjFxkeEHL6EvgUsYq9K++YIRW6Z7V5fbCVAnIAH1PhPC+ZqrkAaMeuPJv/3uVbeq1sf6Wpexev4cRWsVEPUBUOAUsUo8hCmxRBUP5L4G32nirhlb6OeeMskjQg0GfczT2QCC9oQNrHNPV3Ztr+305JjAYAKBCGD9VQV8SlXA0oqDd0zxlvvEeDszL6TpJOGldz+N87gMQhdkWEDhMyye6pIDkBw8dskODR211fUNAw7ETJ5XYo7UJw6f/wEE9Y64YtgZtYbTQffHFF2pRfP9b3xIAQfLDF2uHuQGrAiACAJV9IlGTlDwDWqi4xz58+MC+8+3vKJFEC4+xQA8MlhUJP+ueuc294T7O2vv5z36udkk0KmlXxHEXoJDkncQasKmpsclu3Lxpv/rVJwIA+cx0BtZi2ZmrVAFvtIZJ+CjesK7kHi5jK4Arx+oUkC2zrbLFAFGroJk0hLe5ZtrTHePMM0RiDBzQAuhIe7Zjg1oJnVsAcdeizx5Coo6cAJ/NXuGB4RUBhE7zVdCcnOPd9XmsU2llShvTaWmyRzo4zX3tZVPTBonWIvdGa3i+kBMrkS/ATuC5SjFvEZ/PjqLx3NFucBMLjEsecJiea2c65gH5zHUxmgFEc3kHhuYKGrdMsQqIAoiEglb24UDvNKXZM71568kOOJCwysTewySv3v3Le6kye7++jKs88F/76yq53BuNPQxRtxlwT4CiMJ85jwB7PIVQbzwdYEmhBKMhx2iVBii6ogJEo9IYLclOCAZpWKCoM18C9HbmS4YeLPMKximd+aDLJeaiA0R9MCfDAKDeLbC6uZ4qQzSEsVIKnrj5Kz6nWRqKWVNHt0XrWi2YbDJ/TYOVAjUWiacsEIlagf23JmCpuFmgkLWuKhjqn75vlfVnFi4umb+4ZXGkA9BVDfitBqYxWrfJhDW2twls4wxcWN+yx6Mzdv3uPZucW7A0YG0sJS1idx5mzVfctUi5YA2xsED12mjUktGIxTELCwRcMSiIlIjfWpobrKev19q7Oq2uudGSDc02vbRkz6fnbadoFowlLNXYbMFo3Boamy0WCcl4cGJiTFrYFF+fPX0icINzbG1jzYGh8ZitLi+q3R1Qj/MTWQwKRrSMoyfqFWIpNsLgZ49KJRJWl6qVFqJ0uFVccEUXtAxhxMMi5wxVUQmt6EjEUql67ddjIyOWyaEX6ZO2JPvY3MK8isC0VgMkXbr0ps3Sbp/L6hxcQbdwa1NFJlisGBPJpGZ0xGanZywcCNp7779vZ85dsNWNLbFEKZhhRImWIr8LMxFGIIxx5EXY84cGhwTysT7RTIYBSrxGwZU2cNiBADucE9yHa0vPKY7x9kb+Hv1QumTYZygEs8fRFsy/ATbSVg2wCkOP8YGhCgjL80AmhzOC54BmNF0ogE6AoRQNYQRiuhSL1Wh/pzBHUZz5T4GNfcIDT2FJFjhH6eapSWiBdHd3yUDo2rUv1dJOSzlFZO4ToA1g8uGDB7a6tipQl72FwjZjcPDgIRsefqoY5sypU1pTT58+0X0R6yA/BFBGJwGs4KbGBjm6c3HvffN9GfNNz8zZP/4n/0TMwg9++YHattlbz5w9p/3w6bMn1tnVYWfPnLZUKmHp7V1bX9sQc3J7e1PFvvMXL1RlpOZ0v8TWMGvZi7gHyAXszesbaypUUAggtgMEZv+UqZeZjEZhwjLn2Hs5AYgrkRdgjk/PztjVa19p/gAAE1djEMkcOHp0SOvDGRwuqeuoobbOPUPpeGbF1sUIEcYrhXg0SNGlFROb2DASUYEW7VHGn/vn+tHe9tZRPBYR8/L+/bvW1Nhi9fVN6lZgjgFeb226YinPaW5+1lpbmwWqwjLFULKhrt56ujDhmlfM2dt3wAYOD9no2HONPeAwhkas1y+/vCZSAwzTSxfPi5XJZ60sO7d5QGfWzcGDAy8Ky7TXE9cgObG5viEJC+KM06dPqxPlAR1clYrYpbyePYNrP3XypIDYX/7yA/vs88/td773XfvhD3+oQgyxG2fdja+uKwZ/5623JRHx5j4g+lui8P2/3h+BV2ME9gHRV+M57t/F/gj8xhH4yU9+XIEpSHAEAxGghIQAUMsF11lbXl0SeMDvwTgiuIGp5VWwZcSztS2WI8EU1eThZ7C2VsWoA6DkdQS6BNIE3wi/w/6krZwK7ocffGiff/aFnCthd/Le585dUCA+OTElBilB2rHjxxTcrK2s2dbOpjU0pCxfQBMMpkNQenjNzThGtwoMAaRQK9bCggJ42tZJKJ4/n3BMsFBYiU1PV7cCzHt374rdgAA+45HeTQsU4Au2A6wAKvtoThGsA77QvszvwqZEG5KEgBY2gkjARCrktCtRFYc9QPIGUIqhAlVwMT+3tsXoJEiDocr1kzCQVJC4ANKoNau1zWrr6xWkE2zLIbutTe3tVPMx/oHhtb65ZZlsXmwbAGWBAv6AWokJbKnyUzEPVF2hSZyW1xyjg8o4js8keIZWUjgs9+pCMWv5zK6YX7TyhtAmrGDwQqskoIIDRT1AVMwpGat8zSlpL7CDscwe5iYAlfvzS21R9+vuKCJhcIBQFWhBX7SqCfn3L3H3Gl3LHlDUmZ9UQSaoX18DROUu7sNdvNpejIlJldVHq5mTCnRGOXvBW3edHngF4OXAUf7r3Q3MDyAQ5BsBOJ2TdqAazFcdyQsF58zrd9fAKABuAoICuPkw98FJG0C0qtWK/ijad0ePHbejJ0/ZocNDWguYDbGGnFv8qtjSgPe0qqIxyhwjmcAMA3CdRJ69AJMj116ZU3GDeYSJAXeOsQDadwBKJAm8N6AibGgST5Ih5Ddy+YLYqTw7kkduBABEcg0VU7LKPMdNHuAeNpIbqyr7r2JqawX0+PjjX9nK+pr0UHczebH2ZHAEmzGTc4zeSEivpyjD378EER0TkzWAniiJPC6/FEYcS8zNO2nVCqh3zEm1gsvp3bW982z5exh/9I2LCVx1TSdZhEHN+7HXcAeONU7rPQA32nJBJZw8M5ikfHlyC7xG7ukCcAFPnV6lZy7mOY9584JZBFtRLFZ/RZrK2tswlgkELZ9JW0tDvR0bHFSrc6UA6w8BXtRG0QLde89IOzgdU8YIvehMHoZo3jIeIAr65weIRzPTr3lBIulYQ85oZO+XxxD1mJkv5DUkVfFSa/Q3rV/ne79HiuNrW4nH9eS1bpvx9iDGG01SQE7a6MsW8Dm9YZ+P4h0/V6Uy5AwPIxhQFIY2BkwYxYWt4otY2Rc2C+LqTDEpbJUy2qRu3GDlgn2iRauWfNFtga6rzvT8yIaB5ij/U+s8/wZUDYDOZwDCmsBLPWPMrmK1lvWnrKnroLX0HLba1i4LJVK2tuuMzJKpsEUCZeuIZa0hO2OZJ1+af+6BBQsLViqsmL+UsXgwpL0bZ+xUTdwa61MWREJCBa6wFYpl28gUbHEjbdfu3LObd+5bOZKwNHM6FNU5WCllLb+7YTW+ijUlotaUTFgKAC0csngkLJYosUM45LPaVMyamxqsq6fH2jrbLVFbZ9FkvT2fX7BHoxO2uLFpu/mS9R44aEeOn1Snx/r6iuRZYGmxFyBtwTk5XXWpbmppkekR3Ragzs0tTdKHpDPjwYO71trcav19B2x9bVXnr/ZQmGeVsiRy8tm8QFH2TlhzAFPMKHSLZQ7nM9vaXrfdHRhrTlua/QkAkj2WPbG5FU1DZ36I5AhrAyBxaWVVYE5XZ48KiryWolFPrzOFu/rllwIj33r7He2l6JNTNGWGAF5iovTOe9828wcFGhIvYLgHSMV+yn7HvjYzN+vMmcwUG3BuANhQVOLc//ijjwSc9vf32fjYuJih7POnTp9WGz2sVcDVb773Te3juo5d2PNpgZsMAjGbZH4oEEWjjhG5tSnTI0Bn1jBFWeIbCje8nkIz8RnxGtJGAKJe8RggTZ1FaClndqXXiFM4YB/t6NI1j8etq6fXMhTaA8QmOZucmNA9E1+xnzLWnikUpk7ME/YXADCuUft3VY+ZewbY4izOpDOStgEopTWeecE1ct2cUTeuX7PLl7/Qn+Mx9DGdvvr07JyTizl9Ws8bBiEFOboh6HhobWuWZinu5LBP+3r67dSJM9bW1qKzUVqeCTRdndkgMVx3V7dASfRMHdiYlKkgrFiulwK9193Dv3txDjEZ0k60eVNYxERKr0kmBbrz7NHZvvrlNTnaE0cy4ADPP/jB962nt9uuXLmiuUXLvP6ttlb3xX1/61vvS46DQgHgMjE318XZAZuUeJ/4nwImoCxr59nwiFzuGVc+v6+327o6O+T8jlEnDFjOzTu37ok4AdjLWQh4zBrx5tbS0oI6Cs6cPCWjvfHnE/ZsZFhramfXFeAuXLxkoVBMbvAA/mjCcnY2NtRbO233dEc1NKkLShJX+bxkaug2Ie5kzQHwM2dYk6xr4mHWLqDo0WNHFecuLS/r/JqdndP9Hj50WM+AbgnGid/n/vt6exUPMR8ApGG/1sRieu5Iiv3Vj/6vfbxkP8/eH4FXeAT2F/gr/HD3b21/BP73/+MvKgRcMCtpJ4PdBFuBNir0gRSUVV1NpbWTzQowIRg9e+68GJ0k9Bj/ECSS9NFCTlJPoAALM0ybsQyHWgXIUbUmUKSlZ3ll0bq7OwWawJCg2ouOaFdXr9rr0UuiBRXNUUBGABGE0Am+YTZ097RbPE4Lz44MhQjmCJD4HVghVP95DcF2/4EBBXq8liCHwIZrJ4BVK1u1LZlgE7MbtRknagRcAOKir0lLFoEigSzvg8YXVXxa1tPpbQWjBOmMGWky4Am/CyOARAyQmW+Cchh26K8y/lMz09KowlUTEyvATudK7VOwxnWSeKARBvDEWKDNJDOm3bQq7ACJaEcGQiG1XN26fddGRscECgPSrK6uC9Qg8McQBXSgtalRCSNANcy81fV1w/GZRCRdZSrAKoLJiB5hPu2cswme+btKGWOlkvJ7sbJoMaeFt9q2LIDztwCigi8gj71gU3pgZxX1oL24yu7zVqoHiHoACAS9fxggWmVsetfyNWBFDDkAUZG+XrbMg2XA+KoOl7s/AZn8jq5C7BfWC4k4Y/CCbVdlgbr7r8I63FOVQUofv8DQIECIYyvyvNXSBnDh96utXABbVZuUf5dWqeQr8lbM5tUazNzC0IU21Nr6RqMdEfbmmfMXZNBEC+Di0pKkA1gfzGGKBMwpEn/mE1/MM65jZnpKurMkAK61NKSkkHXLF0kWCSaMk97+AwJPMAojma2rbZAzMgzOI0ePaE6hVQsoi1wGieLq2rrmHOgA9+OxutgrvOtgzaq1r6bGNtAGW1x4YfAk4BNQLgAw7JJ4rhEwlvUoo7NgUH+G6e4ZIbh2dcegFIgslnNFxkyunR4ZBAdOO3auA7b5Yh3RHsz7stZg06gl20fyW3Ct8DIEKmvPcEkx4KQDPNlPSLhoRSXRZf8KYEYTDlmSJDoUUmFke3Nbe0siEde9ARIBnAOOupbvl18kiADyuuZAQMUQEk+uL4nhCQBluWSDBw9Yb3u7+cTozmMtZP5KRfsA4I0HBgtALrh2Y7X103ZMq+weQBSdN+Yaz5oxpGBEEcUDRH/bqera6KtX72mIVo3W9JrfEG3+fwKieo3XPs8arxqwUaDRt2PhqmghWQLM2dj6+DOwJUBm9YP5B2m+8u30PjFbMvRFfbBGMVuiPZP2dZ+Vi34rqMgCrCzk0yplWMO8ttpGL2MlfZA2Ou1VtM0LMEVLFJAVUJ3n6J4lgGgllLBKqMF8dV3WMXTaGrt6rByOW2NTrTU1OMmTRCBrjaVlW77/qe0++8oafRvmL69ZJrcu3dhAoWzRUMDqUkmrTyWkucccC8fQlo7ruW9lcpYulO3uk6d2894DK4QStrKbM4vELByLWimXsUAxZ7Vhs8Zk3BprkpaKRCyOTnGE9RASQ5R2+WRN1Joa6qUf3HWg3xL1jeaP1tiVr27a07EJ6zp0xGrq6qx34KCtLq9Ib5H19Gz4qRjphw4Oas0BtCzOz8vgkY4QzurNDczLAra6jNt2Rfsj+pew9elciIQci44CFuAFBYjMTlqu9MxLgCT2HdYVRjH8HsArc7hQcsAHzvXEEMyHVKpOpnHsCX29/RZLJKSpSFFyN5vVM6fgBDsbqRxYqD19fQK+pqZntP9yxre0tUqXEQb+4uyc1ih7AnI7FJU7evrt4NAx/T264uwhxAeMA+Ca9v5wVUcVxqvc7jP24P59FU0Bh2HBAWSJ/Qc7vVRS/EN8A9DW1dklXXRiOe6TtQ2QyfpmDFraWgToENeh006Bmn2I94FlyhddQjDBGSMA8Nu3bunvYZEicUSrNMAnzvPEJ8Rh0mCG+drYqOtgbGCCsh/zO3JAr621hqYWzQOujbOS2BLwFcbkg3v3XXdEnnb9jIA7/h2Q7gFM0dV16+nutXff/Ybc22Va1N4hbdjlxSW5stMeT2fD3Tt3ZMrFHkBBmPth/FQgr2p0omf6wQcfqlj3R3/0R9qrb968KRAREPb3/9EP7O1vvGP5fNY++OAXdu3aDTt96px0T3l29+7cFmhHizZzgOXOdQMCJ5I16q6gK8e7V0BL/j2VRMe/XddJjA0gz/jTvcTeDqAMMNjW2iojxPTOrs7Eu/cf2PUbN3UPSERRcCdurqujA6RP5+fziQkxudv0zAti0nKtjFdLc5MAdhiejAdgpzo6kN4JBa25qUVzi5gY3VXOO4B7rYu+fguF/La9tW7RcEznKnE+mrpcy/DIiDq9Ghvrxcylnb+ltcm2ttZsbm5G7/XGpdf1DH718cc2Pj5hZV/ANnfSli9WrLmlXef3zdu3rbu718LBsKUSNWK602WFjFM4HBWTFIkd4m6YrwDWAPnE1zyDA/39ihVch1vAPv/8C3V2vf3W2yoMYZiGPi9s4pu3btnJkyf1PD0GNeuQtYZMAesfhi3FANYThk6Asqzv//pP/6t9vGQ/pd4fgVd4BPYX+Cv8cPdvbX8Ert24VqFC7YAgZxhBqynab62tmCvVKnik1ZMgimB8fX1DYvAEl52dPXLnBFwBNFRAXi4pYD04MKAWoqmJSbUgAawUCvzbhmuXbYPFmbZkskYBDcyFbUwL4glpJxFY0YZIdZgEn+CGNjGCOt4LZ/GGxlrL7OIgir7RtrS9Bg4ctIXFRSXD/B26Pzi5o1lKUES7M0E210hwTdBOWxZgpsfy43UEkj3d3TY4NKTkBXYGv+8ZJVCV5vcJVGklJ+kgKENvi6gSTbBiMf+ijY33pCI/MzOthAATJVhY6BYRuMKOgAmALhVBGGwMglN0tFZX1jTOMO/QFOVzZufmbHTMtdv1dPdYMlkrRsqDhw/twaPHNje3oPvEHGBmZlZ6aACZgHt5zFRod02nrVwoWCgasWgUFlRArDFab/O4RlfMgjjIhgFb8g4QLZUE6Dh2ZMn8fthpzlBGABHfVYdsDxzcu9L2HioCFr2W9SrytLclmLnEnPJA1b2AqAeiVL7GSPv7VrXYf3sB2j1sUYB3btgDRMX6xFQF46dKxWoiIWm38R5iXMAL02eXVTxwLc8OCHFGOTAMHUDj2qBhyzr8RZqSPr8McWDYFouOZSoNWumCBvWsYIGyVliD/Mzl0v7nsTd2eaaBoGvpDwYt1dAoExCcWt946y0ZKyFrQXIP+B6sGobAfCJJhYlDckMiA2tC5kprGJ291IVjntMKyXUAiGKoxvy7deu2rru+oVGFgUePHisxgAGjlvVC3kKRqFrWJqemXrSNe6xnJ1VQFpuTe+Y6AOaYR8VCSe1wzlwsZlkcznG89nRb/UGBhQwm1yAWYMAvzVCAVxJsEm/Gi/2M5I6CDuAdj99rnwf0ASGTlh17g1qd3Xvx2XJar5jTSaRFvAqovvh72NNo8qIZKu1NpxuqhDIY0D7KODiWqWuNh4Xq2KawAyt6buyBrAUM40jqSIIBVWG8yPhIdwIjlXt1f9TUZd2F/HIQlvYhDDi1yjN3y2qL7+5st8GBPquJhM3Hhso9AcBVmdZ75yxMWVyNvbb5bDHvwIh8wXbRGcbhG/mB6hx1LK6CgBAAcK/w463BvWxR7+e9JmzeWvn63+1dwyp6vGCA7uWLOkmB6r9WWcAOdH0JhFbd3sX8hqlbdWbXf/3O1Mwrjjh3Mq1PtFEBOGmpr/hDZmiL+pzRErqiRbXM+2UuxTdAaKnIWvZbpeTeljW6AAAgAElEQVTmdXWiyan6hd6BNEerDFKvFb+M8z1Aet7KsLzK9MSnzF/bZf6WA9Y+cMw6+gesqa3Z6uuCVilmLWpZ8+0s2OKjL2xn9CsL7kyZP7tslcI2hEOriSYsHopYOGCWjIUtVRO12tqkJZK1Kk5wCAC+ljAN9AdteGLaPv/qum0B9obilin7JEvBfAkWc1YX9VtTMm4N8Zglw1FJpkTDDhQNhdFGpdU2Zc2NjQJ2Ont6LZqqs0ooarfvP7HVdMYOHT9pzyenbXVjQ0Anw0DxQNqF6hQwsd/oUsDAkKIGRZ2VlUUZy8FK201vW7mcV+zB/oqz9szUhNXWOhCNQiAyNxi57W5tC0wF9AN04ZwdHRkWSxvtZOKVWE3c8sWc2wN3trVXcI5iaFNfjzRQVsxGmIzsjZMzUyousX7FcozF7UDfAc03YhwANYAV1i2ai8lU0o6eOKlCBWuSa4BZFovGte5n5udtam7B2tod0Hfo0GGd9ziyUxxCQoX24s8++0yAL/qeyIkgc/T8+bhYbx3t7YoxYNlT0CBu4/UUqZE8QaqIfZnxoQ2dtnt+l32cvZUzjYIq5wH3RaGGFmDMfdBaBEBbXlmyp08eq7g7NHRU448EAIZ9gPu0G/OsiOGePntq4VBEZwVz3RlSzom5SrEGwA5Xc8xttnbSkvZhXwTkB7RGDujSa5f0/GEFEl9RbMPwhj2TOAy9aYr4V65ctanJaTt56ri99dab+vfHj59oj2ynuFxXp7n005/8VON24sRxm56e1H2iJTk/N6cx7ejsljwTIGypWNZzw+WdzwJ4JU6jwL+4siSW8qnTJwUQUoBJ72QF1AKa7Wxt2u1bAJR5O3f+vPYnznSAd8e+janAx+cijYAWqRjHAjvbdW4Sr9LNRDwKAMd5AQjKXslZ4MZlxJ6NjNjg4BF1Bf3t3/7Efvazn9l7775rr7/xhtYW18m8fPL0qbU0NinecOZOfjswcEDdIbB0G5oaxCTGL4BnSdzBZ7W3tatTg5+Zi3QCqNuDzim1sxPr1tnkxKiK+aFQ1IYGjwp8vHr1qjTDYc6+/vobitWVZ/hK1t3TaaOjw4qZ/+gP/rHOrf/7R3+tc7j7wIAkSdhnZxeWLBpL2MDBQ9rjp6dmbGVpUexxCjHIHgAYA8bzzRwnLvrOd76js5aYhgLQ8LNnapXnPKUbBskBngPzaXN72766cV3zD4kCgFvuC4YwcT7PAlAcUB/JHoBUiiY8A1jQ7C/EPchH/fn//Gf7eMl+Sr0/Aq/wCOwv8Ff44e7f2v4I/Pn/+r9UcIAkGCcpUEuuWuNzRlsLwTGtWbuZtEwAAJMIlqWEFgyoOo+pBoCL2mGrIBqt3wQUyZqEfpeADydqaRNFo2KkUZXe3Fqzzk6n6TM29lztsDjiYtbU2tqmpIMAq1go22uXLgl4gJ2GJmhDI+L2iKuP2o3rX8nsBUYa5kShcMQOHx5SUAm4RKsPrfOnTp1S0EtwS7A4OTVpjQ1NEuxXC7qchB34SkJL0CP9PzMlFrhyEvzCWCV4hUmHhhKtSIjdz8/Nygmb96HS39HVoW+YcbDDjhw5qmCbz+DzZmfQVWpXogQbhOSB3xsbHXfumc3u2RDowQrwTFX4PcaR9+CLRBJGHw6jI2PjYocAXi8uoWOarppM7Spg94VDFo0nkAcV6OkP+jVOMpEqF203m1HAW8o4xkYwhjN3VAL4+UzGKtXWbdBq2DrBYEWsKwBBsYsDDtTzzIG+DmK+PFQcGAoA6blnCwx90UJf0ZjsdaH3WppfrFxe+w9pmX8BfP4WQJSWdq9lHlMaDJUEZFYsWywpwWoQy6reMQp3dtTyhXcNGn10ygqqqZqseEDoXjMe7sMBbq49GhDVkBwoOmYsbAvmFO/hAWYyA6tKEpDIk2DCXiFR5jUkExiE8L7M1WA4YnUwRFvaxNo8c+6cDI7SaOwtLkpTdnpmRmuKeUwSOjo6pnnnmEA5AQXMHxJXT6ft3r179pd/+Ze67+9973tK/mBhzC8sS0cOUAPDLlg0vAeJhtOwBRx35jaCrvxVdg7mZLmMEhfWDmw+kmXu3dOylFZvKGhrGxsqjnDNXvs6YBagYT4H49EBY542rSc9AOhJcYLfg+FDUsvco0AAiAd4ANAHIxANUM29qt5rBMOYKKAu749ZTFhzmrnJ+/Ba1ybv9EEBSIulwks2NOsi4BiKTm4BlqgDe53Rj2vpBoAEmhIbuJCzSrEsrTnvdfy90zd1gOpeLVExIyVhCiusaJViSZqy7N8hn88KmazVJ1N2aKDfGmuTVikVBHABlAKKChArlQX2v9QQRWKgKHAXtquMVPjOeYBo3goVCiIwRAGy/dKApBV2J+3ahl9+OfDyN4OiL7V7+WzOCDf6v/5qr+jh/ukFcvnylxz904GPLwDe6jrcE706rNMxvwUg89z8fgtVggJFYW8CXiMiAEjNKhUwKuAZcDxm5os6hmgF8NMvUNQfjlkwHBUgWinDHA5ZST870yZ+UDEHGjybiKpITmMZl3mziJiivgDM0Ir0iGm994UbzFfbbU09x6z/yEnr6u9VUSCfXrXD7XHL/r/svWeMnXl65ffcnCvnyCoWi8Uq5tDsCd09WdIoYDUjQ1gDXsCrXcDWh4UWsBdYex0+GQYcFoYBayUZsP3JXuyuNLOWFbpnpvN0YLMZi2QVyco555vvNX7n/77FIqelHlv+oGnXBaq7eOuG9/3H53+e85yzNmk3f/Knlp+/b7H8rJihiWRVZkeZSMrC0YS+K1DMWjxYtkw6IXmXdCJt6Xja4sGwxZD8SMSsGovY3Mqa/fi9D218btlCtY1WCIQtmUlb2EpWzu5aYzJmzbUZq4tFLQVTGoYzSYcYLtN5S8YjMjw50XNCa0MlGLQDDKBKZjPLG/Z//eWPbWVzy/7Bf/C7MqSCmQVr+6OP3pfkC3rGlDmz1wE0MWcxe0NDtCaT1vje29uxfM4BgLV1Ge3za6vLtrywKDCS9QoG5djDB5qnAwOnPYmPoA2fPWsZr1T51s1P7OYnN8SSbOug7HzPaurrtQbCyN9aJybplkEhGt9I2ZDUAZRKpFOa/yQnqdxoa2q2jdU1DUHM7GDdsWaR8KxvbFS8Atuy/+SAAN393X2VhwOw8JkwjBta25Qwmp2eFeAEcMn7WWv5P2AjazdSIrDXYG2yz2K4BJDcd6JP+s0fffCBwF9iE8A21h20QJmn7737ruImQEH6h3WFUnLm3OiD+2prwERiGaoGAH+JKc4MDysuwKhqc3NdSV7iMpK5tDWgKQlrgDUAVfqAz+X3hw8eykV+eGREJc337t9T5Q2AMnMV1uTQ8IjV1jWo/9A/R2ZpeWlJJfzIsgBa4l6P2znrolzEl5YEbhHLoS8JIIWkEgArckXsXySV2OcGTvappJvrgCHKe7/1zW8JEKS0enFpwe7du6MyefR/X3/jDfud3/mH9r3v/ab2xj/90//TPvzwQ1VVAOjdfzhq65uYZ0YsEgnZ8JnzduUy0k5Ok5UkE0lv4svxx2OSg3j55et28tSAS7IFgtKbZU0HtGe8se+xx9DPgNysD6cGTmndoF+bmumvgMavHOMx3SsUxBANRWJK9EMUoA1onzffesv6+3pt+Oyw3fzkE/vk5if273zvt+yrX/mKKrZYjwH2kAxQ+XlHm8yOAAlh+pPgIy5lH6H/aU8ejCfAfEBFgGJYrpcunrPTAyc1xmEYoyEK2xVA/s/+7M90Hjg5cNIGTp1UrF4o5hQzQmB46fo1u3DuvG2vb8l8dHt3z/r6BwWE3r43ah9/cttGH47ZK1991X7j139D3gFPx8ft1qc3xQS+fPmSnO6pFmH8+LEV49M5wacUi9y+dVsu94xB4hiSJiQX6LOllRXb2tnVesO+3HeiV4xW5h3rArEJMSifTbKjqanRrl27pgQCQDlzRozucsn+o3/0j47xkuMj9XELfIFb4HiCf4E79/jWjlvgj/7oX1QxFEDnCEYDAQTlPhwgp2dxmUTfq07BAw7OMCYE9uVd+dn+QU7upQTNco6MRBQ8ypwgGlEQMTczK9YYh0Ayqr5D+kcffWiBQNm++sqXVGKN+Q9BCOf1SBjtwj7pUAG2EMDAkqRcR87nsajE2eU6WZuW8DuC8pQCwlzjoE/pHOU+MCHaOxxgI33UYFBMKtgOBNFoCMFsUHBTW6vPJ9jL1NQqAHSmLGWXEW9s1GGDwAodI3S7yMZzkKmvcy70uMPDUkM7lOsEKCGgIgiGGcBnADKTcad9MDzi2gi4CdpgpAL8rSzDgqnoOaQEpqdnbXj4jA4kMDwAl9G1wvSBQ8TY+LiYfJT2I03AZwMmAU5L4zMQUB/BSIT9hKtyWOAAZdhocVVcUB9yIM6+2BJ5i8RSFkskHIsDQJT3S5CzpOA2GMEYiD7zAVH3f4GBhzqafvHrESzjsDzduW87QMOBHgK3VM77PCCqv2E44xHFhJ16rK7Pnc1+af7PwRAVk4zy6aCv5VkRlgFTECYwIJ90QaWhWtR1HoJklHIrwHZAGT++2zVzwLEMXUkybBTaLh7DmMQ5YlNCDZuDQxLPcYuA6zBMYIrCakQWAR28fBaQe0vzDZd52m1w+Kxdu/4l1/e5nAwhKJdH0/NE30nNq56ebpuZmbN3331PoCdlhTBzMF9gjqAJ9tFHH+lzcVflgMpYhoHpHzQmnk6qPHRiYlq6d7yPwzFzB6ZxMp0WMAGY5pf+HwXHYGM5MBETFOaXK3t3LMqKDvvia3psY8d2dodHGBowF4Pop6ocrih2F/OP18G8Yd5qnaLMHdYpciChkNgl/A7zN18sC/ADEGUNElDp6X3KqAjGu94HWI1Mh3OrZ35Ij7dYdLq5gOIAhZJTMJXzcl8O4HZAM6XzklXwki6A7bST3G9hayMhUDGV/zMPYKzyvA+Isga9qCUaRKs0AKuzIFOeCDqYjEu0S0tlGz49YP09PRakTUsFKxcBIyoC/IEgmT+w2ZwmqmMgubHpjJXyJUrm0RAt2kG+4BiiRwBRgEWSZzCKd3f3nwGiHrjsM+79ufmMJfr/ABDVm4+CpUdSKs4VTWuHK11/9jqfJSogXqCzA2edvAX9HbYIMh/S9mTNKVslALruoFmnr+p0VtEiNfQ+KYuvUjKPA3tQuqKGAREO9cGYhYNxCwbjFpJrfVg6znnp3LLGofEK41Q6H87VPpmxCOXeezDvCxatp3S2zWobO6yhudcCqWZb3inKBOnCmR5ry5jdfv9H9u5f/MA64nvWFN23VDRrkUTFYvGw1adqLBmCvZQQi79aPLBKflcyCWL/RZMWC8YsHgpbOhGzWDph0XTS9oolu/3osd0Ze2Kb+YqV+IxETMzVcLVsDemkNdWkrCYes1Q4bLGgWRJmd4ixvSeDpYHBUzIZYq8efTBqswvLFq9rsFIgYtsHedvLl6y1o8N6ek/Y2NioqkKGz45YuVK0aCQuk0b28HNnz3mswDEBH4AZsNZgisJK3dpcF6v88uWrigGWFxe0XlJVwfoHy3p9ZVXMQCpJKNOWNmKxaOcvXNQ+zz58985tgd7nLlx05ds1GcsdZG1xfl730NbWYa0dnbYgs8c9JTzR+CTRw3oqEIVMYKnkGN2JlNYajJG4rvbOTrH30DXnwdrB2gWrlBiolkqSUNT20WlfW7e7d+4JBCQm4f0kYP/iL/5cUiUDA4MCRdFAxDjo0qUr9uUvf1nl8MQBlBCz97POUXbN3s81IavD+1VGvrqi+Ik5wBpN9Q9a7ki4wKJjveG6HotFS1z2qtZt4orenm6t8QCWxEoYGaEtzRpKAhiQ9e69u7q+v/fv/T0lp4nJiEX85A4JOxJUSIDwN5Jn6DYyJojVWPMAm86fvyAzJ8A9ErVv/OhH+ty+EyfslVdeVSUDiWniMeYOskqss+hVci30QTqZstt37tjI8BkZQ25sbtjZkRHFskpQlZ2OM+DY/Pys5hx7G9d77ux5aU4iCYOhFElndPB5/frGmo0+HJX+LbHmU5WjkxiIS9994GS/JeMJJewxX8JUCN15KqxoBwDj4TMjkljCoAid1h/+8AdWzBcEyg4Nn5HrOgAfoBwMXMgEuWxWCU40/js72gWmI0uDpMm5C5dl7AQYz94MG3n8ybhtb21o7BOzo+VP2TzJcdqKMcZcY4+qb3BGTIDG7J/8DcalkuKVisYPIPujR2M2ev+e+mVrG8NRJDLqxM7tau+0+YVFezz+WGA4xqqwnTFO4v4B07PZfcvl91ThdPXaS9bZ3qqYir66deuuffjRx5ZIZayIuev2rhKGg0PD9nRi2u7du6+4Ga1/JIIePLgv5u1LL19XTEtlGYAu/QfzEyY08cHbb76p9YO2VhVYfZ2AcCqPMuka6fi2dXQIjMdgCxCbtmCscB/siyRp6E8AeJc02FHfsKdAIABkJ3b4Z//kPz7GSz43CD9+wXEL/OK2wPEE/8Xtu+MrP26Bz22BN3/yetXXygOI4QHAAFiTyuCoWLb5uVmVvvdS4rSzq6AJwI/3ETAAiBLsEUxTfsXhhQw+QQROqwTaToNpUuXqMDM4nBIMTk0+lbYZQB/lX+EIJd1VleATbFMyRDDb1t4hPSOAVwI62BgAU2TqS4WCSsVhzhGokr3FLABgEXCXgBI3T0AJgltKXzGC4TUEPQR+XHtzS4sCHu5Z4v4hZ6CCDpV0Dj1NSEpxYZbwmu2tTevu7FD5PaAmIFAsQXlzWdcK+4XAHaYIhzMOH++887ZeDxBFW2AcQYBMoAUjlGsEvKqraxDQsrm9ZalURqZJaC1x8CSozuOKG43b9PSMnMM57NAOewdZ2z/I2vbWru15mmEc7yvmlZ4fAR6Bb+JhDvOu9FUgjACegErkYR8KUPA1/57DJioWjAUtGqPstGpWLEsLkpcChgNwceAE7IJdJ6YtoCRgF07MRUoXkcxzjDgfLPGdvMV6O2K49Nxg9nCPMiw3AZx//VblDJWOvIY2APgIwAjz386LqG51uoOgIofO3oCwTnZV5W/oWXHAAEQpVwoCZVU+LzKYFAI/8wG4wiGDa5buZyCo0m5ALJVVyr08aOkkph9Bd/+YBEWjTtMxhztsyKKxuPX09VuBA/zMlEXicUkbhKNR++Yvf1cOxnUNLdLxwkzpW9/5ZVtfXbfH40+ss71ThzvYJzBkMIeA9Y0ZmUrvQyEdfnBuJyHBuARs4rq5XuY/mmJIO8Bw5OAIq5ADJYAl98G8F/PPY8UxhwAvD8HOinNrL+SLFo06ENiBx44JSTmfLwsAYw4wh0M+wCfMMsBJOb1HYlbywEMH6pV1APSNiQQw4/7ujflDhrFHLKwUARkxV8ORnPJ32JhmRa7PYzsK8ERrFHCMcXuEbQxLiLki1g7aoAFPSzboyyQ4FrXP7Hbrq/s8QFbuV2ZZHrAnYyy5yrsL9NnR0iQNBg6d3DFzYB75umiAfJTKY5TEXEwnEnb61IA11deJwQkXMQTD1Dctqzjmq+OJwkx0DGn1AYABf68CtBalDbh3wGE2b7lS0QqVsljlsSQsRGdQ5Rt10e5uvXDz4SgA7kiez7NAHTPVudD7C42vM/p5weeLrNLP0ir22dbPANln09IHSWMwt7gAAFP0fD1zuEO2spjjEgN1oKbbJfWcGKXIEPAJgKYVQFN+AHgiFookLRxNWqESslwJoD8IxmjVYsUC0bgFLGLhREIAH9IPgK2lLIwks2RXhw2dG7GTg/3W1pi29dkJe/fPf2AHi4/tVFfcapIlq02FLBWHlQ/QG1ICBwkAf1yVi3mrFCnDJ8HgGMwAB5lUSnsn5njpmozFUimbXVyxW4/GbG3vwPIWtGy5bHseyxst0hCu4ZGANdQkrak2Y401NTINRD6BeaYqh0rFbt+9JUmWcxevWSydsZn5RVtaWbWLV67aa1//pkCsiadPlDjF3AqzHMAOHuiK9vT2SE+c8fz06RNpjFKSur254bSRe3u0HwOysFYC7AFw8pBbejjijArZ1+NOxga2997OrsA+5vHgqdPW2NykhCf9THmtizkKMthBhxCjGtio6UxG1SWsZTskbEtVubSzFhJDnOjpkSTPQ2kMHgjQYg+/+eknYjAODJ7WfsI8B4R35ngBJafiVNCEozKn48Ga7I9Z7efbJKioDtm3h2MPFX+R4EQvlJJ0mPgk1dj3iSdIBBFn0T4AW/ybNQIAET1HALnZ2TlVoeDG3tTcYg2NDYqxAAWbm5ptfHxMGonELrQfsjx8HrqKVATduXvHSGaPDI/Y+QsX1A5UD7E+wFwktoGhx1qys0UFS0AAmd9mLiGdFZC0tLykagTAbP4N8Emc9rVvfF2AGkn6jrZOgbI/efNNu3TxokDjJsySAEafTigO6+roUDKbcnT6F/B3bX1VQB6AFmD7k6dPD9n8rEMwNNG6ZNMmfgJQ/fJXXNk9JfpUD9Ee7H8Akt/+1rcFMv/JD/5YQCPsW+QUPv74I401mM0vvXRdMSemWVRH7OxuW76Q1XhmHNXX1oqx+OGHH9jf/bv/rn33V74rEG9qYkIM0dp6p3GPoQ/zyddaXd/csP2DPbE2GYdot8LQffz4qcYe8ag0W0NIHiRk9AlAyh5L25LEx/R0+MywxnapUJZuLGMW+QrGDu3OfRLrMw4B2tkj3nvnHV1PDQzx2lobOXtW7OwPPvhA8g4yXaxrkJQPbY+cFmMcVjR9jf4pfQyhYnfPgYkkaalcgMXLnoHk0/3RUZXFo+eNhuqly1cVrxBrwBBOp9KKffg84nYko9AHjcEm98BzyAOsAcxj1hfibarXiHfETs7lFIcztjmnwGymbT799JbNzy2K5UoyG6ks5giJZ5jequ4aOmNDQ2ekf06bch8//eB9EQiGz5yx3/2d3/m8Letzz2PHLzhugeMW+NvbAscT/G9v3xxf2XEL/I1b4NaND6pkvydnpqVVNXTmjDLC/E6ASgDExk9AB4sUUIQyGIAtAjD05nBpJ+KHwYToPuDJ7Mys9IoACQkiyboCVBK4YLpEwEHJFOL0u5sAqjjXb6rMUMxMibNzGM+KHQP7kpJ7DtCYHACyUfZDwEpQI9CmUtHhh8MNgAqf//DBqAIugB2/DB6dIALHxuZG6UQRMHGgQxOLezp77pylEimZDb3/05/a5OS03LcJyih14yBJ8AjrJJ/F0GhOQT96jNyrDIvQFl1eUZlbJp0WWwTXW5gQgD8AvQTtHEQI/Pleys98dhgMFTTMCqWiGCkEtsl4UtpSlHqSjd/Y2LLFJdzrc9Li4iACEEpwDnjEgYTPJchVVSiInjAJx76kPJMDWjIaEwgqHcR8XsCA2I2AIgK9Vfx5+HhWvcqhnhJUuR9ZqFIVQw2WiuCCStnCsagYjQI8vU/ge1XmjcGLBB25tuchRAdgeZqLAD1/xQNg8bMAUR9gfaZH+syOxmefqjQ2UBZLTgQuLpCu8/QZVeXqgcGSiAAz8UqYYQbBIAVSAjjyCmQNOM1xBN33OQDYgZ9O69Rj5QmQFf1RAAFAlcxBQkG5NzP2cIem5I5+cS7qeYF00WRC7YnjcaBctvz+voCpYDRs/YNn7Fd/4zctkc7Y46dT1tzaZqdOD+lAzfwhqQCTZXZ2XocKnFY7Ots01xkzHBpg8tAto6MPNfdJBHR19wgMQLtsYnJScxmNMfS0ACDFRMnlBUSQCGCMAKxRPoqT69YmchShw/ENiMaXqGTbY9DSRk6DuCLDBBmeFByrElCTOSA9y2xe45qECIewABqqAHUFB/j4hh6MKea5xi/SCofarg6UUxm1s8I5lHfgGnkfQLuPn/sYnoDsogOrxEiE9Y2WZsQDSyuuhN7XkuU7WBMBzHwQVKCP2MSOFesAVKc965fA63t9BrTnws7YA7r0k1fRcFhzlbUN9g9/w/EbOYuaZNounBuRUVwhdyB2KOxRjU3NKRINaDZWdZ+Su2SMenqlrg+K6jcOlpLQyFLq6gOiJYFg0XgcUU4HQudytrq6rutxbfs8ICrO5REs1F8LVK5/FBD1kxHP7Jf+yrn/8wKiz1ipHgp+5BNVNh/2jJi8uS2Wr1/W7rHm/bc8z3hFE9iV2cvAiRauRixgGIPFrFLFwKjWwvGMlathgaKFMlq5ZSvv52XWVi2HrFo+0OsHh8/Z2eGTVq0wzvMCnTcOdm1pY8XqEkGL5Hcskt2wk501loiVLBSCWRl2LSWw3vUXcwazIRJaMIIZg7L4qzjAHt09QAN0/WKhkGRtUrV1li+X7Obdu3bvwZgFkzVWCIWtDPM8ldGevzy3YG11Cetqa7SWuhprbqiVyzLrRXtXtw2fPW+7+we2tLoi1+jZpUV77WvfEEBJeW80nhCLEQCvp6dPetiRWMTqGtALd8xuALtiKa91hevXfAFwpzKhUtY+jvnLyvKSbWysCSRpa23RmKYqgfFH+S7GTiQ6kccZOHVKgB5/W0E3cmlJiSWZSdbUaM2iz4kDmFM8z78BqPhMQKjtnS0Bndl8zh4+HNV1ABoBShEboaHLXt7U2CJGKLGEHKrXN5zGd0+P1kXWephp3Cvtwdq1tLKuOAGgBra45EUkP7SvdVugZUODzJN4H+w3Yh++t7a+3n7y1luOmV016+ruFOuTvYI1Gub22tqqSpgB2IjtuBY2JiSRBk9TcdJuP/7xj5wZVme3vfPOW1qPWGtgW54/d97Gxsf0WRjjUN3imy0R57n9oiqQDOALUEra8TPTls8VBOiy3gM+Mt+Ic1jzuA6XIHRxCqY17773rhi+5UBVpfbXrl6XHin3B0uXGAcglDWSWCmdSOo7Gft8LyxfgDAS1bBsKaFnX4AlSLL2/v172veoiMGgkj5WSX59vWK6odOnldyizJwkFAAcYPi5s2fV14DUsFaRfKJ/Bk8P2vLqigBUVX4UCuqXgYEBJdMBr0l2UIUFm5d1FpblH//xH+uaf+/3/hIgt+QAACAASURBVLH19fTap7c+VQwLkAwTmT5nrCHtwLjt6++z3f09JfZhOba2tFo8kVB8jZQSrHPK3blnX86JscIPz5FgZ42CMcz37O3s6VqQQHg8Pi7ywNmRs15SvskaGhqdyagqJEq2uros8PpEX68kkXzJJ5i8VEK9+urXdFZABgutWJi4JFmZd7QLY5E+ZA44PfKitEUxLZ2bnRazFzkfzgYYl5JoBdiFtUkJ/3d+6ZecmVOuIJY3/YgEBN85N+OqpQDsiVMYh7QZY0yVOpGIwGDmsUuQwmwP6h4lw8M+WC4LaL19645tbyNx0a+5hxQShmyMMd7T2dFl+UJR38tYg52K1M3M7Kz9/j//58d4yd/4RHr8Acct8Le3BY4n+N/evjm+suMW+Bu3wP/2v/5RFXAO1hVlJeFoRAEiAQLMRb+8kwMJgQ3BnsBQmGRiB5UFpPgOpmSf0dzCmIXAnoCHwwImLgSza5gr4bSOu2hDnbW3t+m1fvaWwJjAFrDACfKndDh68OiRSsG6u3pcST7O0YmEmCEIvgPIbGyuqyQLxgjXPT01KdYHup0CbwsF6+zqVEm8DuiBqk1OTCmYJUPO5/J/QEveS9AJEEMwCHuU78C9lGvnnp4+fmKdba0ydiI4xQgGLb2WtjaVNlHypiCQw5iMUQL6O8E3h4HZ+Xkx+ACUCb4Bmtrb2mzoDLpdCVtZXZNWU0trq7RUAZ44pCjrPjsrB/md3X3b3t6zmfkFmefQJwRs9AdBIYdCymfldOzIb640HSYegCVtF0sowOXAUsrnLEDJdyyiNhJDjVJdB3N4js5+aTtu01ULRGC8BSxKeS8sSpW0u6LTZCph8SRmJB4JDPCjVKYWVQehEqYzADSHTuzulZQScx3OBfuoLuEhNKHXufdhVPICZPs8Ee1wnjwDSN1TgD4AXc9e4NXK+r7RgGYyQHImSL5hlPs2AFUYps6ghAfsPKARgaJO1lDaZGo6noL1BxvU+07X1jEBGjD5wJaT8agcwtEmFUtW5Xbe70GYeSl9FuMZNlgylrBQNGLNbe327V/5VTtz9qzNLy5aNleUVmyhXLTu7hOWO8gpUdHc2KJDP8Yh9DMMXVgYzEEOLowxDpE//Ld/qoTE5UsXrbO7x55MTNn09JT+DqOJ5AOHR9jQ/GSzzoAhnUpqjPJeAEzYWclESq+RS2u54plGwYoD2AGEdCxLHhxkfODZBzP1eQdZlbKKCecZVdDqAM2AtpSwO2kKB2g5ILN66Cp/lK3omxvRxjIkEjPSMagFXsosh/JoB2C65/3ydUxzHLvXad+679R4Ulv4WrEAbbzOjY2jPOajgJs/hn1A1Bs6GjI61IWDArkKubwO0XwTZZmUDgJSMnYAQwGVOKidGRwUQ7QIMxTA1Yfn/UwGYOihyZc4jk6iwpN9YM6rjN5joCKlIECUNbRSEkOU9QSWfpXyf6tqvVldWRUwffRxtM0P14Ajc1MMUUrdD6evS5y8+L7P2uh+HkD0cLV4wXjN/3zpzaqUHqMzj7kLKO6V1/sg+tHrOQqKiiEu5j1zPmIB9ED5v7F+Iv/AgTtkwXDCIiQOQ1FLxNMCrnoFCvZabarJMqmERYJ5m308apMPbls5t2lri9M2tzRlnT3ddmropKXjEQuWixZRrqVopWpJSRoGFkAMfQCgR2m41mzGJSCvQH7GcVELEoAGzGYaOhoKaayka2otVVdv+WDIHk5M2pVXXrPz1162B+NP7OHjxwJS29ta7M6Nj+z2h+/YyOlBa6xJWwIJiXDEGpqbrfdEv7Q427t77eGjh/bmW2/KEOUgl9fehLYg+oMADIBKgBeotdLWuJjzAOxZX1/V2KOMmIQMccje9pZMWACKAPtge8KYk74o+0jJlUBzb1RVqI+CQXv44IEAFpiMsCr3D/bFYGdOb1DZQhIvHBFbEOAY7UTWNYxm0IIEhOF7mWc7e7tKbjJ8Abu6untlxATQhunT1PTUoQENiWLKylPpjNY+QFzGK9I6GBWxVuWVTE4peQV4yj2QLGXtBYwZHR3VmkipPe3GdfEatBRh+WLMhEM2STXYkIBRSJYwf5EJ4jpJqLG+ovnpNKMLimX4PnQuKftmcFBST8UObQXQR9IYNipMV0BU5HyaW1rt0qXLtra2olgBsIv9griIyhZK6RWjlJ3shg/qoikKcL0wvyQWJhUFSLLQbvWNjt1ImxBTEovRtolUypZWMNM06+rqcf21sSEGKe/nmgBnOzs6tB4ixcSYAjgmOfPo0QOV3cPWBPRkPUOKgQcsQIC3M0NDkjfg3ro6OxWzMY8Apm/duqWSfsYNay7tQKKXsUtCnO+ibwB3Z+fmNT/QyuT/jP2NtXXJK8CKHDpzWixc4lgeAItrK6sC5c+fO2evfPWrilOJu4kFkWMgIUJ7ALJLLz4WP4wbM7WUt49qH4X1yzhmHWNPR2KCH94jGRfti1nFkowrqgCQW4KRCQhKjMoeRzIf8FYyNQIwF7ReSIM/FBJQCqsSczLmgl/1wCKysb7mAP5oTNfFHINk4TP2YbwCxDI/aVMAeuLboaEhMS/RcEW3Fm1v5i/fSXtDQKBPAJ+Jk2AZ4zoPmA1IDbv1wvlzAsZhkrP+ob3KeKM9GMOsAYxNvhszUwymWBMhITCGJNGlqg908EOqwnr0cEymYcRK6GhfuHRRcblfISMTReKaWEznJvZ/5tM/+ce/d4yXfNZGffzccQt8QVrgeIJ/QTry+DaOW+CzWuCtN9+oEoiRKSbYg00BgAHTEAYkwQdBJYE4wCWHbErTHUAQkq4RATmlKICEfBYBFcCAb6QCs4AgBw0qgiZYEMtLi2IGUfJ2795tMT5wlhcA6x3Q+fzXXvu6nR1BU2zV7o/ed7pCp4cUfFNqND05pfKkq1evil2C0Q3BOIExunoACQT4aEHBakAPkXLeRDJuDY31trO1Y3NzC45J6bFGcEul5AhmHuLvAKjnL15QkPv2O285U4GTJyWwHg+HbH15QQfM9s4uBXqUSs0tLiirjGEA7YVzLWWnlCJzjwjkhyIha2nr0CHi6cRTMSQ4nMCA5SCJZIHTKAxJQ1RBaqUipsTi4rLMCWCPbm7v2samK7njIEXwC8jAoRBNNABRM0BFD/jjsCgQyjldx8NRmfMQ1JUleg9IhwaeK/OTK7VnWvL8GAJKoXw2ZMlETI7pJdh7MBqDAZXMw0LyAQ7KzQH8eCaoS6lYJVi1UrViBWk6Fq1cgvHpwEM+twoQCGjifbHO/zJS8SFaz81IUqLPl+h+1nh/3uDJMe7kVn7k8w+5qh5wIy1RgDNPF1RsMLmtlK3KjRzaVDt2qftxOqd62dFSfQ8V8g1b+GZ/nlDeClsRPb5UPKaDCIcxZ1QD+zBsoWjUgpGIAn0nn4ozvTtEX7zykr36ja9bZ+8JsYanpmfkqAqrFGbDyMh56deh9bi7tSMzp2QmZQtL85r7MIgoLeS7YrGkSsM4dHDAoVyYMeMzp1ZX17xDfFmHc7iWXAOHUcBC2J1cGyX85WrZ9veyViy4NYED7zMWnt9naGYW7eAgp/UDZpIcy6sVlX1y4GLe7sLagCUrd/ewM6k5BCNLOhTxWkzSGLOwSl8EwdUF3vgBMATs9sv1ncEPPjdhgQ1cJwdPJyUA4xSmLkxqB8AIxLSKDkeAl74LvQ+sArJwsPSvwS+HdeZKziTqqBER4+LQVR2AVSw5fHcDGma61lJZfc61S+IhELDswZ41tzTa0OlBS8XRTy1ZLIyeqGluS7lAqOwzdrh0WqWR6bFFK2UxgpgTYodXKjLyYU2hXwHWCyQw+DvAGmMRYzCcygsFrcku8eOx0D1m7meCm0e1gl8wS/L1gY/20/9bQPRoGf1nXQeHYxIePn/daQc7TdifAXNflABgfkt2gxum7J4x73PE+T8/YQsHYYyGpKUbCsest7dbAEEwELHdnZJFAinrbK03K23azsKERQpblo4ULFzJWqWUs8b2NkvCTiwWBaJVAOIrVfUJAI6T7XAANvehORZBkzikZCElpQJ2y6yvjpUv/VhMtjBj4/XxmBItl778VctZ0NYPcvp/ORS2EycHtQeiQbu6vGjrizO2vbZs5UJWVQsAODAmv/LKK5bK1FiypsYS6bRNPp1Q0q+2vkHyNyQQAUHZp522YdYSqbgSlssri9JzbG1vFfOKcbi6vHyovU18APh5oq9f4NDc3IzASqf7XSMWIt3Afs0cRYpG0iuloiozAF5IqNA26CHzYgAqSUiUAY5D1tHZJV3F2bkZW1xkTcSQMaI5yF4MOAUYR6k5JkPoO9bV1Ol7AGUYL/ydud3ZRcltUeW/He2dAjrRZ5a2OGXxwZAtLi+rwgbTHNY11l6ASb6HUnC+m/sieQpAREIYJ3TK39FPFeON14jxm7CTJ/sFMrrkUE7tC/iEliol1iS1YRG+/PKXtE7i/E4sFk8mrLurS9fOPXB9vJd7oN/Rs4SJD+sPoA0XdRh3VAzhQE97U6YPYKmkc2enksAwWvl++rwbF/f1TafVmknrvviOyelJXSsgLcxP2KEw+E4Pn7FYIm7bm9t2+/Zdu3HjhiQMnORRRExOku84f188f17je/QB5kpLMqVqa28VSAaIDPgnUDERV6USMShgJIDZ7du3PPCvLFYnQCRtQOk7gDT3NTJyVnvxk8fjGuvnzp0TW5b47u/8ne9ZT88J+8mbP5Hmdn9fv6SiYG7SdrAne3q7lbxXvyupGrKtjQ2t48SpK4vzilEBzdlXSU50dXdJ6on3957oU6KDe4epzX6O+RJjhT4gjoYVyZ7JWobBEiXc6FgzRxg/7J2wRE/2D6jtl0h8lksyMOX9IkOgkbq+bulMyhoa6jUeAaBJ1lMizrwh5uB1zLX5hTldN9VezGeS9DA10ZMl9qYNYKITP/C59APJfSQOFBsjcZBO2vzCvNiaSPawh3BdALWwjElePJl4qhiNMZxKpnUvjBnHpK7Y+++9Z21trWKcsrbw/UgtEE+T8OZe6htwjN+VtINjMTcIQFaFiQU1LwDtSRKjjzp6/7598MGH0tBu7+ywr7/2mpIKaN4So9CX7MGsEcTln376qf0vf/gHx3jJ8TH7uAW+wC1wPMG/wJ17fGvHLfDW229WCSY3N9aV7Ubrr6Wt1VKZtFCpfMk5goLscFDkwOU0unIKQglqAGecnqgrI0WXC70kfidQI5hCz4pAjWCesnwO2QTg6BLhYA+TEaCP7DWshZbmNqdNGgzZyNlzzpSlVFIZFSyovT2CorxYHYCqACcIuFPSTiDK53BYIrtM8IKBA58RT8Rsf3/XldE3NNjWxpZtbe3IsIigmUMFbAuAI95Du8CIIMiqqa2zvd0dBfkEzbAK8gdbtr2+Io1TQCfaD2YcTMKVtTVbWl6VuUUGtkAyLWbr2vqGjd4f1YED4BMdMA4nBGrdPd3Wf+KkSuApmaJ9Ydc+GH2oUj8OSxwaCGIpB1zf2hEjlAMx7UOGG0aXTF9g9QoMhdEGOwBwJeCAnlj00BSCXlVZ4iEgGrZQ3JnBiG3kgRzPzRZpYLpyYDaJRDphmUTcghiz5AoyXALwVTmyAXA5V+JEJGpxwCDp9AUEhqJLyD1wv5REFUowKF1puQxIQhzfKU8PeGXmHt2SIlUYXs+V27vy6BfBDL9gnnFyFCRxgOgRBqpXMi9Qx7thYI1oBK1UTI8AyRxDkDYH5A2JpuUeAkMd1itQVICTX/LvvczXLFVZORcGi0vsWsxugmJVp9G9o0w8nxNzk0c44jRCASYBhcXBLZvG9Stf+4aNnL+osrpEKm01dfUCraZmZxToo4uXTmXENKKkk0POwtycjBTQ8Xr1tdcE+lPuNj8/b9FoXOwMwHoYLWPjT2xxZUUHO5hDHByZ3xza41FYEm6ZAAxQ+TqgOIytaMS5tJarViiWlaCQcZcYXA6IAjylaTho0D/MWwGNVWdEwoNDkBga6Ht6IKcDRZ07vM9k5288h2QGD1gntP8zgmDAMRI9ZrHPRnXXCDvG9XqF9vUMsAAtud5DBqHHJIQNBAOWMfQcICpWtRuHrE+U8z4bk+45B9aUdNDmgP/iQymAI2MV9qbmGcAPc6wIAzyv98cjMWtvbbXeEz0WDUeUtFJpYBDXcwf48F6VTevmnklR6Foo+/bkKZAEkFZyyRnBCRDd33fsQ8yvmK9Fx06UfqpnREX7oXMHIOKDvz6792cc5D1W41Hg9Oj9+/qpn7c7v/i6o/Paf+9nPXd0bfCNljQ1vXVDiRWPNep+98DRZ1ohh/3JGHEQuuOFMyZ4OFVSt1+S4XEm8wELVIJWX1tvrW0tlkklVVwfLhWslN2yWLBoNdGqhQq7lgyWrbmu3np7T9rW3p49np62fDhmuSpapJSRV8VYL1UKViwXtCbQ92h6UqKL+Rr7NHsjZfViYWt9IrHimM6MwdwBfXugRSsUi1ljR7dlmluso/+U1bR22NZB1haWV21nd8/q6mutv7fHejvbLVgp2dzMhG2urtl+Nmejo/dk+gMjsn/glEAcwFFASFhdrDvME/QTx8Yfq8y9rb1N6wNVBGgCM4cxKsTsUONNY6ki9hj7NdUVjMvW1hYlb/w5BjgJuISWIkA27DRYbLAjuTHKp1kreA9AigxqahyICiCzt7Mt8AyQi+ukJF0A5u6O1lbWj2g8IuC5VABQJomBNmON013M5VRGDrgIYAXwS/xRX9eohA0gHIlSYhkYojAzGReURhdLFUulawQ6UgLsKgLMhoaGbXtn1955+y3NJ5LSVKYgmbO1uSXNQ4A6Yg3iCZ73AS3WosHBQYFRlCjzgCXIuk5Z8KnB0wKOAHLQfKetSILTxh9+8IHu6wyAZDQmBqgPWMKoY74/GL0vRiNMRECrCxcv6b7RMpfR5v6+tVHV0tSs11JxAyj88Uc3BEy/9rWvSdYAHVJ0INl3iA8fjI46ViwgfwUArFvx3uz8nL33/gcyDmLucn8n+/tdSXY8Lh1cJcwODhR7EqsxVkdH72vOEYtS7j4yMqK2ZL2lUojHT99/zx4+fCAgDyYhjOIbn9yw73z7O7pu4lJAs5pMRuxgQFzGEaZQ4+PjKt9G2ght2smpKTFzv/SlL4ld+MM/+RMl3v/+3//3ZZjEGINp2dLSKlYzBIPWpkYljnGaZ/0BtINZzFyh8orxzOu5lrFH47YuQzHXnhiVZvcPxExdWVm2Rw8fiEWZy1OFUVLyn3ZmLQNo5DsxjEqlavS5gOeYfgFeMz5UhVAs6L7o31OnBrT/snZR1cS4BdCH2EASlPnG/CThoEQge0a5ovFOH1ENxv4EuQK3e+IayvKJx+kT9HfnZuc09hl73CdjlnEG+5b25N8su8Ro6I2rSq2xQSZKANt1tTWSEeBcAVGBijPA2aWlRXvrrbe1zp4ZGRFIT3ytM0tNrQBQmMOw1s+eO38ItCPjgXQG8l0ffvixQHa0hhmLgOt8P5rvkByQN3Aa3k6+5j/8h//gGC/5vE37+O/HLfAL3ALHE/wXuPOOL/24BT6vBf7gD36/CptK5im7u1ZTV6NA/dHYI23+ZFE5uMcjUZVpytkzFNahmeDYP/QC2pBNRrOJ0irYEARV29tbCpq7urvFKKPEDI1QHRoF6lQUnKGr9OMf/1gBJ0E8OmeUx8FAQENKbDg0GysVgY5kk/v7Tsq5cmZ6Sn8DBCG4I6gliCc45zvJwsNA4Ps41DQ3N+k+cOqELQfKRskVTpbZ7J4y6gQ9PCjN7evrPcyMkxV+9OihAqHBUyett7PVFucm9NkXzuNgG7eVlTU78A5KCNfHE2nb3j/Q933pq68okOVeORhev/4lO33mjNoKYf/url5r72hXm8Ma4VDEwYPDDBqQOzt70l8C+Nrc2hbrCIAC4IqDJ+3jHK0dwIPTtEpwVZbuzByC0YiANcBZTFhc+XzFOZkXMVUKWRAjGsAUAd0eg9IzAno2pgBWHPMUg6F6RPczGYtiHJHL2d7ulkDTVDJmqUTcMgB9sbhA0YhKmiuWR6NQYAslnwUF3PopVCxfcoZCgH8AVBVpdjoGnTM3wd3eGYk8e3gwpkikTsdQY8cHhATaP2PLlovOKOcQJDli+iKiKsAW7Myw+y7KqpwepCvXD4cBZZ1ZlIepHJbL6wmPueVAomfAq8Bejw3IPWKKIhZo1Vw7yUE3bBWBi0W1QxDTH7GCwk5LM1+wUCRhrZ2ddvb8eTt79pzVNjYJOCS5sZ/N6nnG9uj9B5K74LPQEb1y6bLuZ3Zh3j69eVOsk6+++sqhDhxJghuf3FRJIQfd5tZW2zvIacxwfRwQuY7NzS3b2z3w2MbuUO0nSvj/9u6OQEkMiwAqOCgJrM87ME+HHc+4i+bydes45HIfJD0AVZgPgN+O1egYohyGGduOFedc5OkXDii8jgcAKT+HBeuHMpJee3v9KYaoB16rr6Qj6h6ANfQFxlHS7IxGBTr5n+0bJLnr9xmWDoT0AVF/cPhsaT955MaSK2nm4TA3RzOWLiiagsGgDualQtHSHGCjUa0JsNirpYr19fbY6dOn1L4wBp1Ug2M/CwCD0ex/gbRCnW6nkw2ADSolUR1mXYLA6Zty7RiCoOdMuTzPAYjCmgGYkpRECA3OiJWrFdvY2jwERN1nOyD5ueSEf58euOiUMn5W3+LnAUUPVYkPP/NnP+c5hqgbLIcPd13Mfc1cr4vc9fo/zmDpSMLjufvhdYDZwUNWL4Co1h2XhrIS5aXISMQT8EetmMtrvWqoq7OaTNLq4wFrSoYsbgULlQ8sFihbxEpWG0vYwIlT1tjcYjt7OXs0OWUPp2YsG0lYpLbJwqGYlfKs1SbJEuaSWMMkoQDsPYkP7i2CAVYkKmmIUJjETkQgI9dXRB92b0f7ZcEqlqptsGIgZPvVgA2cv2SBaMLyFbOW9jaZzMCKPzs0ZO0tTZbL7lo+65J2JIomJ57a0sqKEluUPHd2dmutgSGP1ExrW7t+/+jDDx0TLZ2y1bUVa2lttstXr1ijmKSUyaMfXnByOLGojQwD/B0IsCQZim6p0ydHdxM9RTQtmwSKURI7NzMj52jAMfZVtCJhwLEvAobNzE4LtCSpAzNyd3dbSVKAUMBS4hGAURK07KHoIKtiBA3nUlFmRsRLlOCK+dbTo9dTqaIkUDhkMzNz0j3v6O4So5Q1FCNBWH2w2TA2Yl9raGqyhYWlQ/kXgJu+vpMCaB6MPtD/Z2amlLgCAAIsIomKKzysOZirAKKw92DFOkZ9yk6eHBAoRhIamRPYj5R/0wYkqQH1SFRLcz17oM+DkaiEYaVqOzvbKscGKL17547Ysx3tbXLjBkQFlGXMkEhjvL/+l3+p5Bg6jiurqxqPMH9hB6KV/mT8qWWzTp+VvqUNYUlT+YNpJGxdgDjAO8qeua7xx+MClElch8NRa2psltnTe++/r3VxZHjYsRfTKZWnMyZy7DXEfft7VlubUayFpiZ9CouP0vzOri6t4YDivI61lLWf+BEQkv3w4qVLqmp66803tY4xhmCjsg9wbXwubfXprds2MzOre6I9iXMBPUlOALyRTC+U8gL7ANsA2VhHf+v7v6kKLORQ2luRMNhXcoA1mP5ibzlxol/jHuYp86ujo0vzAWD81KnTSqLDZIQNCksasBsgkOvq6uoU4A/ITvt3dnbpuWQyrdiaeYBhF6Aj8wYwH1APdi3t8uFHHwgwh4F6sp9qqCa79emnAh5ZOwBb6UtksGAusxYDKjP+AaT5fHRuiY1ob56HlUocywNTLCSpqEBDa5Z7hj0KcEx8z1y/d++e9kO+ixhg3Es0SHqittZ6e/s0Tic9syy+F5CcB/3BuGRMTM/MaI6+dP0llyTyrpHrfvLkqdXW1ClRgVwEclvc19zMvD16NG6f3PrUGpsaxQpm7WF8LC4vaW3hGnCj5/6YV9//jV8/xkuOROLHvx63wBetBY4n+BetR4/v57gFjrTA2++9XSVTy8EcRgCZ6s7ubrFiAF0IyAnoOSQT4J3o7bWaVFrC6ASzBBjxaExBmsrS9g8UYBF0ECABIACU8kP2m7Koa9deUjaeEnscTHGZvXz5irLQHDLQB3rzzbek8/O9739fLIWJp08VlGTq6sVQ47CEGUJtJm0ry4vSzyNDTPAkzaSVVQWmxVLBamrSOtxwD2SnCbJwBMXFHSOMlZV1OYUSSPolNwS+wG/8HwBSjLNqVUAOGl6dHTiU7pkVs1bO7dn25rq1ctjp6LCnTydtcmraWts7bXV51R4/nbSXv/KqbW1v2+07d+z00LBKiNfWNwUOwy5JUSYoJkdeQZdK2WNxlVAhOI+LLHqtAC78DosAABRQDYYOwJRfDp5FI5WyVtyFYc9h2hNGFzGgEjsObPSv8DrYdmgnCpgqOkapx5CqYnpUdiWwn/3gih2YKiZGImUtjfVWk07J7Ce7vyMmWzwW1uEfsDQdj1kcANAzdcoCgiJtQCluEaCsaNlC1ng+x78LgDRVB4YKGDWrUCksR3cHfgHGUurqs7OeQUvPABnf3d65tvMDA49yaFfSfhQQ9TiCjuZJeanvdC9TJafrqPJ12FceC8vXEOW7KW12GqrgBw5w1u+U177AUFU/AF7wfwDTSllgqEyFKMGGSVgoqr8iMZ5LOIkKSsNjCatvbbPvfPfXNfY4UG5sb0rbsae3VxpkGB3BwFyYd+zv7s4uafPBvo5EYzqodfV02/vvv2/37t61s+cv6MDGQYfXlMoV6YUyvniOfgEI5QAlMM/T0cQoRTpgBwea9/19JyRpMTM3J0CBWzs4yGtNgbFGv3HIoXyQsQ4gCTvYGS/g0A2jtOjKWgMB6+hoE3OMQzhmYr4RE2OGwyzlwa4cEd20iu6bvvPL838WKnNAHN/NNbCW8H0+OItcA6X4gKB0P2CTD67xHqQgfH1R5qRf9u6XwvvjyTHIsg50FEDoTJScsQNAOvOnLrWWoAAAIABJREFU5IB+b5KJ8eqBaq5dcmKLUgIPQ5QS531Y4qWyDZ48aT2dneoTPgFOIsCpA4fdGJXEg6YL/3El8+QEBFpWYZc73bhDs6eSM1TiORJUYogW82KSslKQxAAY0r0GKc3mII+W9LblijnHXPbe/yIg6gO+h/3haQcfDTSdYob3zOdEoEeB089igx5dtz6rBP6zANOjgKhjBjuNWzeJmX7PSuzVtkrI+NqnDmCFP69ECr8V0Uwuuv6j38uM14g1N9ZbV33Gai1vSStaFPOtUs4S0aDFw2EBaq3N7VbX3GpzG9v26fhjW8nlbT8QtmgMN/WY5DUS8ahTjvDAWNd+jCEqO5zcAmMGZqjK6TH24zoCPB+QiRHAFeX47BWtlP22dlgpErNkQ5NZJGZZDMukKQ1Tc8N6uzusu6PDJp48tvmZWUNmpru3z55OPBH4xByFVQo7neRpW0ubmHSUxbMPO7aVA91v3rxhdQ01dvHixcNEhs9slMP6/t7hfNdaGQqJ8ecSEWEBVYB5VJwQo1DpQUkx5c4APFR2cN8kcSh5pncATACR0AAneQvw5JuUsV7v7+/oPbhdo5HojwNp+kbDqqhgHLA240QtKQIvCaC1q4AETVafzWfAnEUjfGF+wQZPnxZ7ktdRTk5p+Lycrm/a9taOXgtwiuEja5Pay2PmUwpMvEBCg7iEUuB0plbSJlwj6+Mnn9wQYxbDH2IogDJkEgC3uGbWaOSDAJ8ANzHQxByGtY82A8ikjV9/43WBQN/5zi9pbhPvEcdxr4DHjBlATUBIaZM2N7uy7oN97QWMX1iCPM/sAPQDtCVJPjExpTUXYAzpIh60z9TklCpnYBKyzrL+3L5zW8kWYkZA1aXFZYGBgJQjZ85ojQPco98BY5FtIm7D/Zxxghs6gDGAJSAr8lA4hl+4eEFgakdnh9oZRjBl4j/44Q90zYBrAHgAyBcvXNR77ty5YyurMAszAiWJyahsgBVJ+zOmaF9K/BnDX3r5uoDPN15/Xbql3BfxLMA2lVgTT8ZsaXHOdna2pOMJIM6DqiBYxe3tnUoQ37lzT4A4Y4k1px/9y50dezo+rpgCAz3WHe6df1NlhY5wJpWyiYlJG3/yxK5cuSYNWBiZyOkAkja1NCvRIQMx2Jx7+9Lg5Dq4n9OnBmVaOsMZIRAQyDk+9kj9y9wlEVBX36g9n76CYQx4evXqNUkSwMR0Jn1lAYjonbL+oPXPmKGs/vH4mEgUsJLHxsYEUmJCBTDOtTK205kaO3ny1GHVF1rDAP9LC4uag5xH7ty9I63Pr3zlqzp3kAjGWBXTK9i4MKpZm0jKkiDh+9HCJdkqA6VqVUlWmMasl9zH2OMn9ud/8bpdvHjBvva1r2kewJRlhWWu3R8dVRUa/fkv/sf/4RgvOT5dH7fAF7gFjif4F7hzj2/tuAV+/w//pyoBNwENgQJl2B1dncrcSouzqVEAA0AloM3gwCk5YMPmIzhfWlhQwAMgCpMGlgQgAMEcAQdBKwcpghYOIjA2KJehlIfAbWBw0AnWU3ZSKIgBAIDD+2GG8nCGRinnBDk3L90tmCE4vPd0d1pHW6v0BwnqKFXjXtD7IWjFeIESIgI4QFHYpHwWD4Lr1tYOfQ8AD0wBgl+CWw4bHP7I8MMIPXfurNoHcIDyGTLJxcKB5XbWrak2LRCLzDqHk7mFRXv08JEFghHrI4iLJVXGfJDN2/TsnNgz6CkS2OIWr9KgTI1cm2kvmHxTUzN29+49Bf4c1MSSrJpYvOhCqSweMAjdtO0dtZ2Yd9tbFhT7J2ClnNMVDYaTFkpEZW7EIcM36AH4grHEB/sMO0rkHWOrKnaiYzX+VduAY/cKJSiXHfOptsYa6jKWxKE1AOt0H9TV6jIpq0unLU3ZPMAiQGyhZNli3nJFSiMDMhtCS5R/Z/Po5RVs9yBnB7mKANAyrEwBo54aKnqkYjtFDhma3K+7Wge5CNx4jhbmauJ9JgygqFUdoPEMNHPalRwAHIBECTTgkQM7ABYEioUjcoKHMQ2zU0ZKPo7DPXqGPAKVpSmK5urzD99wB0aN2HxB07hljMplvViwfC4rcCuWTJsFI5YTU7FsLR0d9o3v/ppduvay3bpz18Yej9nVa9d0QL9167Z1dHXpYKfy+krVirBDm5sFmMEoRl6B0lA0y+bn58SGYTxyIEcvlfkE+ygqIDbsWMditgYPAQCVe6MhmUcbrkbjcHllTWYr0gFFx7MMM9mBFzBGGKcAmRxCxWhGYsHrOPoqk8EB24GkgP6Asfy7HX1BkixIQxwceAZNjsdJP8M4Y40CLGY94Mc3QvLLuA81Qj2Ayzk/h3W42dvPau1y2qcRjS30dGlrH6hlDfCBQ79kn3thPeT/fJ+SKZ4uKe2BhqjTTHWO9w44cYAj7D3GkJvfz0aHAC0L6KCW39sTcJGAQVQqqw0Bs1pbmq2/p1fsfZihfKf/Ca6UHfaic9AVGOqNcciz0qb1nMkBRZnnh4AoTFDK5itOixCmeo7kiuyXHCDKfQGGi5kYxkDItKZnCwcOOPNMm44Cos8qzmVpp6niAElvrnpT4/9rQPQoEPoiKOqPi8N1wmOW+6/zQf8Xgd3Df8tMCda4Y7IHgj4g6hvRVSzMmgGQirRCMGRRQOqKWSoasc66lLUmolaLBVMxa2ErWSRUsZA5bd7eEyetpaPTyomkjU5M24OZGatmGqwaRLojomQL7HIxU1Eqhd2vseYAUUr3SRgpiSO2qwMEYMgxhgD2wxF87kqWJ+HGPGposqWNLVvdPbBiKKby+d7+k7YHe5KEEAzKTNrODA4ocYPDMslUStfXN9bt2tWXxF6nIoL2paQVsxQSWMx9EqcyswqHLFObkakbAARzYm52RvOHucV88itLiEVgNVJhIoO1/QOra2iwwYFBGQOirTk7N+utGw6cBPAhtqCvpNGYzUpSh+vhOkgGAUQtzE67hAXl+bCdATu9Cgb0B1mL+X5YgQfZPY1XwDcANOaHzMWoXAH8LZVkGARb7UTfgMDju3fvKLnU1dN3uK5RYs261gxgs7JitTUZu3T5qp0ZGlEZPCXOrqKlqnuTjFBLi1ywkTWhEobSbGIKdEpZt0iItbQ0K3EF6MY1wBRF7xwdZtYfwDGWgosXL6k9ST5hqMeMRJIA4AsQEXYk6z8A0CuvvqbEEm0JSOuz++kHGXBWKvbBT98XCxbQiOuUbFCQ6po+/f7uO2/L1IpSdWIsGVBubdu7771jDx49sJbmFrty9YpAc+JNmVjt7FhnR6cc4rnox0+f2N2791VJQ+xz/fp1a2tpcZUw1aozTyJGnJ3VGLpy9bKeJxFIH8L8o93Hxsft+9//vjPiXF+1h49GFUO8dP26yrhh1TJeiCMB12jHmzdu2J3bd8S0hTEImMs8CoWJp0JqJ9iZAGMAuowx2pc5hynX7t6uyvMxvbpw4YL2YQD8YjFrXZ1tko9ob+uw3b0du3HjYxnUwbCmuom2QGMTwzbMydijqbwgCdFYV6eKARjOY48eCiw/d/68ba6v2sbamuYV7791+7biy5deelnJLOIDqqwuX7liK2sr2r/wD0AqCr39sfExkQcA0YeHhq2urkbAKffFnokBF2Ai4OaTx0+1fkB0IF4h9iXWRv4JrXzuAQAS86Q7d+9K0grZLPqcPUNVDQET0YA5zxmBB99Pv3AWiSepfigJvCeWoYqKWB9SxciZEc0rZAOI3Xm9qmJG76varaenW2PXT5rw2fRpVyfM1YjMSQGAWRP5bhjFkDNkLlg1+/jGJzI/vXTxouYFpAvGFexb7o21AJD9v/hP/ukxXnJ8pD5ugS9wCxxP8C9w5x7f2nEL/OH//EdVwEwCSQI8QD0OpGSCAerY/GFZ6LC7f6AAmiwq2XYyqBzmb3z8sYBMylIkvI5OEyVJmYwys7h68loCZQITAioywQSeZOmHz52zmbkZgRy93SdsZWlZmXwCW95z5fIV6QbBioAZSqDMgYWghoMo2pcEJQRFlFehaUQZDgcAdPUQiYd1CogpoAmjhFLR3nj9DWtt6bBrL70s5grBPW6zBGIzU5MKfAEd0Awl2J2dmdZBhGw8GepEImKBYtZqUzGrxUwC3Ue5e4Zte2fPNjZ2BFY+mZi0YChqQ8MjyqYT1KJBRKnO0uqq7WXzOvjAtJicnFJZGocasW0jUR04KA0CaNrc3FaJNwCVDpv7e7azt6MDW4XydukXOkai2EschNFapKwy7AAZgCLc5MuUXIpxA7vsWbmuYy26Z3w3egGDfum856wtRpoO3640HEJSIhK2+tq0gFGMHnQor5QsHY1IYzQZClg8YJYIhiwWDIv9AABKKXq+WLQcbEgOpRbQIQJ91X20RYtFK1bMtvdLluOQkwhbPBn1TJfQ8oTl6ZWr+tfklVM79TzH2hIAIzMUB+/QVBjkyLwKVh7OrBWAhKrGNod2h7Z6bXrEvImnYXLFQxH33kOzJ5iljiUqo6gyWpGUFgNkAcDCtHLsKKh6HN4iMECDQUtm0jqIobfK/UiCEOAa4CMSkw7n7v6B1Ta22NWvvGInz4xYTVOzrW1uipMGSIA5A4eVhcUlW9tYl94aGqL3795XO/BvDjJOpw82YFVjjcPG9NSMDhQkRtBu48DNeKCfYR0CuDC35UqubneO8RwKAUFoX0BJsRxDzsmacvx8rqgDja85yffSXKw5PHwtR+dWn1O7AdY6rN2xRjHFABCtramRjh+HSyQvnH5p1Zqa6mVSJOapdIVd2TiOzpS9wxTn705SomLNzY3W1tYs5vrmFkkFp/3JISyVSQkU5UAJ2xRgeHNrV9cDq4j75zMBCjSnJPeAdiff69qF98I8293ZPpQWgcnJfTnGHgzgopUZ/2K7AcwzRmFmOwCeOQ2wDtwFG1OMZAtYX1+PdbS3S7OXsvmjD4GuAucdSOcms9PhdYZ1sEEdMCt2qgeGSgKgVLBCMa/5RtuRjDnIZ61UdqxQ+oW10zGtTYdx9IBhB8lZ2kwl9RyQfaBayQBPh9MBTW4e+j/+tUtj0wdtD9eav95x/vNK659jgL7gNO9/74sg6WdFBUdZo/ST3NsDITHqYdO6qQ8LPyy2Lt5KgJIyBmOO0H8AkKGARWAyW8Ci1YC119RZZ02N1YeClhJDlJLtgoVCRQtY0dKJmDU0tVjHiX4rhSJ2h2qBctXqmrusXA2Jhcm+CaBBvwDAAG7L5411LBTQQZ81BtCS3+kzad5G0XXGuAen8qpVGX+hiJUDIWvs7LZMa7vdG3tq1Wjcuvv7bXNnT/sfScXOzja7cvmy3fj4I/U9jC9YyzA0cY+mQWDSxVizSDIEgyqbB0AEMMIBnOTp9S+9bMFg1Z4+eSxWO+W5lKSOPXwogIQyYcx62J/Z22Fjcb8A8lSrpDK1coZHa5IHn09fAVABeLKHYOCIARIPxjxsS6ovME/CRJC9nIfaJBS2WDhs27vb9vDBqACeoTND6m9c3QGCP77xgcYpZiusY3V1jVoTYbJiYgcQRmkyazBGkQCxAESMRfYzrg+AkqQmwBggDHMNUAamY2NTk9zVKcUGIL5+/WXJBwH40I5IDvzoR68LPApHEtbdc0Lu7WiDkqyljJ8kLmzLb37rW7o3EtpoaMrBfh9tVbeu0k89vT26Jrl3ryzZX/7l6yqXZl2Hqfcrv/xdO3NmSPsJrMS5+VldJ7Ec5cIARx99/JHkB5A4Yv3EdEkVB2fP2cVLl8Xy43UknlkPiN1gfNIflCoTrzU0Nul5nMjZSwZPDXrg8LqYpOiLvvn2W5YtONb9t775bfvON78tVi1tDFsVcJd1mbj1/v27tra6pn2D/Zbr4r4ANYlzuWeSlXJFTybtzZ/8xD65eUNGSa+88oq0u4k1Tw0OWldHp928+YlcyYmH0RAljiVZNDM3bxcunBdIy2f6cgKvvPqKrnN8fExgM8AfYBtMSUBz2Lok3JeXF+zUQL/Mpgq5nAyXYIKyzrS2dUjDNJnKWEtLh9Z1gYYYhRULNjM5YXMz0077fnXFpiYm7Nd+9dfspZdeEjtXfVytao4+eTIhULNXJAWMBCvW2t4mUyNiZ0yLSMCT5GL+sIT0dHVpHJNspA8wylpaXrSh00MiGUBMiMWTjoWspIAjLhDbA8rTxwDRgI9obrL/U/EAME2b19fV6728r7unR/1ErItkF2OThAivB6xtbmq2N954XWeHq1dfsvrGRvX75vqGqqrQFuaaAEoZ7+ip0ve19XWa87QbfU2sgyEqnw/rFjkGYn5K+n2zRh8Ql853NCrWKgSKrs4OzVut/+GwzjaMA7Rjf/dYQ/T4QH3cAl/oFjgGRL/Q3Xt8c/9/b4H//V/+H1UAGAJEAhoYiJS6AqrAzCSIBLghQz0/O6eAmAMVQT+BjuTVqhUFTWKRVRBZX1KggVssJWJk3QEJTp8e1MEE8JJAE4AR9hjmL5g4iYGxty/TCVikb7zxhoKbq1euKKCD0UhQT3DDwX55aVklTiPDQ4eldgRcAJuUohGobG6s6YCPQyklPJSicZAC+OTgMPbose3tcogyV9Lf0SGzJMq7cJft6+9zbJsgrJiMPXgwqszwib5eSyfjtjA7YSd7O2z49LDYJ0BpXOsjhOkXVyxdW28NTW0Kuu7euyfNr47ObluYcw6vlNUD/lFiT7Yb1sj4+BPplXEvBGQ7exx6s+ob2HShoHPpBoDY3NmxvYNdZ2pF2R6aoQITPE082EhyzIYd5IxDxA7zyuNl9oEWrBDDF/mLIE2eCdFfAYgKCPDgRleaGbK6mrQ1wJZNxsWOgvWUDActFQ1bJhqxuljM0hzSAwHdD6WaAmXFAOVQHlbgD1v0oJATMwnNVJgwlGBl8yWLxqMWikasiM5hqeiMieQOHXJsKcBEX/vP0+uUlqoYn1UHiEpb1cTWRS6A9woArZQF5EYBNqoVK1Vw6XbsKj6S+xWAFQxYkrLVcOwQ0ANY8MudnUIhves5V/Neh5Y51h5SBWjUBYKWrsmIeR2PR/XDdeRy6ETui4USisatUK7a/kHOGtva7eK1l621s9tSjc1WQbYimZL8wuMnT8TYOj10RkxjQAmC/PW1DQEJPnMbcIFDF3Po409uuoRHNiuQkcCfEkVutFQGIHTJDUAumSLJ8KoqcIQyc+4lmUgJnMHsAMBPer5x2JQVgfalIgChA/fr62rEfsPAQczVUkkgKHIRPHgvRhMqS0OD0XO25e8cOGPxqA6f6JzqOmKOjSqHeRhwcUCYokAg+gmWKdd4WPocCNiJ3m5rbKiXEy9zDdY5Zb2sGQsLi7a2uSFdMZIpq6vrtrq2cQgi+gZOAv/yji3pWKFeIqHqZBV4DjDcGaU8P7d8gA1JCQeIOhYv4KSPq1cBLQGOKe0HCAWMDobsZP8JSXbATA5i7kVJtvdwIKOUMR0Y6pfKS+fSA0R5D4ArPxX6k2usWAG9Wsrhi558AKzBQkFai6USgChGTjDnve/zxrNjkrv745BOn3A/fCbMO8Gx0t7028e7xqqTtHCyC0fWHzdx9Jzu55BB+rwGqADXI6zsF9v4593b/ypA9MXn/T5zuq/ONglAhQSKWxPcPardudWgx4SVFDLyAkGBx2iJws4kFVAfDFtvbb21p1KWkt4ra1nOojHEXPIWLOek3c19tvb023ahZFNLK9baM2BxHM4BGGDV5wras2CTI+XCPiDpDi5FDFJXNi9DkJjT2mYeRUKwfNEndnogMUxMonErhyIWq2mwhvYuezI7b5Pz83ZyaNgKpZLKWGE09vR0CQj1Gc+wGgHwBwYG1fQAhMjpAMQCePjO52JVenqnGxsrigcAViQtUcaIcUXjlnJ51qWOrh6ZGQL4ktiZnp4Uu4/1C4CP6gJej5M5uoAyeBHTbEHxBvMeAAsQUk7pSYDNjMCfXBbDp7RrpyCGV3XS6wUIZR2bmpzQdW1vbVhTQ5N19XTZwcGe+4yaWiXU2Jfpf4Ar2KJI42ysbSh+4n7Y1wE0+VwulX0G1ifrFfI3uKW79bAoaQ6SVQ0NzdYLoCOjpn2xSLkW1jrGIeu0dKVDYXsyMSH27fWXrqvd2Uv5XEBIJIoAWgEvAWVVkl2tak5Tlg0IPXBqQPERyWbWecYGTuCAycR1OJ5Teo9rN9eMtigySryH66GaAFCT/hk8PXQIwEmmgMqhQFBxHNeie1leVqKbpG9jY5NduHjR0qmU3blzWzEebfvpzU8l73P+/HmB7BMTE2IubmxtySiQOODShYs2dPqMxcJRMVFZu6iqIc4EgPzgg58KGOQ6AGgBi4mTGIuAkrD6YAhfu3ZV14GOKpqTgL2se2i9ohVL3AgoR1Kfa6F/nBt6WTHr3OKi5ufgwIDWR0BZwLvhkWG9j+/gGmBvMs4wj6I9AK3X11dtfnFaTNjf+t73BbghD8VcZu+HodjXPyB5m3S6xk6dGrJMXZ0trayKYSpAd2dbsQN7zgfvv2e729t25coVJTmIvWHkUi2A0RkJe/ZbEp7z84tiKGMeimkXezOyDZKeqK0VuM184P4BSdFkhTlJ3KyqslTGubdj+vnwodYW33yIMYhUAFUjrIKPx8dFMGDfFmsX1nWpaDXpGo0536QVVjcJglu3b1kkFnUO8XX1IhCgNzz2aEyA+dCZYQHtmFdxLmGOIrt17do1+/jjj9W2J0706TuQUYBhTQk+VTe8n/kPmE+VDCQE4gNAdPqJ8Q+geuPjG3bl2lVpm2K6yutYtwDEuUYqtWAEM5+mZ2btv/uv/6tjvOTn3XSPX3fcAr+ALXA8wX8BO+34ko9b4Odtgf/mv/9vqwRvBAccHHQwBajCpTWfU/Dj64sCEBK4c7DjtQTZO9tb0pkik8tzBD4wKmGJALJyCCBwgH0Ay3N6avqw7BxmBiAHGWe+jwCTUpeO9g47e+6cGBHLS0sCeAjMM6m0SlQIuhxwklDww3UMDjpnSoI2XOvJTlMqBvBJ2SnlbQR5BKWU9cHsQnsslyvZzvaup8FnEtnf29vRPVPSU19Xq1I8mAUOUIrpfRwWAHZmpx5bbn/Lrl65ar09fXJLh0lB4B9LJC0cjVulQsnegcxl4omkxyDlgIdpVYulcL3c2ZUD79zcvA5jMCT2DrI6NNBGHPAAlWAVUNYHW5MSX9ihuUJO7AvANelV+uCLBwgKNAjB0vLMiI6CnKXyEY1Mxyp79vgsQPR5pqgDbwD5HCgAIJpJoheatgwl+jAjYYWGYIVWrCGRsNaaWquRWzagIKBJVX0P2gh4q7J4yithscAwLJUFiu7n8rpfDnschCm9LDFipYnqAS4S0/M0/zw2mphw/k3hHA5YdKgL6ly/OciI+QVLSiBOVVqX6HAx7mGOqszTBxDkbh+yZDBi8RBsTq4d0yXAT8DTkDNW8bT9ALJ4r4BUoBSxasuSJQAkQetLTsshAFWaE/fviphGyUyNmEWrm5tWW99i/UMjNjA0LDZXgfL1IG7uMSUhAI1hqXG42Vh3brUw2JjHLc2tOlRRvok2mnMPbhM7cn5+QUwsDHQATxiPgCw6IIhNFrVsPq9DNffAQZ1DBAxfAG3+XSi4dnRLiDM5k3GUocGJhALl5+7vKpH1ysf5tzPzcQZggAJyq/fMwvR6yQeUD9lNzH0N65Az5+J3gXAaTwDaAKNRx9ZUCbhztgcU6Wxvlx6pSHTe8wAlJETu3X+geYr+HOYTyF/APmEdoE25Th57e2hrIsXhrlWHRenHZW19Y0uvYVwBtnKNRxmGPqCm5wDcizBic94IZWw6hrEra0Z6oaqxVshmpdt4ErMTdAvLgF4BC3oCpK6g3QMSPUD08N+eCRk6tiXuwwflAfSQMADs5geJBhzscT6XIVVRIBgM0RKmMkXWadeH6pcQZfwl28seCIji3sSAhjHuvcaXKXAc7Wdaqf5nyPDMMyuiL/2pqQkk9u/PvscjvXpSGc/WrJ8HFP08Ruhzf9d3O9O1n/mREMTzF3dUC1b3x7pEUsr3nQ86rU9+ItWy1ZTy1pWM2An2mkTCwvQ160cI9njOYgGzVCQsSZLaplZLNTbZ6OMxW1zbsBPDF6ymrd0iqYxjtpcrVizkxdQE6ANoh5UmaRWB1hWB6iQ0kU8hccA4ClMGH0EbM2IRgNKaWgtFk7awtmGlaMxODA7b6OMJ++jTT+3r3/6WxyRclg43ZbH9ff0qnQcQQ5+YJCVjWDqfxBSViuZIT3e3TUxN2NjYQ2lQsp/eu3NLJkkAc22tbeLh7+ztOkmM/QOBTyQmYJky3pGbgblHlQf9Eg5FbHl51W7fvau9HQYeCRwnlRGW1AQaiJgTcn3EGRiikACDLdbc3CAWnCos2IMk6zOve2SNoaSaxFIeY8O52cMyXpIIlPqzPs/NL9rK2rqYh6yX7Nd8z9TMtEqGR85RwryhJHBTU4vWStbNrZ1ty6STMrUCnAQwJOGEKSPtg1M8ZfDEEoBLgEb1aLpaQIAkcU//wID2Q+IEwCQfeAZQA0QkUXX9+pc1H588Htd1AUDBQpU2cSBgyXTKOXDTZ7W1qupRuXpXl9ZRvksSH1T+hMMCo6kgwsSNMngZNa2tKobC3AhdeJiEMG5ZH/k+GOL0GWsaZc3EhD67DnYecR3JaOJFGIAwMWEUxqIJjQHiTkBQWKBc63vvvidWZltbh5J8gLOTExOKDWElap+OhMRUnJ+bO0zucy20M+sEpj7EqIwrdDFvfPKJdXZ0KE70KxkgArDW+P3H3gTIh8QMe+XZc2e1PqJTyYPPhvWLdi5Mz6XFBWmUcg0A5ryffZbrYBw6qYOHtrg4b7/8S79kba0tdvfWbbGWW1ubdf3QzVs7usR4rmtoskg0rjYhJpidmrKd7U3ND8zEhoeGbGT4jD0Zf2x3bt8SW5WqrXgyIRAcI04qhi5cvKwxAeuW+6Wf6AOYzsQF7AN7+7tevB8SkM78oq1WVpetqalZoC9+87y9AAAgAElEQVTgPzE6bYFhFQaqrJPE2NyfpCY8wBN/ApKHJAN4XmxMkt+lsgBL9lZIFgCZaNpibsX1tLa1akzQZryfcc3cuHT5svb7d995T22q2LypWdILgLTcG2cOzjGA0Egs+CxYSt9VLYFrfX2DEimuFL9TSRikI1hHaCOMJRnn9CufGwxFxPrF9OnsyLASlFNT0/Zf/mf/+TFe8vMePI9fd9wCv4AtcDzBfwE77fiSj1vg522Bf/Vv/rU0RAkMJiYnpMf15a98RaWpGIsQmFI+AyhC5pyALplMOKZYqWQL83MKiPgMgmiy7oAAr776mrSScPYkcOB3Muy+XiiHMYJBAvjO7i4FqAQ6vhkAnw/4AmuNYIcy2c2NTR0OCIq5BrL6BIaUzfjll4ChMEMI2AnyYDMQpHH9T58+UWaXUh2AETK/TQ0tNjb2WIAQekqUxCH6zw8HBMp30KY6NTAghhzsBsqHOPgDBt+/c9NO9HbaK6+8Zh1tHQJEKTWmrKahsVnldAB+sB0IFNF/oowOLa7F5RWbmJq08ceTtry0qnvl2gi6YB3s7DrXeO4NMIhDNffEd8Ooo/QefVSAA4C7Q0DUP4hLO9KVbMq1WpQhTEAc8KnyVQDUIy7f/rh5Drr4THYor/Qdmh0Iq2N/MGipREzgtQyUomFLxSIWD1ctbiVrTqWso77RMuGoVbzS7nKpqrGGgCawKgAezAgCT1igAJ6UyQHIcbDd2gYkzlqukBebFMMoAS2wS2HauSvTwRFQkR8BVABwYhN5r/fMa6CJypFb5kauLWHlxcT6c2CvA0MBo10yQD+AGvSJUxHU4R9TH+n1UToL8CHWKi7yQYuGKI13wKjAUfUo7C2vHdEtFTjhmHSUeg2ePWuBUMSm52ZleBJL1li2WLHdgwOrrW+2geHztl8oiAXZ0tqugy4MB0C9lfUN59QcjYl5zFyW9m6Bw39FBhmzc4s6YPE35jPjioMLB0JkHzgAMUcd49DE5GHscKBl/nLQpSReKg1VTLs8XdC80wWFjZJIJSyVwNk2pl7huwANAA9kGiKQ1OMZA6Z5bE5YomIZok/rmRphqEayAI1S2HiAc9EYmsMxHZZ4PXOb/iIRAhDqdBM5fIUkR4AMBt+tsZpOC/ggEXP7zj2tLz3dOO2SpICVTBs4x3T6XCZHeXe9/jjgcMfYYc3kMLnvseUBZVyJuZMS8OcyY4N1NBIJOZCx4BjqfB7XJIMjxmO5YlE0Ojk0FotWn6mxgZMnlXAgQcQjhlwDHeODjx4ATX/J8oy5q+ccY1RavMwJGV1UBJrBFmfO+QxRXJGRAABA4nnaGB1UwDYA0UN9UMrAQ9xD0dMB9uBOMRNdaTwPmNa16YzWcEqoeZ52AvTa2sOIqfAz2ro+4OlLjB7l1x6qALgl6LNM6j93+/vrQFH9zftCHwzlA/33+MCoW2aDFqU+HgEOJBokV+AuzFdGhR2qh8eG9cFfpETqrWSt4ap11GWsraHFamA7kxCidL6cs3iwagiIxJRMCVlr3ylbABD66R2LtyQsielSS6dlMrUC/5j7ahNYyWVnSsb+yBgsodXHXsRaBgAagXHsNGzFuA+FpTOYqK2xRE2d5apB28wWLNPSJk3R9z782AaGhgReAujV19fJOdsB/CYpHYCZ6ckpG3vwQIAaWpUwPXkwn9FIRFeT62SclwA6SwXtiQAQgGAH+Zwrv69vEJjL/JTBUSKhPRJNzo3NTYGWnV2YKOalDwiw04pkTwV9v8cq9x46fVq6mbBVYbN53aCxx2MBbfRAVcAu0hZ8/ubGunV2OaBtb2dLGpSMe7FdYzFpjfsGeYFQVOspIB17N+MBzUyY7ZLuCIYF6NLmMIkla1JXpwQTkkSYQjY21glQBHhsbGiyXLYgsBYAiDUBwAYGvNY77VPOFRyWG+Dj+uamEjwCESlJt4ASuDDhkNeBXcf6iY4jZe1cG+AawORBzsVOxEZowtfWOrOq9rZ2xyKOOfO8qakJAaFcE/0AaEob0t7oSlKJAHtSZehVQCYHJMJ29OVAiLFInKNLyd8wpwHIZR+CeUiMBQDJd/hGPySNefHog1GtGcSQU5OTcg5nX6rJ1MqgCrdv2gLWLlIOj5+MS1KEfUF62QcHAhfPnT8n4J3rJc4ieQaDGXCOpBvMW/YAtE5VMbW9I7CMNe7ihQs2OzsncA0XenQ0F5YWbeTsiDV6hlLEigBnNemM9rXu7i6xL2lfwEPYhUhFMM5oa5KT7737jmQdfvu3f9u6uzrtg/feVVL+69/4uvWfHBCIiZs9+8aZkfOaFyTWYbEyrvLEyGurtrgwrwRIZ1ubZC3QEOXfSFBQvRSMhGUShGTFpctXFG8zngGGIRCwF+JED0i5uLRk9fW1ih0/uXFDIKWTXHBa9RrToZDWFwBPJCgYs4eVSxsbiptpO66hrq5eoCp9yFyBoCDjv0DQTg8OSvOfc8SDBw8EasKaZq/HpEr6ttvb+hzM0th/vvGNb+naMR3d293X/GavYPydPn1aZ4TXX39dhlx8BnMTljMsVeQ3YCEDAEcjUZ0D/NiANfD+/VGV7DMH2jra7d79+4qfWOuIqxijSDtwffNzM7bO2K+rtX/2T//TY7zkc3fe4xcct8AvbgscT/Bf3L47vvLjFvjcFnjr7feqADhobBIkyn21rs7qGxt0mCdo1qGW0vmSA0cAF8fHxi2RiFl7R5sOQwQ2BFi4cFIiShadcheYkWNjj+zll19WUESQTnBP0CWtoalJGxg8ZZcuXrLbt2FIztr58xcUOFIqODU9aYtLCxJ7J9DkcEIgSjkRBzMOLYCFyVRCWWnASiIjSoKcJp8D6QiMYWFMT03ocIU+GeX8a6vr1t3dK30kmJcE44CmDx88EKMGJimBMqAq2erbtz5VoEcpFyyMf/Ov/qXtbm/Yr/7ar9rQ0BlbXFhS8IRzbDyR0iEM91BKljAdQJydNqVMbXVt3WbmFmxmdkGlywRzMB9xn+fAB5BBwAZjCoYoDxgxgE/oSMIwqRQRpHfO0QI+PW0/AZ4AhJ6rtFw8pIXpuSRLJzQooEXO8i88PEKZ934fjvDRBwd8cJBy8KPnxu4d+AESAawSsailYlGrTScsHQlZIlC1lpqMddXVG6IHeV8CIBaTaD7XjOYigTVAWgCwE0fyaFTBPMAyjq4cqiknB6DGXATXedyvuXXnnO39jt5WuWwFADtvJ4Ot6181twwDz3DaRt8SMx2HiFqQvo/AaIl52p8AVuiAeoCo57COFmAIIBD9QAAtgaEAoU5nENBLjGo5TlMGy3h08gVikEps1P2fa0kk4xaMBGToc+nadTs9ck4gi1E2H0vY+vaO3bk7atiunDl7wRZX1uzB2GOxg2DgrK6vqcyvp69f841y+7mFJQGDHG45FKJDC6AJ62h9Dcd2SuPLcoTnsM/BS2WoXJWn/wiYRkkniQqVg3umRw4EDovFS5m6D0Ay5wDVaPdoDI1V3MgdICr38lxerCO9rliymDfPuFXHiHaMXQ6zKslPJrwDjwOWeA2MLli8aCAyd5irPojg3NEPdL119bVynxWrem9foAGHJMo2SQDBeJmZnVOpIwcxJV+2dy3L9Zcr0gFm/sF49ZMRHNIwUmOOITHAQY97B4zhdTKbEghEYbTT7dV9SecR0DyssUGJc6mQ07gDqCjm8wINmT8qRUcTdW9fgOKVSxessb7BygDaRZjFAFo4vHsQnMA4Jwfhz1jmAnND3mEWVKKB19CmApvVp54+aNmVzOcK6IgWrCggFD1Tpyf6DBB1ZY/0JfcsZqgHgB4CjdWq1aEL19UloITDK2sZY549hoM0TL9CqSD2N4DWXj4vMJFycpI2TgbTrTn8rin8TKPDwY4isR9Cjz6u7v3Ne/4ztEOPAqJH8GRfaOS51dC93avjpzjWj4qrDsSORaLuGrTuOAa909j1tDokVfAC816fWDF4yg1WtZpwyNqbWqyrpckyMOrLBYtW8lbNb1vICtIUjsTjFk7XWm1ntz2em7MPPh61YPr/Zu+9YiPL8jS/f3gfNEHvk0zH9LZMluuurp7Rdg/Q2IUwsxpBoxcJArSr18ViZ1fuYaGRBEiCdrUQIAiYNepZzZOme7YH07ZMZlZ6n8xMkpkkk2TSe4ZhOOH3nXuZrOrqKUFv1WAUEplFRty499xzzj3n+38mbBZJWDwJWNVgDU2krMfVh5wnq7PwYKwofIbCmZE871i5DH7aGxsaxmkkEbMYAYupBmvq6LaXi4tWj6Wts2/Abj94aPOrK9bW0amxg4KDZw6ACrY0eFQPDgyKHZff3BQQDpMSoIZnJgwzgAPZCTDZ0Td3ynqmc6eQZANM8exnzkcqr4Cg2RnrPzAkySsFGJ6hd27fcvNCKqPnwrHjJ+TtDRBK3wQwRNYM+5AX6w5AG0Ic6dPMC/huUhtEXs19ZC55/nxU80Yu12Rbm+tiNLKmoKBCoXdrY0PnC6Ntu0DBMmCROEqQqNhqjNXGpmapZrYLbk6AsahwJwvKp5gCL2BMoZTXGOc5qdCnYkFAJcxLpNv4/AJKElyJxcmBgQOyM+Jc8UDkOucW5m1llXCeigId+RlAI+3I+b58OeNZagQslU7J5x2GKs8Cir4UvwCHBHKururcGJ8UjpgjCfcB/KGwjI86wCT3++zZs3reIafe3FxX8Qlmq2P1F/T9gFL8m7kR5h9rNUA3AokIu5SVQjqt9qfQjE8kTErYgIBv9DHH7A9Kxs3zjQI7zFKS7ykAzM68spnZWYGbsENZO1CAP378mPX39wnogyEJw/TOndvyA8Xv0WepXruGvPqp2pSiPfee6wXExKYAUJWh+2r2leZeyAH3798X+A5oOvlyUv0ZditrXp6N8uBGWWUB+/73v2drG2t29fIVgXG0A8xJ+if3nLU09xW7gM+vXLF337mkMMpf/Pyn6q88J1bW12xgcMg6u3vEFgUQBQRm2qfI0N7aqvuGn2hB4WFFjfuVJRcyyrNo+NgJgdGEen786afOYqKvz0aePLUrn1yxP/qP/yO7+MYbYvZKDVVwoVKAxzCfYXezdqAICuOVc3PBomWFMPIMwEqD+QDvf9bq6mfxuGY+VF5cK8UC7vGxY8dka3XrxnX1J8B62oM1NfdYJIgGQkozKnLjB0qRkKwC7h0MUfoWxUnA9zt37qjteR9zO+OeAgN2U6wJ2NtwfNqavimvbz2fkyoOsuanUMH/81IR1HuI8jyEGIECjT4JKA+Tmf4PuP3g3j1ZNvyTP/7H+3jJ1+4499+w3wLf3BbYH+Df3Hu3f+b7LfC1LfDDH/7bOgtN2J34hsISgH0EsDO/uGidnR1Oog67wdv89vcPyACejTTJz2y1Wcyz8ALQohoPG0IMkHJZi1JfYotUV+mcbECiES2YWJCTJAooS0WZjU4xX7D333tfANHY2DMtwDg+58Z38R0sTJCQvXo1Z7OzSJKS+h6AIKRL/Bv/IBby/Bv2AFIgvEthqOInykZi5uWMpG8+WMjGbWlhQcDF4NCgPjM5OaEFL+e6sry064W1uIgp/pwd9NJcqcSzIANwSmey8nPCC6mhsVl+lWxwnHdhWRKta9dv2soa0qkdLQIBX/AOxFcVJhe+i7SlL/kFeC6VqlpYFkh7LhWtVi45MNQDRiTTDIYk1dylTwkb3sOz4n6ycS+XrY4Hpw82aKssqOErxK2vAVHH/nJgqHwxteV3rFPAr5iSg00+oi0NaUtFgpYKBqyrsdk6kWiRNkw4FoAaLF/SrAV0I7OqOHYbrDkYybBS0hn5s3FNAKGwnpz/rJPWS/YuyS/BMFWxD/C/BAwVy00ydMfQcZFJzscwzE1BAgwLERZnhLAbB2jKb0/gQsRoPqTwLkzFsWxhhQJKAWY5z1LZ8Hn+oniZOuaneK94Q8pWAA9BjuWYow5Yhn3o2JWRaMjiyZgdO33Gzr/7vkWaW1xAUSJlFvJCpHZ2bHpqWom7+Km2tnZpQ07/9GVegPFLKytWkYy2YuPPX6hN8a8FgCTUAabE7Oy8bW7AeDLbzLsNmhKeK8BmAW3IGK9IcvEIBdjjnGGniPkDeArgAos2EFI/ZUMtAIYGVl/kqmFIOWCGY8I0ZTz7gBqbG8BKxoGfMg3TiA2XglCSSSViw5Lj5fwIYZcRapKWNJW25rz4DKAzxwboYRPKPWUXSGHEecg1ilXyaOSJTc/OOhAT1qjGDPvOsG0XCJ3CDiAqYJZrF9M0HJJcnpeT5zorBPo+rDCYl4Dp9EHAWs7bWTw4oNeBt46RBNi4U8zLC452YhMNuIaUnnRwJMiVQsmOHT1iBw8MWhiWGIFTeFGGYBKa1fnjCLpOBrgHEJXMHwjUAxIBRAnREgu1WhNrkO8A/CxX8Qst6zngy+ZrNeTyjh0KS4p/81n/JS9cb1p57aMZsFxD1o4NHxPwA6hL32eOEjMV5il/e2n2eAAja6TQRZEoD9PXO6ZfbHs9P+2SiT3Q84uAqM/L3Pvg+zo26F726e406EOjXwBDXx9VnxGLnSIJ4V/cM/czf9Hs30sKGu7+uLHuz5yCSasVi9drlgLkSiWsJ5ezDgILI2FLW8WitYKFg2WLx5C0h22rsG2DJ85bLZawTz6/bNOLq7ZWQOERUJ/LNjfKjxsACLYTUwzsp9fzlrNWdnYNzIRufgK8BIRnHgEQTTU2WaqpxarRhG2Uq5Zuylk612rPXrywBP6dqYS8CQHCGGMAnx//8ud2YviYnT93wSf4CiQhoRoQo0Chq0Y/d/7OeG8Wt/PWlssJoJuYQCkxJ0/K5pZWGxgcFLgkf0EL6NlI30NdwbwDYIMxw61btzWnAGLxvGeMsQYAEANQQUrN/AKohy8k4PvY6KjWNUiUWU8wLzGWYdICJLI24YHtA8orK4sqXnAduaYWa2ltttb2dtmNXLtxQ6zw/r5BzS0vX07aysqangl4rbd3dSr4R96UWOFsbQksJDSIosiL56NiEPLzw4cOWV//gDw5E4mUwDsseFDi+KoawEPWM6xTRsdHZa9y8hQ+nBkxRSmssMbBC7m7y7F0r127pnbh/GDhASixVhl/Pq5rgvVGwA+WPazNABGZjyhqASgBVAGIDQ4NSZnD3O0Ce2pKtidcCN9PmMN8lqAcACbYeoC7jx89FlMVP9L2tg59HosSfsb3yA4Bi6FwSAxM32eWZ4mCAgtFtcMtZNThsNjHMPg4b/o576MIzhhgLsb7PaZCXFBrW4ryJJyzLgTgg3mMLB2GKc9NCvkAqVgu0JcIJHr77bftyOEjAmsB8dbX1gWIsrbT3C32fV1FCJ41eM7id8lz7EB/vw0fHba7d25p7QgQzTVxLvRv1AQEh66trNu3Pvi2+i4p7L/6xc/kI9re1izVAu3OeOno7LKLb19SKOfE1Etrbm1TCv3osyfqr+fPnpPPNLYOFLkA0RcX59Vnmc97ewfkD0xhYGTkiQ0cHFJK/TIMy40tPZv4w/1lXODXevnyp87iIJPVz7iXjDnAc6wVKB5yrZAT5BXrTOrt+fNxFSdQq1Dk4N74ihL6HfeONQ2hWyvLK1oLiO2bzarP0EaMV4DSbFOjWLyA/ACaFMql0sDup7VVhAbWAbMquiza7/3e93Vs1seA2DA9v/Pdj9RXuD7Oif6N5QHv437TzvQ55hSIDoDAMEHnXs1p/GYaGnQ87A/wHabg3NHeruIc50UbA/L/F3/v7+/jJV+749x/w34LfHNbYH+Af3Pv3f6Z77fA17bAn/zT/76ea23RggaQUz5B9Zqk7yxYWMCfO3dOIBTVUCqpSEdOnTylhYDYntGwghyisbg26yxw5c+JD6kSYWGPRLQ5IpCIBbYzX09pEy6D/ulpbZjFTMhmd9NiAULZJA0ODtrhI0cERrIBg0XBAj0D0GgBW11dluxN0v31Nc9DcdnzMkyICcF34nt048Z1HR8z/1g0LuN5NlqwMPDsYsHUmmuxu3fuaGPFn08++VSM14sX3xAowrm3tbdp4zfy5JEk8jCg2Kiw0QBwAd5g84GsnSo6C0YWzQAehDONjDyVxyjp1ciiAHmRAwOaylOxXJHfKGATL8AgwIyNTdhvJMWSol22KrJ5mSV6jCgAOtixgDQeUBMKA7g5sNMdu2x1jx0Ka+jXX14ix15mk6Tn7jt2AVF+pnAUHwhwjFzJz/G/i4csl01bNha1TCRsvbmcdTZkBYgaITmRsBUqZVtamLctkk0JFonBhoxq41DjP34WieiaYEEltRF2DCzAT/mrIvnF/3DH+a+SVq90c5KyCaeh6l+H8QgwgXwYuAK6WsmsVJRsEvAddpNSmAkGInwEYHfXD9SxOB3v2P0HIAJ4Komwl2qv7BiFK3mp9kjwBXLBEuUYTmrsUthdAIusS+skq4ft/Ftv2fm33rZoS7tZPK5rdW+KyhZA9hDBiFVKFXvxfNKufnZFm7rDw8NaxONnB2NFjMCaWW/vAZuYnLSnz0att39ATBPA13QyZaWdqo0+HbOJyQlb29gQoACzamMDu4qiA/cARAHid3YESMMMSSczLjBpa9NW1lfVrpl0VkACoKCf9kybwJYGlCW8inEGOMhcQz/xvYMBMX0PUaW3extugEfGBVJa7CwANgW+BoOucFIoWDoFuw2GlgPZkI7CmuzobBdTy42doM6NccuGF5knQCi2E6FISKCvALoKgK1jwOIvx8aHzf748wkl2nOfOT9JQ+Up6hLb+QxMMv/6OW8VHOS9BzPPye7FrIRNLB9msPgd26GYFA1rfkklE7qmteUVyY+RxB/o67OB3j5LxmKuKEUAmAeqB0A/qwT5fAkQ1XTgEuUrgHDe712hBUDUMUQpalFUYaMJUI7PHOCkGKIKUnIhS0j7dS0+E91HEYPKCPMk/wDedWtvyirUgzkQoEmJ5x5TnQAo5h59L1J9mDiA0EEnB2bjTFL3KkFYME9lL+F5W/uT1J5V6V6G6Bd093ve85sAUY3Zr5j5XjNCHfi6K//fE4zlA6Lu424ukBqB8CKDFe5Y4Ix7sdYdVC3PYx8gFYjK3FsD/A5aLBqyJMnK6ZR1JxPWmUlaQzRooVreIrYjKX2wFrDm1i4bGD5uE6/m7POHD6yazVnZK06hvODFnMSYBeyk/WBvquCi0DnmK1cfU7gTIJKC48ziqZSFojFLZhussaPLppeW7eqtu/bs+Qt76zvftSPHT9jDxyO2vLZqw8eOCcDjOgAG6rWKY8oHg9bc2Ci5MIAI4ByFRfoPyd/I7kk/R9b8Yuy5tbe02uDgQYEiN2/ekJ/j2fMXbduzVYB9heUMgFS2oXFXbg8oAqu7raNL4xmwg+f2s9Gnkr3y+/MXLoh1KZuHek1FICSyAHJTExMa+6wLAIQnJ15oHmAcUiBZWVmyxblXAq/wI56bnbGHD+7Luof2++h3f9e+++9930aejNonn3wmIKVvYMAe3LsvoPLNt9/WXIVqBOCOcCXmV4J4hgaHlO4+/XJCPqIAl7DcSN8GqDp+/KTuIwAXSdnI5AnW6e3uUU+ChVcs5K3/QL9V684jGeCJuRVgl/vBvIkkOxGnmBQV0ATgxPsAtUgwJ1TOMW2TslcBMGPM9fU6AI97AgDqg1XcH8YpEmdnnQHL33maktJN8ExjY7PAKgpR3BPYsf4LuTQMW1izzsplWeDp8LHjWiOyXoR5TBGddgAo//jjX9mdu/d0HgCj3d1dYnpSbGEuHR97rn8r/X18XHLvEyeOCXAFDG9v71ABkDUsINvR4aMaGw8fPRQjlKAuxu1nlz9TcZ32gT187uw5AbiyaEokbQcP840NMURhpG5sb4ptPHx8WH0Kv8qRJyO6PoA11rrPx0YVeISfvb8W41wB5J8+fWapdNaS8ZR1d3ZYW1vORh490Nphc33VRkefyvt0bW3d5hYWrB4M2oWLb1k8lbZSuWx9fQMeAP/Sco0NGousajoUWLUiOwiKNTBu8RbHmx2vVe5fG36tBHWurcuTGiLDxIsJraEvXrgogJGxxTw98XzC6vWqdXV3ihlMH5L3aqWyC1LyHAf05Z4zhwOSwgheXlnS+eMvCrhIxgDzA/sNwOX+3n6pnljLMw55vl+98pmsGE6cOKkiCSQK+jc2WPQ7zp9xQXgbz3NAbfzkP//8mu75+fOM+TaxhSmk0gcBhelnzNGEvdJ32WtwX7l2ihHsK+hP2AH0dPeoAANIyjHm5ukXLkCSPRCf5T5TyMQKgJ+/d+mdfbzka3ec+2/Yb4FvbgvsD/Bv7r3bP/P9FvjaFvjLH/1lnU0LoMXJ06fEVIAlAjCK3BYAbGl+UXIqMauyWW00WMwDABCQEItHrK+/1yZfvBAgg98Q75X8UunRBQE2SLRgKSA3IvV1/DkL2Rb5JLFBYZFEqvPszEtVbVmE9PX0CYAFMEXKBKhEcA+LZQCb+fkFyYRZkLCQIR2bBSxJ8iyMo9G4C3ZaX9VxqEYjWcJwnYU33lUsZnv7+sVQQLrE4g6J7atX85J2EhRAAimLbRZaMAZOnT5l7733voAMmH7Xr123y5c/E4A5fPSYXbp0SXJ5wBBAFm1USEUvV+zylcvyNoJjuLy6YVtbeY9ZGZRBP8AEEy9/s8Fl4yBGTzBgxZ2KLa+s29bauvczgmFgOHpgy152qMfgc16NgHdu2w74ge9UVbJj6GWvGV+vO4xPd3JVf+VT7xr6eTws/f/rECdBArvhI04GHgkHrDmTsIZY1BqjERvoaLeObMYilaqFAMfKO7ayuqIUYQE4hCiVStr0JbFr4JoBf7mWaMTaOnu0wGX/7xhmO2IQAExJllwqWp6NNIy8SlWBPyWYpBKohkyxGZ7+VvagxbzVCyWBDQ0NSZcsjiQyHrNknFCokGN3yi/V80ndM6pYQAN8+2xZ56taIwlH74JByuYLoAhPSD+wybVT3cJRfCPxUA1aNB4Tc+Piu+9Yy4HDAkO18xH/QuYAACAASURBVIZqG41pA0KATSAEUzZiFkAqHhEDb2F62ianJmxqYsoS8ZRF4/hiLlmxULJg2DGUKVjkiyXZE7S0t6tfYTdx7+59easSqvLo8WMxlZF3Y0/A2NFp63ICrgASibjfF/LaSLI526lgL+E89gAHeS/AF5tyADkCl0Dl0umkgBk22/4GA6CU4/gp8PRPAETYnABmvBhnvg+fgn52yurT8VjEsYXLZUkwAT2Q+/f1dlu7J7nknjiGOIWWkpKIsa+AYQ7ASzI6YwTvUYBYSdcrFcs2NujeUrBAssymDKCT62Mc+6xTAFHGBuyso4eGBOTduvPA1laWFVgCGOXut+snbj5wPp31csmCkaBlUoRE4elbla8jQFpha8tyjU02fOSQtTQ1a+4DDK0yPyjJ3XOhBej3zCvciHTnw8/kEwowG3jNHFWoksf2Z6yVSo5tzdwD08UFZblgJaTQpMvT78T6Faj7xccK8zEvAOnu1iY7feq00omZW2CgKlTH89PVTAJAKEmiA2s5H9pbDO9KRWN4ZW3D5peWrEBRyAMuvS4oubVjOPKdAM1fOiFvfL/GT71l7O5fX1zW7krmVcjwfucfEsY7SKEHMLuLh+3q2LgUt1zKvM+ODygAK8znKH4w/pH/17AucKAcgLQPihINBNxbEJvaAajhcs0GIiE71ttu6XDNsomgtTBuykUl09cLZTt68pyF01m7NvLEVkIhq/GMCFE0ooBW87xBg5Lfhpj5xGJ2TFFdo3edzG+xcFjPBZ1vJGgBbD5iCcs0t1oZH+dURt+1AVMzHLGO7h57NjauFPM333xL/X5xfs7u371rA/0DSnumwIW/HmxBGFUjI4+U0E4xBrAMcOqTT39lI48e26VL79iBAwfl3clzmOfrn/3w/7JHjx/ayZOn7YMPvmU9vf02+XJKwB7HA9gEVHs1N28rK6sCXA4dPmL9fX0CrDgGc4+Yo83NjvVI4A1J4cjZt7ft+YsXKvIyVvAbpc++IPTpyWM7fuyYbDoofhBQ9Zc//gt7+PCBxifXBHOOnvDv/8Ef2pGjx+zxY4DfaQErMA+ZI4cOH7b5V3N2+bPLGoecT6m4Iz9EwKM33rio9Q4SZSTJ/T199vDRA3kTAvpJGRAIWhrmXANy3pTrR7WqzXF9pMCXCra5vangGYCshoYmWRfBsGO+o4izurKm+Q+fUtZgBMdw3VwPwTSHjx4VOEUx+Dnrv0hE9+jokaMCowD2mCsBwQjL9APvKFbjsUxBBTk4YCbvR6aPagZWIyATayYAYZQ2qGaY9+iDyOU5H0BRng08ewGfOHfuL/24tbXNFpcW7Ze/+lgA4ulTpwSmKzTn8SMBUzAXDx08rPOC5QmLz3mqbkryzjx55+5dgXQUurBn6ujsEMP5wYNHWrPxnPuLH/1IhTdffo9kG2D2/LnzYhIy3wC6Avoh4ef7YMzPzM3KaxKZNuAvz0/annO7/Okn8vJ855139FnWnQQQ0S7hcNROnTojP9CH9++rgNpC8OjkC1tdgbm5rmcyzyieOwCg7Z1dKg7zzH346LHNvnqlNTnAJQSFA72sl9sUOMUaD69V1tasrVBhAXJ+evmy1DZYPDFOkMlTHGC9QPHho48+0v2BiQv4/3Jyyrp7u6QW4/5zLPp5rrnZWb8Q0sZ6Y2Fe9471Get97jcWWKi6YIXKMiGVkvwcmwT6NwxPkt4hSXAsiogwe7EAGhw8YFeuXNG6G/ICpAaeDcy1KriyJgyG9dxhvcHPnE2WqR9ynyAt4O8KsLq0uGRDB4fsxfMXYi2zT6BfQ2QAZAUE5p6dPnNW636Y5PRx1ktaX8RiAoP5HvpY0fMh9m0Z/v5//vf28ZKv3XHuv2G/Bb65LbA/wL+5927/zPdb4Gtb4F/+6f9ZRybFYp0FKb5IqWxG3kJ4TLJAYFEAo4DK+ebahhb1el8iYZtbK5bLZWx9bcVWlpYdaFOtWlNjs7U057SZRVZHJR05PmwzmA4Ak0hRKvWgPX7yTNJUQo12SgUxSTMNWctkYYThPchCyWTk7xaSEdve2BCzBkYT/qEsbpC4Ur1lgzQ9PSuPUXyKWKiXinnLZpLWBghiZplUUgvuh09GrFyvaxPCH7zIgkEnnWVRB7vjyeMRASWEGyAdRTrd1dmhqnQkFrFEOqFE0bW1DTHO8EvDm/DEiVPaNG1sbSukBV9QJF94XoUjpNGyOSIx3clOHaPMAzPkRQd4gmzPY5YqjKSkzRzXJHAMYMBLVRfzDMaiF84ijzhv48uxJVMVi84Ba461BVDlGKLiUX6BBfUaKP0ShOCYVd573e/2+IsK/PHs/uo1yybD1pKNWzoctJ62NuvNtVoCVhnS+FpVvpX4sXEvJf0HQAg4f0KBRjArSTtXtb9NG1cxBfFBrJREdYJlgMwbadNWoWhbBHOUylasVG27vCPPShgSoQggP8y8sgUADuo1ixOIE4+LtYgvJGAobC2AKUACNipOZuqQFgA336vUedS6MJxQEAAEtqwT5QMCyVezXLdoNKE+oTTjetWiiajeb9WChUNVMZUa2zvs5IU37djFNyzc3u2NXdigbpHvgJugBfzodoBWJZJzDvgY1mxjYUGhE0tLy+rHSGfpk+vrWxaLJ62lo1OJ9PkizG0YD0Fb3y7Y1MsZjRtkh7CLYNliu8DGy4E/AXniAbD64Dw32U90ByCEzcOfrU0H8AvQBOACxBON0HkNi60WQnaedzJy+uROWXOMbDEKBbdhTqXkpcqL6/SDkCiE4AcM4BpPxCybTQqohZlKX+nD7zcSEWubdHg24/w/rBlCMZBl+2nxFB0Aj+lTtK3zvIMN6QBH9T1ZIjiQ1w9W8r/LsEzAazaBZ9+OPguIgvxYhQ2PSYonG2NNnpMeG5W+wPEZAzCUjXGJJ7AXqBQPBa2ZoJi2VvnE4aNcq+x4AKCDsBjLjGnNWWKEu6KHg+2cbYCzlvCATMaNxhaFFzxDS1bkT96xzgk4wucUZYB8USsEVbn0bUn6FQ7jvFLVG+VT6YJUOjONdvHCWcukU1bDXoAwMS/YzRPza44Tuu6lt6tfMN7rddspV61Ur6m/bJd2ZOEwTzr3Vt4BvmJ4O2a4K874r6/iebrfOSD6Nz8GHb6pcs+e97/+gPuaXXT09b93w+UdEPqFl8eI5acKW9tjOrqbWK8CTd3KNSwInMexbGRiQYvX6pYsV605aNadS1ljMmax2o7lMglrSqQtZUFrTGaso2fAnkxPiyWa6j9otVjKqiGC15LWmElYKly3cL1k0QDzkpunKKIEwxHZuABkBLnAallMURietZoL04K539TWbqFEykanpi2YzlprzwFb287bNinq3KNC3nq7e3V9H3/8S5uenrKhA4ckTz1z9py8Y19OT1lbW4tAIIJiYMo148G3vWk3rl/XM5c5kmchz3DG6olTp5UMf+Xzq1JpUHh98+137OzZ8wrOgQ2KUoPvJTAJRQj9QQFuiYSKudgvwHhkTcMcherCWVrkNa9QYOX+AJY+evRYPzty5Kh8lQl1WV9ZERBHoTef3xIAxN/Li4taD2DDg8/luQtvyHMd8I+5A7UJ140n+I3rN8WMxRMd1hxMRQAoWIYUdynA9vX1KsyS48Fm5zra2jvkQQnoybzlPCCHlUT+5PFjyaMBE7kWnomkzDOP0n+QJDNXwrLGW3F1bUVAIEE62KHg2Q4AxDoM0Kers0dgFPeBwiQvQE7OEQAZQJEgw5//7Kf6HliTnd3d+j33E+9HwDiexShpKJIBoOL7SjI3QwHWJWs4QFZsC1BGYDUEKAZwyD1ram5S+jhtQSGL48M2BUgDiAXkpYBN0YsiNmzhgYFBAXhXrl7W/TkwMCA2MCAYLF/WWr/65S8E0pMuTmGitbVdRXp8Qylqs0a8//C+jTx9ugvG0pYUMEuFouxXeFYQYAUoDTj3ySefqM0+/PBDOzp8xOYW5qQ8on/BtO3v6xeQubm+ofUoxS+FLAZD8rlHJg4QB2BHuJCsbqIRa25sElgPsMhajPmXhPPr169rTfntb3/bYvGE1jonT55SAXV6ZlberRSWR0YeC7Bva2m1hsasnTx5XOOJoCjuPf1z9PmY1hqspQHPUXU8ezZqc3MLYo+SC3Dp0lsaF3ru4oGrUK+YxiJT2cWLF9R/6asTLyatkC8KMObcWbtDnuB5TBETv26sMRiLhWJe72NNwhqY4kVnZ48Ae8BiwEZAeZ6LkBSwKQDYhNEJaEt7vP32JT0/sbvhGJMTsFfrAt1hXvN8am/H57NVoDegKf0axRvrIkBZfs9YlO8pPsONTepjI48f2fj4cwVLHT9+Qnsf7A4Yh8dPnNgFfRm3AP4UhAgiZM/DOfzz//Vf7OMlX7vj3H/Dfgt8c1tgf4B/c+/d/pnvt8DXtsC//NP/ow7Q0NHVpQ0Si9lytWZ9A/2SWxE2ApDJIrKjrd0iobCq8SRDkjy8ubli21srAgRZaCD9wctnB9ZWsSj5FIsoFi4sLDu6uuWd9XT0mdhoBw8ft6Zchz0bHRMjlIUci9nmlpw1NzVqAYl0H4YDB4KF2t3VLakNi61MJmWFImbsBYUKJFIpsSLkbYasJZWSNxYSRvzaFudnLRYOSibIAn8ZxkRPjyTtgBvJND6jFX3X6vKaNi14prLgJt12aWHROtvbXRgKjIes+36q4LAfYNytb27JB6yhoVmeT2z27ty7a09HR1WZXofZUcC3rG47JZhmAL5eIIcXCqQNv1iQTrrOZocFnGPu5SWnlUejx9/U357HJRsOeXlyzSSqw0rykrJhZgGiKJEecAGGKLxJfd2XAVEv9OdLwlIXFvL6u31AVP54kgR7YKgnG82mQpaKBCwRCNhAe4cNdHRYJhK1MIdBPgtbEDAI2AN5bMBk6r+5sSGWA9fCBoOU21yu1RqzjU7Giu9irSxogc8B+NI+hZ2ybe9UbLNUto1i3jaKBdupIr91qeZqA2TH9aolQkFLRSKWTibkwQYwmlAQkmPFBqzqwo+UQeW1p2cZoPzbAJ5lgGW0oTN0DAT4Y5K3mgFUESIWc16wpHTXkfHjdbltweqm5XJZ6x88aD2HDtvg8VPWfHDYghkn9VYYC/fQB2y8Ea02r7tgAKWrIuSXtyPMuYCVtzZtaWFZ0jxCvjINjQIBSCQmoCTLJqAxZ+ubeZtfWrNwKCqADMYJbAqB+yurkosHgmGNDTYXUaWEO6DNeYY50AlQEP9JQFYAUf5mc8VYAhiFQYOtAefgQjaa9XPYrVwlTI9SsaxzZUPKscXQSmIZ4IJ4/HAdjq3QpSCMVXdPnQ9rUN5l8iWOJ6yxocmxUJaWHHCyuelJ3Zw0DiAKcJj2BQDc3irqethwcTxYOQB9FIQYa6Q/c93yPiaYgb4EvkebBx3ICHjoB7TQLgB+3HeIKwoTyud3mbD8P/YNAhopWJAGTpEFcKxasf6ODhuAiY9FiGdbwLgXmZBrpncqLb7qmIjySXUvB7TCJsN/2GOJqrd4QBzFhsqOFcoFMW8oSlBkwWpCTFF8RWGG1nR1uxYFfJcrDLgxDhuS/23LNtmJ48espalBbOtQvWZhFQXqVlfxxfPO9EOSPGBTxw+6ELQS4C2hWtW6Chmb+MChAFhZNTjzLrfoNZjq1Sd2x8ZXPey+DhDVlOfPoVQ93KBzL5f74/1g71J4LwDrgOkvvjy0VAOTcpZnIeJxyf33ysYjSKHAeQ4grMc7lpINvqLJat2aIgFrjgOS1qw1G7VcIm7N0ai1N+UkFZ3f3LSHU1O2GUxYLdlo5UjSIumUpZMRS0bqlo6aJWFXSyofVigLY5n/x4NWfq6AafQ5UeZ3VKzDi7ShpU3M0KcvJq1oQYtlm6wWjloq22jrW1vo8m2gr9/6YG9OvLC/+quf2Prquvy0Ozu77cSJE7KLWd9YU2FCrPWlBRsbpdjqGP59/UMKH7x69ar6Gp8B3ABg5Pew+ACUeLYTVgQwApMLdtvAgQO2ODdnywuL1tLapsR0xgfWN4BmFNPwglxZcyFGzC2Ag4A5hLy0tuLPHLCnz8ZkK8ALv0QAtKXlRft3P/mxvfvuu/rz+NFDKSwoyFIwAuji/DhfnuU8X+k4KsguL2vMnT1zXoCdrHAKxV1vQ66T9wHOUBwDUANEc/NGVMEvbt2yKDCRdRB2N7QlQZOse5jTKAwphTtIiEyzACnARPr86NiY1ijMy3gpsvYC4JE0OJmw1rZ2m3jx3J49HbVjx05Zf3+/3oP/LAx5/CdZQwHacb4Audj/sFY8eeqUwEOAUYo8gLcUwvReisvra7I2YGS4+c+Be5wXQCf3CKCaAjMAGusRMS7DIYVX4kE5P7cgcGzgwIBduPCGAD+Oh+86DMOWljYVMgYG+rRupDiGzNpZsuzo/wHYADCxKiBAiHUkieR4qhKqSQEIsItnDIAYICfXyLWxxrhz+66AQ3xoT588pfXIx598IpY1bQ2Qe+r0SVkW0BcIkGNmQIbN9QKCA/gi3YZ57/u70s94pvCM45mBGgqQ33l0Ojk3dhTcj+mXUyry4q+PbRRzPP2N/grwCAlgZvaVvFEB8ymE8vnx52P20UffESMShipsatoH8G5xcU7nyVr24aMRO3TwqNitXDt2E/QP1o74+bPej4WjAjIpWDAu5uZm5b9/9uwZK/FMpHjT3Ky+BVsSsLupuVGMUtiisLpRidEusnuYmlLbcG7nz120NVRS29vW2dGu4i19hCIAgChFTCyoaD8YzQp9zWYFeNJ+MG4PHTpkhw4dFOgp0sbmpt4DqAlgSd+BaSwbgMUlsYAB6CmSYIvEfYR9zXOf86KfUhRCSca+gnMgrAkF29MnI7KkYHwClgIUU4jBCuK/+6d/so+XfNVDeP9n+y3wW9IC+wP8t+RG7l/Gfgt8VQv84z/+B3UYDT19vTLt5+E+Oj5ua5sbdurkGQGRGKxD7KH6Pj31UosxPEQJB0LuSyAMnou5pgb2SGLUJeNRm3/1yubnXmmzzsKCdNBkKm2/8zt/SxsIfL7yMJEqNZtbWBSzA5YeC1wkWEjp8fLivWy+kSItzi+IPaKk6HRWbKZCYVsVZTb/bHriSeSnpo0IlVxYnQcHBy0WCVq1XLTGTMYG+nsE2LCI5BhI5dfXN2z4+GlZBZAwHYnGrVDcsUrNbG15VTJ/FnmAPKTQw2gcHj6q0BUWSIQgjI2/kN8ZTATEkMihCFj49PIVeRYqtKTs2E+cHwtOhK+SfXrhG86nzzGhJMkOON9IAD/AIhbbLGx9wIUFsABQgSueJNIDqpQw7LFN3TFgh7owhC8Dom7r/xoU9fiQexACx/PayyLdyw7dJW3BkBSl0iUcp5Ihi4XMYvW69eYarb+jy3LprGWRVwN2FWEeFsRiiyZiWmSySULGxmZY6e0BF14Cs5igIyU6w2RCDC8gA5AOCT6y27qkthuEhG2u2xbSJo4BI4pQGkJb5MMYsEwyaQ2ppKVicUux2SRpmT4sT1bA0KrzDOU7vDAQx9R0cCn58dwfQkWqdZz8AJods1aMXcBMwGil2VStXi3b9vaKlXfyFo+FtQkYHBqw9t5u6zwwZO0DQxbp7CVu3qGwnoerS6n2fE+/kFjt2lnMWm6YLF2dL6FCbEoVW1/d0EZnY23T1pD0ra3akSPDlmvpsJ1awIKRhILF8PlcXd9QAAdAPKDY0vKKWLXI++jX9H3Yo7Bx/eQUgDOAOcCFYDiszQgtQ79n7AJ+4lO8ld+2sfFxgW9YUsCkZMMJ0sWGupAvCSDEkxi/Ul5sehSUJek0WI4DLuhXWHXQz5B24/0K08Oxo2GnxjWGXs7MKImY4QWzBuaKAmbE1IyqzxXECMJOFodHbB7olfQnYDiKEUHnscl1lwlKcmxigFF51Hq+yZIPwmaXLL4idrfCnTyJvIKzPA9U2lasNgUWkSIesTpg5HbekqGgtTY32JFDB625IaviUizkjo2vMLeZa/Bl70gqnRzfSfJ9Wa1fZBEoqkKL6yKyMGCjuFOy/E5BxQfCO9ho7+DJyzjaKalP+6/dJHcNA8dB1bxTN2tNZu3cuTPW1pLTeAYQhenK34Q/EczkaMZ+8roLNNNsw0kF8fetCxDF57dcC9gOwEqpZFPT0zY7vyBA1Nkke+xQj2Hqexe7ueorXl+7gnU8Tod++uAnzxsv6d7zXvXwUY8h7r9vt3W+8MXCQXdZoh6D1PPs5Oe+rQgfYlpgzKB6UHBVuWQxCnPc03LJgBCG2hqsKRa0wOa6pWt1S1Xrlg4GLNMQtFBDxlarAXu1VrA1yMXxhO1wf8J1S2SwrzB5IKfjADhpfY+8SymE0ekrzkwE71qY28FgTeGDjS05Szc2WUvPgLX1HbCdQMjm19ZsDnZbR6fk+X/2b3+o5O4zZy7YhQsXBBRcu3pF4S6wA5G3AjIAtgHm9PR0ia1GmAxzEP2T+aFQ2LHplzMC5GHOAWDA1mTMI3vGQ5Nn5ZGjR8VCXJifk4cm8l1AlqX5OYWgtHV0yMcTQM0x1OO2sLSo93IeMBQZ97Dt1tbXxOqj831+7bre+9F3v6tnIyxEvDUBcuUXnnDrCX6+tLhgCwtz+m5AWI6HryiAngsnapEMmJAebHsAD69cuSxrn/ff/0DACunojx4+1PiBvQ3Ah1elwiwDARsaOqgCMuAMoUoUZBnegMmtzTkxSTne8vKiWPwvJifURoODQxrHFHF5niKDp+gkWfTTpwKFaAOKzDxbYRniIzo+Ou4CnY4c1Rrw+o3rAuxOnzmtewTA64OiAFcw7/BPBDjFSgRwEDYmQCd2CTz/FHqJj2izC8xyCpWKWPsPHzyQLcfggUEV0fGGhL3Heop7wtABnIO9x3rRD/MRs9S7dzxfKNa1tbYoKAuwtymHIgnAMK++SGEPAGtt1bUjwOYV5OIwboeHNafDSIVt+8577wkUvXL5iv3il78SQHnh7DkxK1H29HR12+LCouc52u7WUbWapTIE9GVVROCZxvWxnub/We+Spg4gC8MV9i5rWqd0CNjM9IzmWWwi8I6lyAfQyNwOsAe4COhGP4FZC+uZNjl1+rRk/dxH/E9n5+YdiBkI2uOREXl886zhuUtxgRfgKUAhVgy0J5Md42BpccXW1zZVRKAPANDDyGa88Pfq8orNzsyokAC4zZr5oIKXCCxL28bahs1Mz0oef+TosKUIW1takCfo3bt39X3HT5x0gZSEu4VCuh75dm5u2fGTp+3woSMar5999pndu39PdhKA5QpfzKQ1Lh48fKB1L/2DOQJbipdTL9WXKCAwN8BCxc4GNjTPWULMIF7AEGW/AtANaMq1sZ7jGiigCnBemNd44z0UUwFJGT8weAmOYmzLIicQ0L+fjDxRwYJ5B29bxuh/9p/8p1/7tNnfhe63wH4LfHNbYH+Af3Pv3f6Z77fA17bAP/9n/1OdTSmLOhZFSLCePx8TM3TgwJDkjICZeFkC/OCryMJpe3NLIOipUyett6dLyaq3b1y3F8+f2omTw/bGxQs20Ndt01NT9mJ8TImnMK5OHD9jh48My0dr5PGIraxvWlNLqxarBN1QtUXWKjZpZ4c2wCxO+D0bATZUr2ZmtEBl0c6iCekQoNeL8XHLE2AkcNKlS4cjMALLtrayYJGQWTqdsNGRR5LPHxoaFMMQcAP2IXLhza28xRMZeXXii9jW1i1wlJTU6zduSFp04uSpXbkbG79bt64rqGLw4CGbmJi05y8mbWFx2bLZJkskUzb+YsKmuX4kWH7q+S5DkwRmT1DqJTHLS9MLYAGIgoHIYhkQBZk+AAsLSAE1BAopudpjKf1N8lDPf0ysPA+0g2VZh9m4Z4//RaaoE9++3vr/fwFEPYaozsUx9xpSIQGijfGItcFkacyJ5ZQgSbtIMreT8Dv5cVzAlZPnwmitOv/CStUi4aCCQQD7AP7EVgs4SS/SdGGBSNWrVXneLW+sCYizYFgyUCCZamlHgKHkd9lGyyaTFouELR6JyDM0LPCCAwGIeknxSoWHXeXorwpmEojigErnh+ikyYCJsCFBoNgolAp5+fgFa2WrFDetJZfTAr6rp9OymZTF4xGLJOKWamq0hrZOC+c6LJBOu6QlQlJgaHp50O4++AlWfLdna7AHEBPyhaes2L8OUMfPsbS1qf47OzdriwtLli/AvMpZtU7oSkz9a3R0zP0ujy8nHq11K8BsLODdBTBYs2K+5GTYeENGQ5bKptRDkL4CirJppqgA45b+yaZPgFyAZodZ6uTBkst790Lk1npQgDjyQTYmjG1f2i7fUHmHuuAQMQtVBMBfNCiGDEm9vJ/jIoufezXvPMcEjiQ1XyjUDCCGokAgoGPiIQrD1mF2Tiov9qunPaf/8QemC+MMgFHJ3Wzu6Hde6jrJw2y2+RjHFdPcK0wQSuED5c4rDcC5pN8zPgDCagR8kQQdiVh/T5d1tbdZJpEQmzvId2JhUCrpXPxj0P3km+aB5/548TfsGoECXms6b3iagFAUZQo7RcsXNuVBuI1VAKx+zyOUjTH313MPdue5K5evic2lMkStbueODtuxo0cEhmJDwRiyyo76fATEEom9o6B7UncHiDrOqAMIBdKSek+Jg/kuELTNfMEmJqfsJQw3roPCEOfP8fbYdXyZPb33oedY3V/9GHTevxxzL8OTjugVF3TR8nnwwNavOpDPWP3id+DxyuUJ/NwD1fpAqaZbaiTI1PHIDUUNsmiwHvBk0kELVkoWrxUtFzU72NFsh7pa7WBnm7Wl4ra5OGUvnjy12emabVbrtlqq20qtZgUYzvGgBdMBq+I2QZgegU3xtMWiSYuGohYNBi0WCloU9hdzXjRs0XBIRcZUJikgBB/RVHOzdR04YgurazY5P299Q0ctnm2waDKl4hDAJgnvAAkAnvh9ct0/++u/Fkj1/vvfUtvz7Kc/vfXWWwqeGZ94IcCPfgybHAIxY4exTbr633hToAAAIABJREFUzVs37aOPvqsxjTKANGvf1gc2GEw+1CyMR0Jz7t++Y9eufW5nz523v/W974khDuAHo4sehoxdYA9S8levpAxhPTMzMyuQ8MzZ8wrY4XwIgyShm2JHNB4R0AYbnLUEoBMFOQqwAJJcI7YfAHAJvC/zBbE+YXkSKOYXL/ns6OioJOAnT57U3A+wp8JKQ8YePXooUBGQtlwq20ff+UjgIL6OXCfgHrZAO+WiioKHh0hJL0syzNzFfAsQCuuTc2Ec4zeJ9J2CE2xZ3/6DgKv5BYrKKc1Hp06ftVAwIiUB50BfB0AF4AVMYw4AFCSkjyIw9xrGHvcK5RBAF2tHJOysuWAKArzR1oBWzDVIzSlY48NOmyCP9lPqYTwCQMEqvHHzhvX29Np3v/u7Yq1T/OEaJicnBbAylvCnB0AFpKLIOD//Sn0KViEsRIB05kbYjMj7USQ8evhAACv3uqmp0W7evKlQJnxbAeBYk508fVrzKKBac67FtvFeXYad2KxnEfY3nA+WD9zLn/zkr+z8+XMKaOI+wDrkHAGP1zc2PLZvRNeNoglQDgCUe3xseFhWAx9/8rE8Mv/DP/xDgWyff/65+hP9njAwgD9Yqcx1gIGAeZACsKviuwB6UXq8mJiUnyoFQRjLgOpLK4s2NDSofgs4yTXQ9tevX7PvfOdDvQ9PVuyaCN0CKAf4nH01IxsHnpuAqDxzYIEz3zNmuNcowyhYMoYZB/FoQgxTwoWisYhsGugz9BEFMQYC9mSEvrNqH3zrWwIiP/n4V0q7R4p+YJAMgajGGm2s4K0UQUbz6otDg4PWP3BAgPvt27fV17HX4v2sH/hunu2A0dw/rpWxz9qLsYHNBsfk/GgPfFHp+/Rpij+EtlKEgVEsEHRjQ+sf7A8IVPODmHjv7My0xgbjnX55+/Yda8m1qkDyX/2T/3IfL/naHef+G/Zb4JvbAvsD/Jt77/bPfL8FvrYF/vf/7X+u83BnAUEKJFJMZN0kQ+LTxwKbZE6YCABx+IMpQb5QEBODhTcVXTyjVpfnLByCMVqziRfPxK6D0dDU1KAFcjKZsQMHDlm1Urc7t+7Ys6fPrL2727LNTQJI2zl2W6fCXHIt7WJAsTBx4IJLscRAnsovHkIsLpHrsOCPxVwyO554nDMgDB6kJLgCRqwuz1tLrtGKhQ27f+emdba32IH+PuvINVpDKqGNNuxCC0QskcpYtR606dkFWyaFOhy35eVVC0diYvMguwJcYAPCpuzzK5e1qT506LBCfGCJzs8vWVt7p+T7127elg8ejIQCHn2ePJzNQgjmmp8c7nmI+mAoG2YYPWI94NtWKmmRKV9DD6CDKcpxdwFLz4P09Y13cIGTmjoAQmwvHxD1gL+9v/fiQrz3vwZEv8wOdd9Berr72/n7ecEkTuktoBC4IQFwFg5YCmZTJGzNqYy1Nbdaa2ODJSKEetR0naEIbCnnu+diYRwGCaOzXGRxDRiFj6b7uRow6FK8SbAGhwyGogJQtnZ2bCO/JTYCoBXSQgCcOoFOIZce2phpsFQivguL4PmHXD4UQL7qQi1g3Tp/xiCYnUvsdlfswFEAUaR6CnGqWlFp3fRZZN5Vi4bNUomQRa0sEP6NN9+0hmzaStubViblt161CPYPuZxlsKVobrdAJmtGcBJyfHn/+WxRB+LsxkRzH/Ei5T0CYQH6HMNRaUieR6VAcNk3OnlufmNDDJaJF7PW2t5jyWRWnnIEYuBxhvUAqfQk0eJxlt8GiKtbNB6X36/6Xa0qqwPYhtF41BqamqxUQv644jaE0Zg2KbQbRQpYMUXA1WJR4AG/S8ASVl92qfEKEos6GwKKAWI5egCg2h9ADKZz2U9VLsrztae7W+wV5izmEnyO8/mS5g4AFQU98TlYjcCfYcJnHCOa/3jhF1cswdisaNylU7B0TUAx5wEwwov/d16/gFf017B+xtj0vVP5Pj+VnfcA8DPutEnU552MPV/Ka3NGoYlxUIcRXa3ZgZ4u6+nsVPo4DNFoMCy2F16rKoAwZzDGQg6oFzjpB4157FTmqDphSl6QmlirCjGqit2FxBgwdH1rXW1VrjmGrJsqXEK9A0Id+Ms8it2EstkFFtdtoK3dzp44Yblsg0BbZNfhQN1i3FP1PTxoGY0eA96bI9Qv9V0OMCRkCC9ncbJDYasEQ7a6uWXjL57b7PyiihywR/mMMtthOYo1+vo89wKPbu5wrKS9VgJfcv/wWKdumSuGve+5rFbzmKIeDZUiyOuXk0jvLRZ94WHLMNtlg+6djb1Zc3curlmlXLNgPWgRrDUIMlQ7VCwSqVkmXLGOdNj6GmL2H/zg+/bhpQuWSoQFdNY3l6y4uW7zi0u2SKp4sWTr29t27dZj+/jKikVSQYs2Ba1GMTMUU9EuQtExErFUPGmZOMWYqEXisI9Dwn55ZmYbMgqhS+da7MT5Ny3T0mFjk1MWiCVss1gUQE0idHtnpz189MgePR6xttZ2PZcZi/gtLi7NK8AI1h3gn9YYhAM1NSnQDf9JxnMkHBcghz8hr3PnL9i9u3cE4sDIhvWJtBZgCyAU0O3y5ctiuQFOsQ4BrCJFG8AFwANpMKxr7j1yZMBQAB3mG+Z8By5NahzyXIWFCFjC8xXfSO4yoEtXT5e9mp0Wg+/w4UOS7cJEd4EwVWvv7LDN9U0VcJnfWAtwjcx7rEEo4sIOJOGcn7N+4hoIcFqcn9c8hRoC0A9wZ3BoSIAazD8KvrDyAB8BLwkfYn6Ewdnd3alz53MApIA5gDgAwcxRAFmMC0BBgKZnz57ou1ifwDB8/PiRbAM4H36vQKOGBs3zL6dfyrORdHPmNcYDoCqAI4GbzJuDB4dscmJSICDrQZi9gHMw72hHzotnCX2E+443KAAv8yugJPcFqTzfCQtfbP9Y3K3fdnZUmOYewDjkvfcfEDgUUJANDOFcS6vk7jybKcSj2uG8bt26qXsEExP/U9ocYA625+fXPtf8y3VzTIAvwNu2jjaly8PEHB4+JkYrzNbCdkFgHkV4QLWpyQkHRh8+LHDt6ZNnKn4T9nMMqxDYx946jnbgXH2gG7k+wD1AJ/0bJj5WEPRx2gDPU+41tk08C5DHO9n8sK7zxvUbup/0d/rJysqygGrY0Hj58mgHYOYYAIiMOewV8PTlHspeBi9+wlJ13519At89MTElEJ77zf/TZgB9iWRMY+352JjGMQxq2hLAlucCICQMTYJKAXrv3LnjsaZz1tqa01iguA2IqeLnzo6uF3CTUK/Pr16xjz/+lbyAGa+MH9izT56M2K2bN8SUvfTOuzYz89Lu3bsvEJ0wM9+HdWZmWkAuQCjTMG1Lm2NFgbcvaxyUYoxXmLUUQPmbc0FhBrGC+wCQiX0D6zvG/8ryksgOPJ/ZEwGgcw9oM9oRG4mJiQl7+uypwFJY1c1NrTY+Nm5//I/+4T5e8rU7zv037LfAN7cF9gf4N/fe7Z/5fgt8bQv8s//lf6h3UyltapKsKpFKSqYyNfnSDh46pMUnspFQKKLKKguFnGeyzuKiIduoRcmTJ49tcfGVDQ0NWE9Xi72anbL7d25YrV62JjYJkYgtr6zaxuq6hYzwiKSSY5tacxaJRy0eSyohN19gs0/wA5KnSSPP4+DhIwI7ALZgfrCZQBZE5Z2NDVLXoUOHtaAjMXl+cU4bpZbWZv3/0uKclfKblkryPWFLJ+PW2dFm4UDN6qUti4fq2kCtsXEiqTcYkYw4HElaPNUgpijV+83NvPX2HRBLjpTOgYEhMRUePLhn6XTWkqmMxRIp+VvBEP3Zz39pl69e1yYVtlgNRppS3esCMQAmAOgi8BD3yOUV2OMBmwB3bFiQ9cirrFLRZwFEefkeXT7Q6VK2v8jifA2C7vW+88BRDxDVe3Y/t5cRCmr0mpH16x3qS4Co55vnJKe+ChWw0ywaClo2GrQk4QPBoGVjcWtvbraWpibJEvGDdDJafAWDYi0p2AjZMUASfqIArACbdciTAeGAMERlf6fEaYCNsJhdOzCmCLopFxXUQts4gWxAvljJeFKLY74H7SqgKmBPWInYnrej5xvqy1ylShfI5DxfHWM0pJT2Sg3PSFhfTpYMGFStFKxW3rZMMmQ9Xe127sxpO3xwUNdRgxWowJu6hQhySmctjvdaNmeWhCGKdh+WKInyniRa4T4yNHWglGdNYIBZ8m915+OZ9DnIWkaXzn5BLEVP8k9f2lxGhodXVtHGRsft1o0b+kw622BLCysoahWC1kiibIjgopICOAAakNBvbG9YOVQXiKmQpgr3JSoPOcCzuXlknSQIN2iTt7m1JTBOADWhVrAlfcuHYFCAKewzNsgwTtlYsXmj77Mx2S4WPfkq7PCQNuPxaMSy2bSYSQIbFYQUFlOLjZjP5uTfSjgOEuyE/B/JalnegBxLFhTlmkBd/o38T8FRsgNwEnGukT7A54VFe/0TAJnfcRxsPsT6rACkmuSTjFdYZ7x/aysvBhSbO8DwSnVHYyPGOdAWlbI1plLW09lhccDWfEH9lM0qpgkUB9R+Og8XAOdutPNl5A9yffkagovDvpSVREUARKmKzUhBxab17Q1b21q3EkUaP61d3ple/xaD1QGu2FgIB2V+IpAmFrU3z5+zntZ2gbgAavgzR+Ut6sYZTGuY3ACUYr67FCMHuqqwIChXpGZgU5lgAIiGgrawvGpj489taW1dvwMQfX2cPSzOvZOSv2L1NPSuoOH9cO/05zeYP5a+9DsKL84L2WeYBlQMcWPH96Zw/6Rw8muH3ivh937p2KqumuKKKXULAmxiqVGqWjgIA5mwvbIVa0UHUEbq1p4OWixfse9/65R9682TFipvWi4bt4EDvZZE9p2geBI0VV4oBs3P2Y3rd+yTq3ft/uMJW9kqWyDqAstQdSSj2IOk5EcJYE4TECLX2JCVJyWhivFM1rK5NlvbLtjnt+9aOJW2D777OxZPZ6TGIC0+Ho3Zq/k5G33+wiLhmLU0Neo5Dei4tDBnn39+Wc9nVBRvvPGmNbe02dyrVwp2OTA4JEWKQlR2apZrbhHIgjQY3028Im/euClmKcA9Elo/3RuGIExC1CSoBijgANig9CA93aVcZ/QzPCRhKJ46e8aePntiT5881XOAz2PNw9RIwApMPsCOTz/9VNf15lsXVdACoEH2jF+pvBDzBYGPeCmSjg4ok8k02NHhYxoXMMhUHCuXBbjhdci/+RmWO8ipW9vbXKhNY6P8CQGV8Wg8dPiILS8t2sLigjVkMtbZ0SU1AYxo5hdAxcWFOcs2NtiagmJeCqCDNcm8zvxDkdhnkI8+eyYvRNq6p7tH9gPjY6O6P/QFgFvGIfNsU3NO8xZgDwxaebbjh+m9F2AT9u6ruTlr63CgGveL84NJSbo7343/6tOnTwTKfe9735d3Kqw+5hDAXe4VQwBwCZBr6OBBtRlMQwApjglTD1AXGwBAWoA1xjEsUnk/101gHfcN4HlpcV5tBEDHvMYYZZ7vHxiQnJr7wHf88pe/0HkMHztuV69cERP6/Q/eFxNR15pKiYEJU5q5ESCSPvb+e++pEA+ICsOYuREbCGyWtrYLYkYzr9NvaRclnLcQmLTpPC8zGR27q7NLoVY3btzQebDuFgs6ElG/RZrPe/E3BVQFuAdExPLh2PAxtVeLfG9NfqgA0qxFWQMeO3Zc7yfVXWosBYFtOGD16LB8TDmW72lL+/IZAMOpKefrDSMVgJC+gT1DMhnXHMH95ThcE9cJwK3gvaJTK2B5dOfOXbVJb2+3/Et5ZsPmps/SB2g7wH/6K8/OlWXsB7YV5IS/N76uBw8dVBFLfTMW03ijQEAxhH4sb9hqVX0S8JcXRR5AWooGtI/bAxS1zqCYwr9ZSzD+2DsI2MQ3uVy2kSdPBJDTJpwfczNzDMA5/dMPGeNelIpFF9jW2aUCLWMEFvjM9CuFp7Ee+rMf/pt9vORrd5z7b9hvgW9uC+wP8G/uvds/8/0W+NoWuH/nah0pDMbybJiRtSMfBxRlEQHbS+bqESc13d7C+2dbi1qAkUKhJOZBczOL2CVbmJuxVDJi3T0dlk0nLBYOWLGUt62NDVW+qbInYwltvllkABwNHTliSWR6QRbpKVtcXLXiTtVCYbdgX/G8fajWbm1u2MzLl5L04McFmIQkjgoz7IMiSeWGh2lCLI5Sadt5fMajtr66ZKNPHiph/vjxYxaPBi1QyVuoVrR4NCpWDP6IdQvbTrVuoQhm+zmLxJK2sLgin6x6PSSwFjAIqQ8epSxm+f/BocPW0NisqvvNW3fs9t37trFdkOQZwAwG4eZ2XhskfBK1oCMMxgMIHBD6xaR5Vvcw8wB+8N3i5TM3dmWjsBTFpGNxjD+o8xH0fUL5zK6k3u8RvkeeApbKu/3ky6Cok/q6FPqvfr1mfu168PlMK89rUEBkvS6pezqGdD5gUTY1AOqxiGUSUUk3YcAByLPQZ+MOawkwFrBSAKIAGaTDjgvmkpOROPOzoJPRV0jDDrpwJtqOfobEC7YmbRcM6730+Wgo4sI0AD88sqnAaqlkXYCSmKFeqJHPCavIkxHgycnkWawXSqQuw3wkLKlqNfUmUo+D1tyctoH+brv4xlk7PnzEEmxEd0ourAaTvxA+nlEz2GHxhFkqw+7MyeX5bsm33R+lnSscxUNn8A91QmhdHzJgQBXp0t2Nd2FLvoGkWH/Of9VZJ2DgGJD07PkLpKyT+hm/IuCAEKXTZ88rDfbl9Ixd/uyy3btzV9fOPLG2vWmrW5uWbsiqndh8RGFrV83WN7Zs9tW8igFs2NlUw0AHiKUP84f+yuYVwJ/5AJYTrCUYPzDyYGvCFmUDKTl8GU/fqljmbFqxUEgmYh5o6a5XLMaAY29yHDbaAITyfa3XFUbC5oqNFc24Xdh27KtYTKAKoCa/VxGjGthl/gjIrVTVZzi287YNOF/VYlEsNIBLwNBSyW3gGM+wurBF8KjUrp/KYmBH4DAvwC9AURouWClbe1Oj9ZOwnEoqdIzeDFADqCaPUEA0hTl9MdBHYCWAKMCoZ7vB37usZbVhSe2NlcT65qZtlfJih+6GtPEdtJXnY+zGgvOm5Xp4NcVjduH8Wetr67Q4wGG5onMUsAuASrEHyXzIA+E9gfwuA9Xjf9cUDOYsKFQwwkMUeaqZTc8vyMJhdTtvVWoWAlXxJHVMZ+6xCkk+kOsGwGvSpsbxbwJEfRAzKKsWN+Zfw5pO2u5cKwLcnL0vxhw+Jx4rl/f6lgC7b5OrhcdI/4qJ0wdaA6Ga1QNlq5XpHkGrVYO2UzZZfnDMWMAsWa9Zo9WMmLXTRxtsoKvV4pGadbQ1WVdHztqak9bagFy50YLpFrN4s9XWivZyvmQblbht18JWrFattJNXYbCY37baDmNfCLYlGtLyQkRNkWtp1jpg9tWChdMZe/Z8wv6fH//Ymrt6BYhaJGrXr13X+86cPm2pbFZs+K2NTdvaWLeVlUU7cmhIDK9VErVXVsQsBBQlPf0FwSeVsk1OTcpvs6ur1+7deyDGN0FJGpOBoNicABcUNl48n5QXISAdclXWIjxDASjw4IYBytgFEAHogd3Z3NisFGuS4gmS4zMAbUrLvntXNjtd3V2aN2A/UiggUAlA7taNm5L+tne0iQXG3ACwA4hCeFRPd6/k5CpGBAJKm4ZF+Lf/9t/RfAYLEzCMeca3tgCoQaoNaxPLnefjDjQiDZ41zPFjxzV/cI4ARffv3ZNsGCDuzu07AmUvvX1JADRgEIxR+j5ALR7KYoR2dmoegplI+zAXIPM9ePCg5sqt7U2BoE6tk7Rcc7MsVMZGx9SufDcy4cWlJYGPeGsCNHHOAFlIw2HZcW3YGlDgGRwY1DiRxF7p7s328MFDAYes11bX1hWiw3wkyXJzTgxL7heycEBB1niwe3lxbkjJabf333tfyhxYvACBAI19vX3W09urOY7jIZOHJYof5vTMtJip3CuK9wB47737ruTgvJz37LTakna6cvWK2IkwPGGDwxpEXk8f6Onps7v37loRtVIuJzANcJbr5//fffc9+YKSVn/o0BEFidIQ9PvHI4/t+fi4GJ2A/rB2Ac+YszhnWMMAdvhhKvRreUVtTB9kLQkgChuT+ZjrIQyI5xj9BWCUfg/wCxh87cZNW1vfsLfeelN9D1UCBQAAOp4VJNTz/Pve976n+RLwEF9c2pxx+ezZmL1x4Q0Bk9euX7d3Ll3SeQPUcg2ErjU1usApmJ0k2dM/CU4DuH8yMqIgLM4NAJNjLxCEVsKOZVvMSZjPsl+oVDRGYaAyxzA+Cf/iXn77ww9177EF8BPjnz19IisLiheMXxibgLYL8/PW09un4sG1a9cVWgcbmXOg388vLkjFhi0CbO72jnZZWfz8Zz+1X37ysYofnBNjl/UgknfOCzYr40IMU3xsRx4rZFaWDktLduP6deuGqdrernPUZ3YqCj6jv/+3//W+ZP5v2Cjs/2q/Bb7xLbAPiH7jb+H+Bey3wG9ugf/xT/6bOrKXlrZWbZB5wJNey36QhSWbDQKCYHhREXZyMCrDFSdzKlecjCnXbNv5TZudnbKdIhsSjN1rdqC/RzJKGZ4j77SAzb2aUTIslfrhkyctAEgin6SyvZx6ZSvrWxZLpCWDe/bsuXV19WhBDvC0uYUsD3n8jr4PuRsbZPysOB/YUjBaWdSyKCuXi7a8OK9z2Fxftbu3b9j66rJVKyUb6Ouxvq4W68g1WGtHqzU2NlsslpSHaLah2RIZpEcVGx+ftO180bLZnBZ7gBFRggsASPDymnml9PNEMm137t63ialpW1hasaXVDQERsBOp5FPNhq2FzEmy91DQ+VV6wIVATQ8Q3Subh8nGwpjrAQARa1ReerAlYbt5KfU+CAKtdjd8ZA93yQP5fKBM4IoAUU/S+hUs0f+/gCgIigALsc0cMxOvuiTyzWrFsLeDIZqNRSwaqEpeS/9AWgwgBTbkuJB1gU9svmATkgrKcYCBAMMCAdqgLnYdoF/dk5/Sp/jDF7MZA5xiAYxsDIuCEB6sHMUDoeXJSlK3ZLGe/5/ClJyRPi/6qAJqKgBOsO2qVgvWrQKLKV+y/HbBdorIjgHjQhaNBy2biVp7e7Odv3DajhweskpxywpbGwo6YQORymQt3ZyzYKoRKqFjesViGAF67NCQ1eUjynk4MFSgKL6ivpRXEmK8OT2wVDtLpPNQdPmdH7jk5PK6L+pz3BfajX5QtwCsRwoMo6N29cpVMYIoXDTl8Nm7YI2NLXbzxnUbffrUOjp7VAR4Mjpqc6tLlkhnFIrG5hCABMsIQsWev5iw9c0NzSGAEWyGYKrIJzYK+Blx4SIwQ/EDpQ2QrBZggipFScAN902XxTkDUltQ7M9iYUv30gVxwfQu677QV2Bm8v+wPfgd7SG2KP3Ck8jDNgbcop9yLvQ95jTJSWG9lipWKjqGF394jxjLAKjRqFhVAB8UhzgHrBB0/vmiNqdcFP03nsALEBl9zdY3HHOIcwGAADTcWl+3WrlsEYDPcMgGenutralJae3MeyDUAKIACcxxus6KBwrSY305t3eeDhB1cnI2ojBEmYcU6sZmdTsvaesm4RZlANGqA0S9QolYm97n6UMwXGGr4rfb39trAwP9loxGLFwui+2N7ym4IYWLMMeAya3+RYHC4ZSC4n0mvEMR3TmSVE/RKBAwylkVC9pO3WxiZsaejY7ZVmnHqgEH+XMb+eODta8BUY8S+iVA1Jf7c0++wOP0pkXAUGfJ+5pVL6m7XAFqrvgCqKv2dYnwwkq97wnXGUF7aan+s9YVbVwIlB+y9lqSr68LVK1So1BTF9sdxxbA0FCIOTBmNQor5R1LkGodDVgmULZgvmxxC1icLlypWypKOEjIjvSHraclZ625dmtt6TOLttj9x7P2dHrZEm09lmjIWDaHTDbtgkMSSLwTUmfUmQJgIRbyArs2tzesGghZPNNgk68W7Mc/+Str6uyyt977lnVgcZNtUOr6xsaqXbhwUT7ZhCcC0FTLJdve3LDeri75L1arO5ZCQr+wZKNjo9ba3mXNLS328PEjGx0dt66ePjt8+JjNzszZ1BQem86f+1/9638jUPSP/uiPLBQMiyV28OCQZLWAiTdv3bKz589ZLBKzu3duK6AHYHNu7pXGVnG7oFCjvoF+2XxgsQOQhSx6Y3PT7j+8L0Zlb1+vUthhTwI+UnjJb+Xlo57OpMTKhu3IcwHgjSAY7h3PYoBNnr34avK9tB1p73zPiRMnBSgilWZ+A0jBq5DnMiAZoCAgKX2JgCmAMJ7lpKrjL8k4V0EnELQ7t2+rU1269I7OA1AUoAcfycNHDtvY2FOxRQlm4oCAPYA4kqmXy7IzYo1GKKb8ho2ApkX9G/9HJOrjo6NiKr751ltiZk5MTsozlPXf0eFhtQOMU97T2t4qYJGAKcYhxVrAUuTKMF2xNgKgZH7k/XhFEn7FixAj5PJc48kTJ1TkhSXMzy5eeMN+//d/X+sbwrrweER9hNc119bcnBPYC+h9/vwFVyQr71gqnXJLGubdYkGAMWxcQHfOAdCV+05I1tWrVwV8c48ePXpg2casCutI5im4vf3229bff8BGnozY8/EXKrTDkAQQZG0CSAgAiHz788+v2vTMK/u93/uBPC2xhkBKTVAP8zxMSMDIJ0+fyDf02PHjulbuJwUCQFD6D2xD5jHGJfJ+CoKyMMhmxZBEuYWNFX2E9TdAHGOLF8+Arp5eZ3NRLasPch2cL8fkPgDYc72+B/aHH36oxgLMZO0KE/nAgQGbmpxSm2L1oGJDJGJjz57a8tKCwGsxPosl9VfAQ54PhFZduXJVv3vr7be0huJFSBHtSz+jT1CknJicULsNDQ6JKcv5ffjhdwTEY4PBGALIRAkGm9YPUARA5mf9ff165gNws36hb+NTHovGnZx9e1vPu6XlZd0rPbOrNbUlbGFW/ruUAAAgAElEQVTGzmdXLus5xH4FsDMajgpkxxYMFi/WHTBHKfag4oBRznnAIj0wMCC2LuOOcZrG4qBmSq6H3fuP/uE/2MdL9jfb+y3wW9wC+wP8t/jm7l/afgv86Z/+izobHDZEgBXJZNoOHBiStItFEwt60tflp9SEDBYpYcjOnj2rKjuG5Y9GHlssErUzp0/Zzk7RNtZXrb2txaLhgBijLLaOHjkoHybA0t7uHrH/WFSVoJLB5gsEtTibmZmzLTZ9ybQ1NOVsYX7Zmppb5BmGt+RWHl/TgnW2t0ryxIKUjRMegiyUkN8gG8ITCTkQn0E+f+PaVck5WYT/4uc/tf/7h//KAvWKBWrbls3EJRlraGiS72dv76D1HRiyA4OH5Gta2qnY5MRLm59bsHQ2K7aFA0FbtFh6PPLEypWqZRuaJCl7OvrcFlbWLL+Dl6QLzRCYJQ9EFrFIWh2gAatKqeZeOryT5rrFHu9BvgtL7gsvsbUc2PFV8vi/qVfv9Q8VSCCwzHlw7lKrhFX4afO+T54HJ+xGyftyeCct9f1JfR8/x/raddp0bEhktDDhggFLhqPa6KeihHng2+kAURatUopTvfekt/wcgIsQJDEQIxG3WSS1GyCw7pLgcSIFnAAuE8AhlbkDNFwAjwPkYYiy0eTfAlT8gBaBII4Z6mljBRDJo5GgF6WFI8l2QDRXVzY8NAm2cmFKEFppy3A4YMk4lhIxu/DWOesf6Lb11XmLR2F6ZGxtZVmbFVgNQ4cPWaajxywccyBgNO4AURijfI8vnScYCiDUBz7Vp/yAJf/2OQnya4zGu3+79+2Lj3TYwXUAN8np8VcljInrqIqt8fOf/rXSddOZRrG5APNmX05bIV+0fKlkvUMHZQmxvrFth48Oyy6iWHSyd/pAPJ6yhqZmhT8gl/3Jv/uJkt/ZdK+ursvrVz5nlbISawEI+dw777xrvb09SqqHHXP/wQMFk8VjCfmawobhvpByDPDm8yRh3rAJkkyu6gKS/ERznyWtZPqym3eQy/shPTA9owQjRd1myqX9wv6ENe6Beb73o8dMBFylbyoYyAPeHXAatliMUCjGlit+AI7Rrylk8JIUX0xDmM0AiWYVvAcjUdkqYCVB4ky5VBA4BmtI3mw6bxe0BiNehZWIA5LF4MQ+Qn6lFf0eQIZBhV0HgR+ry8sCcGHaNrW1Waa52UnDvX72GiRkzLjxTfEhxhgMhfQ38zfS+DQJ5njuUuDRcKsLxPXDyFx0kvefwERnwuv78IrlKq/csMG8pqWRzQOCjk5MKFSJkKUq0n/xoL2ikXcfsDioiv37+uX3cMfw/s1LWM4hyP2ORVXYKpeKlojHBOjiV6zBbI5Nx32TxQmEao+By3iJBkKWCHNPnFefK6xgl+BZWFDIqNfFitTVe+NMDOYosz/scp6DdQtGFb0GhG6xSNyqpbLVSmWLBAMWCwUsHQlaBDZpaUfMUUjHFIGYTxsjZl1NQetsTlpjY7s1tQ/ZSqFuj8YmbKWwY5UgHspli8ZIeS45+XwsqTESCUQEAAPgNeVaLJ5O2dFTZ2zgyFHbKFUsX65ZsVK12YVFhRu1tLXY0MFBmxgfUxHmzNnTmtdLJJzHoxaNhGx2esrGnz2T8gMP0K7OXns5PWWbpI+3d4qZSAEmEIpaU67dNje2JOuFvQWw1Nvbb1Mvp+zu7btakwCm0P4nT5wSO4y7ii/m7PS0LS8uaG1y+NBhW5ibs0cPHtqp06dsdmZWAMYPfvADFXuXV1cERjI2uOcCq56MaG0D8wzmaFtLTn6hrG0Ar27fuaX0dgAagD7S0G9ev25vvvW2nTt3TuMRkIhwHub9d997T16q0zMv7dzZ8wKYfvXxLwVwwipkLfKzn/9cYMwHH3wgADLT0KCk+Zs3bjiLkExG18d6Bvm/5Npra2LQIzsXSJjPi+G3trZiJ06e0HOEIQG4BjOXewnAxfciZQYQ5bnF5zbW17SGwWcTyT++y/Rp1nyw2QEVx8ZGxQ6FTQkDkXka5mEsHrVwNCq5+I9+9COt5d5//wMBeQqJC5h99umnHlhXFZCNtB12LyGZsCJZr9Hu+I4COMI0hNFI4BSsUMC/TDpjw8eO2djYuMKvkigmAiYQEZCWZydrPp7HHR1tSvlmTMEQBDC/e++OgDj+sG4AJOW9ff39CsWCAcv9AgQjLfzGjesC1wA7mdP5zMiTx2I48ix64823bHNj0/78z/9c9+jv/uEfSk6Pf+bos3EV4Qkqon89evRI6eewILlnAIZ/8Ad/V2FGeG0C7hH4xD0jkR0LCIBWku9hHj55+lTjkwAv/Ge5Xli+/A4gkRd9DzsGrCZg0V++/JkAVNqXsQIoC0OSzzI3UdwDDOZ+4OMJkaCxoUn9hAmeoC3mLPy2GdMq9iWT1tnRYdFwWG0EaxrQkXZgRmeMoKhob2u1ltY2/e7hg/vqvxQ2JienVAQ4c/asApj+4kc/0rOZIiL9GA/UtrZW+cJjmcA1418LI5YiA/6iPOtQjXDvYBpzLJjQMI/X11YlYT84dEjFEMYQz3CsEZgbLl64qHt1//49PftOnjqtcU4/5R7x6u/ts1AgpHUCqgmxx6NRu3TpkuZ9+hl9W+GOeK8rwCyvNQvXC3j9xhtvqx0unDuzj5fsb6n3W+C3uAX2B/hv8c3dv7T9Frh587M6i0PYHfj+AQitrqwJtMFDi4UqgCgV+tNnzmpDhL8omz+qroAWAAHIW8bGnmnRzKI/k03Z0OCALc29smIxL7B0oL9LacqzLyftwb1bqggPDB60N955zyqVun3y6WcWDMets6ff0qlGa8g2uU3yTkULHFihLKZYsChUKFAXIDunxNcOSY1gD/B7qsLXr11TxZqFZjadsRpS3RAAqfMihan64MEtG38+YoOD/TY0dMiufnbZPvnVx5ZKJ+ytd75tH37nuwJL15apile0gD50+KgkOFv5gtqMAKqNrS2xKn7yVz+1mVfzVg9GbL2QV0I9C0wBhB7rChDSJacjzgcI3BPmgX+RZ+BO+7sAm70sz9dgqAM0f90v9Df16i+Doe7zBPE4MPSLx3Ighgtf8r//10HR1yCqe48AUZG1BEn6VCvvlBwoCusqiddiKGypOEnHgAgukZr7xSIYUAJWry+RF1AVcyxRWISwSORZGApYNOjAUPABHR8RldKdX4OinA8gqAJ8PHaomF17glTc+e8BQ+Wb6KTowRC2Bw7EEsTjJabXAi49nZ+HAy6gAsZtLB62ZCxsg4f6bejQAYtECeHKWaqz0yyeFpCRnx6z+emXAvab2zst5MvkIzGzaMwBokqaD1ld4UoeIOp0vI4Buhu45GO4/vl/lavhl3uGkDOzugNvJKNHkkyRAlArlrB6pWKLM6/s9s1bYhdGIjExX9hQIbVMNTTZBx/9rjU25ez6jRsCG06cPK1woqXlNQFgsBOx3cBnFBYtzBrAZUBJWEhsNgA9jxwZFiDK3HLh4kUxlz67fFWAA2OcjXk6CxOmpnRqxijsSt/fi/vKhlg+YQIQ49okswFSqAS2BB5oWCyUdoOFuJfYNGDZQK+BOeazq2Kw6KJR159gk6rJfGsLB8T5qfT8jY0DfUoAW5mxD4MbEMql2itNuwSLFSsAApEAZ3fEBJSJRrliyXDQ+rq7rKO1xULMB3i1VSoWDWMr4eY/zoHCEBteJUEn4zqek7RjJYGvrQPnSVHGW5UwNywLAIP4W6OVvuTZEzg5u5Ou+wAwHo4+6xNgDk/fSCigdo9awDI+IKpQNGoQDpz2RPcCMRwr1AdGvd8wfhS6xtzn+jfMT8BQXFo3CiUbnZi0yZdTCgUqI6nf40MqawCKRwCigNt7igC74UiaA3795fsBqy8wK0cIdQFYdxltVewSdoqy+IgEYKsD7MesHiR4DwDfFUcA5mmDLIqCTNZC0agtLy5qwwwjC59pn7AK24h53QFoRVtcWbNYJGiNzRkxfrMtLVYPR2xheUUAVSVftHQ8YYFK3Ta32HgHLJONWzoRs+L2phXXdywZdtcXqNYtgRdmImANiaA1NqSssaXDtnZKNjEza+vFqoUSXiCZV6yh7cFqs4QBBWKad3NtnZZrbbO23h7rHjhoj58+s/V8yb77g79jtWDYPr9xQyy3plyT5PFYOTx6dM9ihOTh+7iyYMXtDWvIZuyDb31ow0ePqvAD6B7O5mzi8V0BLyhMRp6O2djYc+s/eNQuvHFJkmv6J3MKLECYY2fOnLPFxSWXUu+FkM1MzwpoAYyApXX29BnLpFP28OEDe/TwoTU3NtnwkaPyQgVIA1QClBn7f9l7z+c6t/TK78HJATlngCAIkABzJm/O3S2pW+q2RlYYe8ZfHKocpuyvrqkp/wnjsktjj2dkj0ZqaVojdVvdfftmXpKX5GUGSIIgcs45nHxcv7XfA/KqumVPlT+xgVso8CKc84a997v3b69nrdERa+/oEOALx6IqcQXA0k9RjNJmgCps6L7zzjte0vSO+tQf/4v/TSqyi5fO2+jwiNK4mVNcvHhJwBVbAEq+UYoRsoMPI8AEP06UoEA8SnrZYOIT0MIYhz0MlSy0RzY08DOkbfABzCKVnc0aNkKmJqfsxIkTCltiLtTX91D9HxgIBGUOR5lz+4EO99qeQhSQBFyk/J734ZgAo6jt+Hhw/4E8jc+dO6fxcXl1WQp8xhnOk/GFzW/GXMrFZUmSzwksAVsBbCtLKD6btfmAihGVIpZLjHlLi8sCUn39/Xb61CnZK1FqTqI8qtOTJ09KoUt5MhudXDcgKfMrNumPHT8pmIsK/+y5s3oWsHEPUGWMevON1wXD2WjY2trUWI0yeE32DcuCupRkc10pue/vf6jriIoWX1EFGu3gLZmzeKxYr4la0G2S5qUypU0KGJdVSOmbTOza/Qek02ess7NbVhdcJxLYAaK8D/eZFPuTp05rY5u2QZvluYJVChCY90BpvLa+apcuXhKsZf5aCAgCANL+eJ6RLD8/N682ivess21hHuS8YAmeAiKeOnlKIJ3nLfce6MqcnHtHu+BnfKUP3fjqpqB4OBrVNafdE0wEtKW9AM3xqu090mNtba22sbmutoRyF29gNhxqaqtlpYIyGlsDoCJqYwA24gLsK4Cg9F/6yocf/lyAXrB2c1OqX3/AJ6UvgVBYSBTa78VLl+TtefXql4KgbFxwH3p7jyroic0TQui41jzjaTvra+sKoyJfYPDZoNYB2Cd89OnHqiIj1O3ypUuqZqFd3rt737o7u6zjYIeu9djomH322Wdq54xf2C5w/TkfXr+yosK6Dx/eC9/Trjv+15msvfv2G/u8ZH9JvX8FXuIrsN/BX+Kbu39q+1fg69vX80yombgzyUL1uLO1pYX/2bNnVb72Vz/6kT1+8sTefOsdO3b8uM3MzWiiAoRksklSMQEmKIlIz2RySlgAE1wCT0aHh6ytrdEuXzxnlk/bk8f9Nj87pQlUfWOrzWHSrrT4ailH1tYomXclfZlsToFFzc2NMuun9I3Je01NtfyQZudm5CPFhB2PJ0p9KN1aWljSRJByHBavw4NDKq1lAsjEJpVI2tbmupVVl9n84qwsACZYwCwuWE/PUS1cWdSizGCxtbayplKqg52HpD5jgs7kkYkS6aB4gz4eeGo3b98WxM3kfS5cJ+fKQimVV1BSwc/Rw4dwCQBhoVwesAbUYVLIhJbzAlIUPgrK0L3///8FiD73CHVQ1JWFOkDoAkQKC4SC9LCQOF8oQ3Ulpl7ZagGIarX+Yjmp9GGaeFIWDMwEiOLlKoWnlKBAFzwjsRNwnopYCgAhKDnmE8WDfFRJrw8G9MnfB1GySVmqQnCnGpRC1HkJcv9Z+ApSoR7L82+n6BIcEkBx4UUFlAJUcgX/3D/n0VUomWVyTnI9MI+PDIE93rECUcrKSqz1QLPlc0kLRPx25NhRq2luMSurciBze9UWxwZtc3lRoC8Sj1u0tMyCJWVOLUqpvGAV9AKvUUrqgaJeybyO25X0u5JeB+P2PvQt1LGFGl/vZ3u/49SJaO+kCVYID56LIfnKAkNpb3j7cj0Wpybs7p2vbWRkWOXupaWVOs7DR0/IN/QvfvjnNjwyatVVdVJ11Te1Wu+xExaOxW10bExtnw2Q+dlZQQh81T755GMtONrbXfosIRuUCW6ivgiFbfDZM/vk089Vgs9mCPcIwIdnKzYKpLPTXllwSTG5m3Tp1V65fCFgBJhJG3ChWySmO+sDArJQningiTHMA5gKe/JUiColL5RYS9np0uqditSFhwEsudCMecBXqYMAsQD+IEpRYHPWKUnTGYEOpRJb3imr8jmLAPlRvmbSVhaNWlVlhZXjzQY4xZ8zENR7cly8JiAUeAtQBATw2ozHOm4PXDDuaIMFyw7UNtGowLT8WT0ALh9b3gH1YmFzRk2FsnlC4Jx6lX5F/1I/8zkFd9xXZPFCf/OAKONAAYqy+aNcePluuhAlfqp/K/DJtVt8cjP4LOOtWmTyDR0em7DJmWkBWjTy9MNCMJMrlffAtLdpURixvtEFvP5eUAm7fl4Y3FwKPcFaqEGxYlHIHcpPH6XT215qeZ3NT0/a7vamdfYcUdAgEBM4kEqkbG5qRkq+I729agco8+T/CUj3PIi51ihBGW/4HvcuiEo+VqKNhsX1VZtemLN5AmIA5ImkrjOgYH1zxxLyovVZU0ulnTl1xnbXVu3m57etsixogazftpd3rbTIb5WRoIV8GQsXc8MIlctbLmCWzpnt7rDZlretXbyPzcpLfRYOFVlNXZU1NLW58LSKKus40mNbybQNDI3YxPyi9Z46ZwcPH7axiUmBk8bGOpVhE+519OgR21xfsZvXrtnU9Li8unt7jtj58+esuaHRkokdtblgOGJDIyM2OjYuUBmKxK2uodXiJFtXVKkE2wHjsHzKgUd6JurG+eT1iKJwemZWkI0NDJ71gJKW5ga1UWwg8ELGGxm1WF1trWws8P5mc+X0ubPacPnqxg0rKSu1ru5ui8dL5JuMKhV14ODgU6upqhaooYwb1R8KxwcPHqgMmA9AJar5995/T8fFPAQgincmcxrUikAeyu4Z24B+jCtsFHOO2E0c7j6sEKIbX30lexCS57ENAdQy9qBsZO7FcxCLC8At5ce0ufNnzwkSA6UAbMxpGDsnxkdd9cH6mq4xHqEAIT6YE6HoA4jR5gXCwmFbnF9QoKE2pfx+q6mrU2o9an4Uh/w94JV5EHCNe4kakvkfCklUi4A5YBy/g+KQ5Hme13hQA70AUnhFopqk0ofy6itfXrEvv7wi2NlMaXwkqo2EpaVlqYVpZ4xpHG9be5vUuYzvlEMzLyPME/Ue/vTNTY2CbGxWP378WM/z4ydP6PnAc6vvwQNVDR08eMAam5qluEWlSvtpaW7S/AvFIXMtfOjlZTlFuvl963v4wFrb2q3nyFGpCneTCc2BUQqj7Lxw/pI20imDZ46MtRMbcbQjLJVQmrL5BSTnnPCXZX7HNQPMEq519csvVJKN/yowFfUkAJ05NaD4888+05h1+vQZHTNgkHbP9VpcWtY9p41yvx7cv6c+hLoWWwWee8xXUU5yHx48fKi2VEhiv3nra3vwsN9aW1vUBtj4YYzifnZ0dFhvT4/836dnpuX/incwamHCz2g/z549Vd/j2Jmvbmxs6Xg4P9oysFrq5GxWIWaUoHNMlRVVgryHug7J8/OrG19pvo5/KfP42dkZbQwhuABiEsxE/6ONYrcAaFV4VUWlICVWFihJmZ8RriUl9OaG3r/7SI/uP6CTtsP6gXvhFP1+jeH0T80fErtSeFORQtgZjwrUoqiX6QeAdSApx8AcdHIci7CUbET+8A9+b5+X7C+p96/AS3wF9jv4S3xz909t/wosLE7nAXt4KAH3WKztbm/LFwxAwi47ZVTS/uSLrLyywps8Ax1Y8BVpEsHuLuWynR2Y7Odl0s5CGGBw7+uvbWRowL7329+1N9/9QPBlYeKJTU5N2hbp1iMTKsXtOHjISkorFOhSXl6lxRDQgmAXggPwSMIbiV1yFiuoK1Dm4CvK5IwdfibBJLIS4LRLaW02a3X1jUogX1tZ1USIhQETfgALC/W1zTWlUTL5R8FAaubUxLjCmMpKSlUezOSL92XC1nmoS7vd+NshoGQyPcKiamVFFgC7+PshTlQpcE4LXibbAmgkmQvE4Wfo1FZMdl0yNKo5B0JZHAFd3EL+eXBKAYi6gdmpNQrl6r+qNf8yZehzoIpC9AUgyg8Kpfh7QFTf1J8UQKj7+71iWP2YibOnWXIhLJ4+q1A6X/iOvDxRdvp9FlXJPEosvue3kEpyHRAVwNxLfwc8ujRwynWBkKhEw0G/xQRPATUkXBdJtaUcFB8wj7JpD4R6KlEWTCqZRxEGKHW/7AJYCmnuntoV+AgoAgzR/likC5zK09OdfzqdFDjUpoCXKk7ZWG1Djfz05uZnFFrS2NpsB7u7rLquVt59qNAmh57Y/OSIFE0tBzqssr7R/BE80ZyvpYWiXum8VyoPEPXAqPMRLYQrAUM9s8Y9OOpd8YJPogcXHNT2SumLaGMZL4SJhggU5b1cCwMu5CntJv0cf8983tbm521metLu3L1jg0+HrKKmwVpaOywWjSthPrGbsunZOZucmLK6plY7fuq0hSMxwQDULfW1dbaTTGgxhyUHxzI6PKZ+2djcLBDQ1NQij8sd1JG5vPX1PbI7d+9pQerCm8JS99FfOGagAcpV1MMspAQjKesGUHol7cLaZHRlGVcAlqgm0+YP0t4C2jwpgEXaqNSXL4QT7dkpeJBZ5fiAWI1NOQePdRu4J5R2u5J92iwLNRaSeH9y+VnYFfwvlcKeTju/3KKcBXN5a6irtca6Oqmewaa0UxZjqItcYFRQtgM+Bba5scDdVgeRpJLFMzSR0GYMnseRaEwwVCA1kxZYdnsYTm0s0O4vkkWDEtEl70Qhmnep8Z4iOwxw5pNkZjY3UGijKPYOQeOASu3d5gr/vVgirwAln6f4VLaPT9AzzcaRgpXMljY2bXh8wmbm5xRPlivy6WeMd9pYKpTMZ1DQg0vdOOrUn8/HS/q+kt1/yYcsagMEm/ktC6ROJq0kErWoP2iJ7R2plH/wg+9bY2ODPXnUb7dvXLfVtRUrr6q02uoaq6mvV2n94JNnassdnZ3W0Nig0A+8plkw87ziXnE/ACTAEMYf2i/qJvWXVNYmZmbs6dBTW11f1XgVDQUtGg4o1ESpyYmk5fxAYLPXXjtr506ftsf379vQw4f23ju/acFc0G59ctUSK0tWX1dqJ0532ZGjbba+MWdP+m5ZMpWz6voOq6hqsnh5lQUjEbexsJu09bVt9T2eU6WVVYKfazu7Vl7TYMWVNTY+PW/HTp22qppq+/yLz6VY7urqtLWVJRsbGxHATexs2tOBxzYxOmD/yX/6j+3bH3zLyorjVtbSqs2c/OaqLa+sWv+TAVtd27CBgUFb29i00+cvyQYkVlyisYBQx1Onz+ieAreGhl3JNJ6c585ftIcPH9oXX1wR4Ltw/ry98/Ybgjgo65YWFvfU1PRl7gPthRTwJ08H7PHTATt3/pyg3d3792xweMjeeesdq68Bam4LdKiSJJu1Tz/9VMnXvA5qRNR7qFgzqbSAJuBOaemZrDaIgD70c6Ao/o6XLl/S5h1gaXkFz3K3gcKGz/FjxwVr8F0FKtIuxsbG9V5ATMAicEe+2cGQ5jlALFShwFj8UgGEqDRLy6lQWVU4D/MebZjkclJodmN5sLGh0En6OaCUZxxtkk/GJvwzeT82oQDCGg8DQSWto6Bl/ON9pqemNB7SVxiXGaOBznygSq2pAmpPCnqxmcw4heL1yOEe9T9AOOfLtUchi5IUtTAVAiiKUdsCxbC/oJT76tVren/mW2++9ZbeC0gFBGVs/+D9bwlKXf/qmo2ODNmZs2ekyOQ1j/b26v+BkhzT+uqaNqRQMwLNKctm8597xnN3dnrSsynKqh2wWUX4UVl5hZTC9F/68/DQiEViUQFu2hUhWeVllZr3Ys9EOTvXi9AdlM3Accb7L2UhkLempmYpi9l857haWluttrpapeiomFX5FAjoWhMghLKYfzPW8dxUSXkx8991HSdqTLxZCZ3iudXS0qrzpO1wT1GUUtnF9Sbkj404VJNs2AD6eX9CoQaHhlXlxGuqwibo13x+ZnbWfvA7vyP/U45PfqqrK1oTHOg4oHOmsgwoCkgGsgKlqU6gP3LtsGYBltLO2XRgg4xjpVIEcMvUFkEF7Zb2y7yP9wFkEjbF9QSg87G1ta0+gVUAv8P9XV5ckt8nKm02KfBXpT+iBnVBVVndM8A9FSzXrl5VJdmbb7yh/pZM0E4bNN9mHUQbRwXMz1gjsJGLYnZyasqOHzum9khfBKijcG6oq7cAKt1gyH7vH/xgn5fsL6n3r8BLfAX2O/hLfHP3T23/Cty5dyvP4pyJB5NZPLiY3DBZWV/b0CSf3ftiBQyRTrwjX0127jHSZ6JEOi0qCf6GiTiTTkpu5mambDexLQAyPz9rC/Mz1lxfpwkWEIbSKvMFrbi0wja2djyfxrS8u5gYchyUD6EMYVFRW1MrZc7G2pom+CgWgJoKNlhd1c4yO8outZpQEwJJ8PEk7RnPo6QmZQpKIOhhcVEsEdXDxOSkFgGlxXEbHR1WeT0KLRYjrhxrS2VkTFRjJaWCENtb27IX6Ovrt0dPngjqonTaxTs0k7Eif8ASKr9NaUEENEGNhx4L+Md1Z1HCh4Jl0hkv3dolXLuFvgcqCh6GLyYqeyEzfx8Q/ftgqGv9Xrm8/llQgr7oCeqVvX/DV/R5v8lRbq3S+udAdK9Q1VOBCax5JWgF0ShQIOQ3i4WBogEL+kih91kkGLIwJfEo64CVgA4giAd+uV6UzqP8CQRD+rsAadaCoT4L6xPlF3Akbz6/A6KCH+aUoYKgBbWoc8mvecsAACAASURBVA31SqJdijtAZe+rd+yUDgsvegEshZRonbsgoudVakVqTwcPHxGkedz/UMER0ZJiKy0vsYrqCouVxi1aHJOfaMSXtYpi+k1cAF3hPpR6o9rjzQg6UtgSkBKVaOgFIOqVze+Vz3sKUUeGPDFvQT3q7o+D6wUgCuXy7u8e8Pa0fTJD5XzdcTivWTxGXXkyAUBLs7PW97Df+vsfWWlZldXW1qv9Aj8JYiKQbH6BtNuANba0KakVtTMwCNVMZXWtgjpYPHE9KYUbm5ywwaeD1tnVbeOUl8YJOCtXOBNprvL02qB0vkwSQ16HBSYLOd4bRTnjlYOX7jowDigsy/OR1fl4Se8Jkt4J3ELpqyR7xoycFwgS8Pw6KVt0mxUsKvl7xhzCXlDJYZFQCCtxYw5ek/iGPj8G+UimsMBIawwrANHCrQK04Bfqy6YtGgjYka5D1lhba5lUUteaNsbvAH7pGyxyAb5OMYmPJtgQrs0NzWuhB1wCGpOoHY5HzR8MOliKupX+qnA2LB5cGxGo5PU8SwhhVs8PVP3Lbxahj7JxgZ8oYK8oryAo+bh6Fhee5lP35LmDKNldciaWH6jbLAFyuu+h/kxzbPpqNk/Qy8iYLa4s78FQgdGCMtTz/s1l05ZTKJyDoYWPQlm8vIO9YDTHiwsbGq7fA4gFWbNZqXMDVCREorIuaGtusbfeekt+lNhaPLx31372tz+2xM6WHejsknIM59TpmTmBCzz3gAzJdEqKRAdcwdncWrcpVgi7U5l0IGThUMxyeZ8tr67JM3ONsm3as7/IorGwZVMEYqU0hrA5UVIcVerze++8L/Xw9Ss/t7KSqL315gc2NTRh//5Pf2jVUZ9dvnzIfvO779ips0dtZ2PJ7t9h82LE5pY2LFhcb3XNB62itkGl9QCKzfUtV1abzUqxGYjGbTudt6Jw1HazefNHogLAlBffvvmV1dXU2Nkzp6RwAxaEQwErIlxuc82aG2qslMT6qgrrPnLYNtc3VCLtD0ZsYWnVNnaS8tre2N6xC5deUUI7gAFPcUqvUYjevv21wNfZ8xc01pNsf/r0WanvPv7kU+vr61Mf+I3vfNuyuYxdvXrFLp67YEd7eqW2O9LVbXfu3LXPPv3EWfu0t9vs/KzCnFDTlVaUKbRxe3NT1R+ASsDfzNSMjQyP6L0PHuyUcg74iRoTdRvQCigCuEEVRokvMJOKFSpmUJayuczfoBA+ceqEHTzYoc0QjplQoffefVeqN8KISCePxov1vGcOA5QdGHis/gzgoz1xXPgYEkZHqXXHgQNOmbq1pbkMSns2YfA3pA2iMGU+gUoOiIoqDoDEpi7zGAA7cyvUpSiQadsoHplrMb9BvV9dVSXwxDwMb1E8EhmPaSvTM1N7AUqEOeH/yDXBE5K2ChxifOT1GSOpOmKzmfGT/leBYjCXtbt379rXX38tf8mF+UUbHSVU65hK9Aliwo+y+8gRO3/xgsZLjp0KDsq9AYtnzpzRfenrfyjv30OHOqV85XdRAtPnuBYVZaUq01cpdixi17+6ao8fP5IKl4oCX95nh4/0qOQd6AZwZEMT6IzKFYsofHBpN2zEA3XLKypVTp7Pu01UYDml9sA/Nv7GxkYVWoSSkhJzlJtXrlwRtJRHaThsJ46fcJsdm+sCcCiaKXUfeDKg+SlqUz5kI6AUdzZR/Jo3A/AAogo/CoVU6g2sBHDjvckmPSCc92ceibIar1GOk3ku58drbGxtK0yUeS4Am7Y7NDyifo4FAXP1QwcP6ufMywHOHJfCAddWZWPFJhH9he9TOs+cmHsAYKU9yLYgl5dSlXbI8TPW0S7xA8bXGhsEnWeM8dBtJHL/6BfYPAB46Qu0M0Jgaef0F6yUEBbQrlgPMIZx/RjXactcT0QO3Es2fRBvcB5smvb0HBEoZh4BAOfa3LhxQ7D41MmTNjI6qj7EnANriJbmZt0X+hbVFrRpNly3NjcEpn/wO9/f5yX7S+r9K/ASX4H9Dv4S39z9U9u/Avcf3smjLmACwoRrempSE21KWignY/KG8orFMot5gR/KAPHuSyYVhBIPRy0aj2piXSgJZIkLfEylE5qoVDNR9BJowyRLy8C9XNBkdmHRgqGIhVmIasShjDQhhQeLJVQTwEgWlkw8WAAzCQWqsQjgZ6gk2EFn8lnw/FEJsDlwymKLiSrqKNQQTLrixaWCt8+GhlVSc6iz05qaGpyqKp2yR319Kp9h8qhS/QsXrKq2VkEvLkE0pYnmlS++tLGJCR0/4RNpVKD+gCXTTqWFD6jAGeEqhI8ASzByl4efU/Xp97xSeXagOU4HEYFRAJxf7gn5/6YQVYn+C0FIey1+rwS4UDbt/eTvpNOjFPNSWl74U+db6jwHKSEvlBTnnfr1Rec+D4q6c/E8F8XqnIqzJOyz4rBLlSeMQ0DUHzLaCBNdXScPaqHS5HVQ8wXC+I2FnHIN/1Erkjo0QiAA/lpShRaAqAOZ8nj0IKtS5oEl3vHSpp0XJO/nytJVWu15q8JUlEiOl12GoJqM1M+cAyX+eBD6wxELFxdbS2eXReIl1vegz8YmpswfDEulUFFVbvGSiCrfq+uqrLam3KJFWYsUZSwc8ivgxYFVv4IrlKwOtGLCL/Ue/w8Q5XsFQOp9VVm90qi8oCXalVMqFtR0rnN5vql79x+ZLNDdqR31/oWAJS+pXqn2L354Kd98P5NI2ObyqsDA2uq6zc7O28MHD+1gV7c1Nbcrbb2mvkkqwHDUBThgz0EpJUnz0VixvMhYMLHoBCai/kKlBBDjMNsOdNjtO3etpLRMwRxffnlVihbuEWMX51heVqZF2+rqmiCsNhmUFE+6uwMELOJonYwDgE0WYBkApqwQHChzgeAOjvL7qONZ9DCmFPxJacpqJz6/gCE2CS68yaXc817+oM9CYWfrAHTVIqrgq+uBObchUqS2ZNmsFJd4ifK1++BBq6kot8xuwsJsAASCKrmVYj5E0r1rr9rMQvGZTml8UUl+JqPrvru1axHG5dJS3XZ6akabC0BIAKjP9dc82lRXLl9Qcj7v7CpUV9+iX0Xpo164ksrmCTQj2My9gucd+txDVK/HWAEc9ZLi8dyVTyntjHPWsRVZSr6geIiazS6v2NDouC2trep3s97vOmsR16b5zGZS8rB70Rf0xaZauEa/DJZyTdisAlyjMI9HwnawrcPSO9u2OjNt0UBQz7Q333rbXnvtdW1iffrRh/bFx78Q1K6oqZc/pj8UtY3NLYGiSCwmhRbllbQ9xg/uL20JwKCArWBQGwwBH/5/LtgIn1BSsFFOW9BZYrDoJhSQSoeN1TXnFUpfzeXt8JEu++CD9y2VWLOb1z+xA22ddvjwMeu7edvufnbdGuM+e/9bR+33/+i7Fm9rd5ckm7ehvsf2o7/50IYnlyxe0WzVdY124NBBpb37QkH5SY5NTVsym7d0kd8q6hqtpLLaRsanBS5OnzlljY31NjE6ZJFgwBqagEYrNjU5bvlsUptb89PjFgn77Fvf+paADMqtnURC4+DS6oZ9ffe+npvdPb3W0tZuq6vL9vnnn9ny8oq9+srrVlNd6yowBgespKzcjvT06how3gB8KP29efOmNmcJQMKahDGD53YIX+poTKE1zBWGng2qfwOoUUrXNTTY+uaG3fz6ltRsBw8clEqxv79f4Um9Pb124thJgZvr168J9lFiC5SU4nBiQpYtJK8DRGhfgBPAI8fG9/hk0wavZDw+2bQByBC4hDKS8uOCX+bG5rbsdwDezIlQslFuj08lJcp4XQLPKLWmXaHOY34GvAHA8rrAJOZAvCdzMnwxgY4APMAfG078nmBkRaWOh81jvElJqGduBLzitXuPHtW4yHmjiiWAiQRt1LJsfi8sLUgRCnzjA1gIQAVQUiqNj+uzoWcK/UFxCoSiciAeL7bJyXHNmThHKe+zWQEmxsjRkTH7xYcfCXiRgg60+uKLL2Tr0XnokNLbr3913V659KpAF+AR9ezW1obFYlE70N4m1SLnQt9DPc84yRyUDQRAu8Z3y9n8woxdufKFNvEvnLuojW3GUK6382HOytOV9sEzDUgKLKytq7eR0WGpRaurqzStqqmu03Pgzu071tjUqHNznqMZa25pEcSlnJuffXX9uv35D39oFy5cENQDagO3EQsAKfl9rjH9iWot4CtemAgRhoeG7L333tN1ZK7LvQE04ifL79EGuPdc85KSMll4YIXAayEQAODir4kIgDkjJegECBH6eeDgQac+LSkROAbSnzp5XArX69euWTqVtHffeVdgkOd8z5EeHTtTDTYjeC4RVEUfa28/IF/Tn/30bxWIdeTIYbVb+mw0Gre6+jo7fPiI2is2A48eP9baAjXpq6+9KtUv/+Zc8Gnt6++T7QCqXL4HmLx44YIsCHg/NmJ4aKMmRe0LIKYt0yYJUQO+Ar7ZOJCfbkmJxhbWMrQP5tatLW06BwIZmUdw7VB2E0JVV1er40U9yhwdiMtYAIzlOra3tQu6M/Z88N77+7xkf0m9fwVe4iuw38Ff4pu7f2r7V+DmvZt5JpAY48/OzFgkFNEiRn563uKaIBUmGSwk8KpCLcruP3AjsZOwaChi5WWlMoffTuxoQr+9s2mJ3W0vddestqrGykvZUQ1pYkb5VEtzq5VXVtnjwWeaKDMpw59qm8nV+qpV11RJHUpJ3IVz5+XVw/uiKltZWtFO7vbGhjRvlNQBL1CRoYCSn+kKXmMxq69DWeq39c1NTTxRlbJbzQfqHkzxWaDMzk6rNDqXztrE+LggKYmnKB/OnDtvtQ2NCoi5ffuODQwOWiQUVeAUgS9M1uCvGVRO+bxtJZIy3c/KOD8leOvUiQR3oCuS6aZKR4EwBSBagKFOSUkiNYv+Xx2QI4++XwY8C3zzlwHRAgyT1yBl5S585TkE8bxOvWNwXO3vhi65gnlBSi+R3mmuUHS+0K88BueCVRxIVTmtF4AUD/isJFxkIVKsgwGLBEKColKZqITeBS2oFNiDVyw2BIxzWd1zFj8o2CJ8+gE3zoqA5HpPHOapRL1gJUFR51sqMCoFqQNcfKL+oRQZICpA6FkHFBYA6UxSf8vCu7KixIrjeOSFLFJSaqUskMJx6388YP2PnlowWmLxskolCQPI8nnSqxNWWV1mTU3VFrGkhXIJwWDuN5N0P+nTwNpAQGCUQCc8RwGhPgUt8UkyN5DU8xaVUSqfHhgVaC+U9Xs3oeDxWnBIFZRCIAGEJSndU6UKeGLv4KwUBGDpUIAnJyl93uYUIkVJfc62V1dtYXFJQNLnD9ni4oqNjk1YT+9xi5Lmu7isc5HSPLFr7QcOWG1tgz1+9Mh++tO/FYR44623rbahSUdKwu716/j9lSn9uqmhyVra2mS1QT9HeQTcvH79ugKX8FWjdA7vMkAhiyP6FX2U/l9aUqb3UFLu5qZTC3rnBiTkTgNPWRTjaUw5rPP7dMBTQW5AevlCOiWxVNVSqWJ5AfhyimTGwECQlPq03o97y8LOgUxX+s0lLajzfXnK5WkaSQvk89bU2GA1JP7iLRoKWSwUtpynIAcWo1RjRYoCU7BWINZtwKBqIXyEzQw2tVAsCzzSzzl2L/kcNS1yTe57wT+U6yTf3b2wMUBnVpYWERLV/T4pQxU4RFNDzZhD1+nOR5FJe33c9XmPMTslKJsbKpF338eDl/bHKJLK5fUzSuanFxZteHTM1jY3VSqvvHfa2gvjEK0aGwsBZW+TRe1V98ft4wg6AxE9S4GCer2wiZPNA839sizobD9ob7zyii1Oz9i1j36hwKEiVQpU2bd+47fs4qULtr6+aj/98V/b9c8+tgDPkFDUYtW1Vl3fIGUoYHBzbU1ApZKKBgCLt1+0vDive8NGgAA61z8HonfjDSeBz+h2Jmk5FJeMBRx/PmvprS3LbCQsnM9beWlICfS9J47ZO++9a0szM/bh3/yNnTp/0SqLi+3Rl7+w0HrSvvP+UXvv7XNWUsFmYsKKSsstG66wp+Pr9tnVR3bl6j1LpJPW2N5s1TU1VtvUJN/f+aVlezY8bs2d3XbgcI/C1ZJYzqyv2/AI6eNRqyqn5LrIGpqabWc3adVVFba5vmxTE6OW3N6wWzeuWOfBDnv33fdkOTM0OmwHDx22UKTYRiZmLFZcJiX2zOykVVSUWe/RXsdsUTZu71ofqvPScuvpPSplJqDmxAkSpptUhksfB5gC5igLBlxog3RjS18po0WZynO5qbXVfvLjv7bp2Vk7cea0yndHxkZVhkxi9kcf/kKADWUi9jwtTYThnFL5O/AE38vuw9363Vs3b+j7QEY2ZzhGnv8AIRRypGbznqgr+Vhcmpeqj9AjNlYp58Z/E7gEwOHvk0k2eIsE9oCuPAMAOMxBgC/ARcZMIGhxPCY1LQAWVTO2DrTpQmo24I6xDLBTgKVsGgF6AWCU/5896wBvTW2tbayt2sTkuMZO5oEcI+pVzpU+BATUxrU806dsdHxcylzOHQDKtQBSAYgJqsHbkTkbSliUq5WE7VRV74UD4ZWKOo/5H30QRW1JvFgbOIBEQChKTcAYCtJHjx/Z0WPHBOMfPHio/g8UxKOWiiH83Ssqy+3c2TPq8KiVS0tKrK6+VuCUwC1Uh1xz3jMWjxoBZ5RD8ywgWT6JJdLMtFNh580qK6oVqIN/9fDIsBSqPGu4H1yfpuYWQWnKshlnl5edFRO+l7W1dbJlYNOPuRzVCkNDQ4JxbPgxl2GDHjUpYzgK17m5GfmaAloRAeAFihf/xx9/pBCzo71HBZaBw4xpVGcB7/H4BzYC7oaHh9V+eOZjMUEVAYAYsIcymOOqq63XvWKejSKaNPcvr163xaUVQUMUk9xnrAvm5+fsgw/e05wdFXhLa4vEAZSPcw8oTW9sapB9BG0bhTzzdIU4VVTY8tKKIC0wvbmpWb66lPbTtgHEDt42a4wE0gNP2YAAPCLMQJHMsbO5QF8gBIz2gsqaZzzXu+tQp8VjEWtsqBe85Rrzc+7JK6+/JlsKYDbP9KdPB1Xez3liXcC8kcqWudk5WW3Jm9yzq6qoKHdq8ZlZtdvTp0+pSowOwXvzvBUUXVtTSGx1VaUsBv7RP/zH+7xkf0m9fwVe4iuw38Ff4pu7f2r7V+DKjSv5mdlpu3Pra0HBk8dPaSLLzjq7rJT4UCLPpIoJYHVNrdQsgAgSNXOZvJRItbXVVlNTZeuba7a6zs4sIDOkUhQm0KgXSO9VEEUypUkLi/i52QWVB1PCpfTN5XlNthOphC0vLXqqr1WVzOD5yGuxeIlG+FpttdUoT1FXplRqHQ27snZUEHML85ZMJSyRRF2CEitrz54NCmYwKaIUD9jI5I2E7ZLSYp0fpUR9D+5bvJgd7QapR/DfY3GGzxq+QnivTc/N2717DyyTdv6BKMgokeczlc2q9FFlYgR1ALd8foE66e08wFfIXwa8cA4owJhwKvwH9VeGsJjnHp9/t8X+BwPRF2EoJFahQ4pM/yZY9f7flR3vWYh6YPQ5PM3lU66cupDoTGq0zs8dqQMrztfwG0BUJexmcTyjQg5gEsAVCQcdEJUfZEBgNAj8E0zJy9+LRRdAC9UQk29CCKTSlEK0SFA0pBJoUuUBng7AOkWnU3XqE4tOrAsCFObjIYpSFejlUuyd6g8OKD2d54mIGo6gr7hV1VZZY32T2qiCX3x+yxQF7MngkD3of2qheLnFKwlp8AvSxOKUvGUVZFJVU2InjnVZUWLV5kYeS1kF/AiFUTSiDPNgaJByeU+56g+aLxi0ogIUBaIAiwX1vMR5ldUX/u0m8S8qQz0JtteMnErPpU45NanaA55/KpEHcjko7N1NJxbGSxW1pUi6C84Cirp77rP0TsImJqYUboCtQW19k83MzGnTo6yiUmMLi9o6ggmCUS2cWFCgpkHpxd9U19bZ0ePHLVZcbNPTU/bxx5/I6+yV117VIpBWxjgArMQDjAXoJ5984nzuACM7O04Vmc+rBBclCKENLOIZ11ggOz9e2oYDnU596Gw2drYTlkpnpc6SItMDpfyO8x91fRuVJDAfn1wAPmFHLy6uWGAyLgBnGV+5RoLefp+DqNmsC98IhiweDlqelGnK4vMZJYo31jVYXXW1BXy2FzTDYpB+4fxrs0qtLwBZFvWo8QRYKLOMRJ3C3GsGTpn5fIPD7wtawBeWttMFH31z84XSePpIAG9TqaGdLYX6Fbc+m7KiLNnwToWtPl/oK57HsDTkHnh37+NClVCGetJteS6jrAe/Ujo/uTAnD9F1njUFRSsaVK9kXmpYlbpnLINKHTW4YK+nZvbaImOoIDRNm3HVC1jjGLn/WLeAZnluFMfidriry4qyWXt0+45ldncEohkrOjq77L0P3reTp0/Y2NCQ/fBP/8RGnw1buLzM0oGQtR06LBgwPPTMVhYXtLFCW+B+U/rJ/xfU5lQFODUydhtpy6XoTzyfCJ8y+YXmw34LRMPydIyHwxYtwis5aEEQOB7TeOlazs6cv2yvvf6mbW2u2cjTfmtpqLXFoSHbHHlsZ3q6rL4yZiWlAcsGcxaoKLXFRN4Gp9ctE663zUTI7j64bwP9j+3khZN26vwFK6uotpLScsPRNlJcaoFIzOZXVq25tU0QhVLgudlppbHzfG9t79DzE8UUG1B1tVXydR4dfmrLgoEBAQ9gNv2J+1xT12D+YFQg6e69r216esJee/0Nef6hWqTPTUxOST2G4prneYTnfUWVABvPyPGJSbU1StGLiwnHaRZ4Q+lFSBKbVSRj8/G3P/mJzczNWVllhTxe6xsb7cnAY90T2d6srglIdXV161njSuBr1C8//eQTeSP+4R/+kaDU0NAzhQYBaoCX8wtLtrKyKrgFIJ6entSzg/5OGT2Acml5UeMRqs36xnoBOgAO5/HjH//EHvb126uvvmonjh+XPyfhMVgSEKwDKGIDlyAfICXPquXlRc3H8Eu+d++uNnxQzDGWdB3q0kYIgArrAI6TahZKhZm/FYJjAHKUK+MXvzA/qzEYO46enl6paFHwu2oMv0Asfp6UHgORAYr0KTaYUCDi/QocQj0IyAQMU67NdShsJzbU11tFJarKvDaaOQ7mWYzDpMKj4ASIotpkg4NnOu/9yaefyJqpE3/5klKN83fv3ZPSkXGQv6+urpQSEbskKjWYN6DIBGyhEqb/0V6BmMBkzWlr63TsHAPPkZs3bmpORzugH3PdaEsLS4sqTUd1y/vzfFAgUyRmO7vb8hAFNnLtb964oXL7Y8eOC8599vlnen3aAOMy748inbAizoe+gUcw5f7zC3M6l/5H/Wq/3/7Ot3V/USSixgSUsvE7PDQsSM9xAPd+5/vfl9UB/tqAP645JesIB/gb5unAe74P/OW+0S5RQZITgCqyv++RHt1APq45Klfg8cO+BzY/O6dnC56bqJW/vnXLPbMSCZsYH7MjR7qsu7tL14TKK/pXVVWlytbv3rlrx48ft87OTguHo1KO4heK2OJR/2OFnVVWV8vmgPk4CnGOlesA/OZaAbpdwJrpOqIYPXniuF6X5+3y0oKAJFYL9FegNJUh9HXGE+bUeBED+4HagFjaCPcSe4DZmXmtSTg3wC7XHhEF14FjIayL68K9Avgyh+FngHHmQMNDg7Kd4H7/1//Vf7PPS/aX1PtX4CW+Avsd/CW+ufuntn8F/uW/+uM8pVfOCH1FMAI4SVk4ai8mi0zgKWlnoQ1Q4HenpqalgmFSooTHUNgqK8tkyM7CgIUKE/dgKCg/ong0aqdPntSEmUXDBKVngYAmoQRLsKBgBxo1Bb5VqFUBGpQFsWPOxJKJfmtLqyZoLDiYsDKJKcF/0e+3x/39CnRpampUGAhlZw2N9YIPC/NzAgQssFZX1gWQ4iUlVlpeafFoXKU/wyNDmkyTfjk6PCzVBRNFJmtMHvFlIgGVhSvXZ3pm3pZX1+VDBHhhoqiUeBRblOd7gAXGUFCXCRAqz8allifTSUsq7dkpMFF9FMrltWBHpferFKASmboS9QLHKKQ3F1p2XqFEzyGHU2p6H0pplvbKg2YOaO2VlwJlg0HzQWMEIlANeuXyAmAERe0qkdzJw56nsxceHOysS+FoXkI7IMMDJdACrkuMYKWw34opoSZIwkdqvMt7h7mhtgPMoZZNpJKaxK9tJGwrDQgxqy2PWUtDg9VWVFg8GLQQartcVmW+vI4SsiWWpPTXLIRlAWX2gMainDs/pbUH1M5ZQKJSoO1yrzOpjPzxAKF8Bd6WlRRbZW2NhWIllvOFLRArNrDQ0OiYjU7NW1G42MpqmvWznZ2kReMxC/jzRj5ZNJSzstKwnTt7zKrqq2yh77pNjgyon0XDIbVtyqQF1+gEwKdQ2JXxYxOAtUQw4pLoZWnARSr4jBbK5j0oWgiY8e6PO0/vfBWa45Eyldp7AFXpOAWFacGL1GszzwPXvXbpPGj34KhYW5EUbKmtLZXQDw48taXFJQv4Q1ZZVSOF0PjYqPkCQes9fsY2d1xIAYvdL69ckXL06PETWoSurq/LM1ahEpGQykT7HvVJEVNRXi54A1xF0aIFZjavsj3a+V//9d9I0Q2Q4T6y4NrcpLRvXUoUfOZQxKP0dsnfzh+V+88Ch5I82ns4EjJ/AYiiAk+7dHMH/HMqj0eRgyKIjR4+lDAecIpGNo1cQBobI86CRLA2nbH17R3bzWasrCRusUDAUhvrlt/ZskjALGRZi4f88pZD8bWzu6VuhtKHkkN5Difw0Mypb2xt78oPldCtQDhqERSOlPOlM1qQO8iOTQCepw7I+vKEmEWlUnRuCs/HCpoBAWfaNBCqdF67hYAl+jHglrJ5+lbhLwU795pL3qk75Rvqxh6VzO+Nac4SRN6nQEKfT0rR8ZlpezY6bEnGVZLgcy50jrJvpPhFWYnbzfxZS2Q9r9QQYBfYiie27iTDjuAh9wfQGQ0GrLK8KrRuXQAAIABJREFUTNADBdXmxoo97b/vgo/SaYuXlJq/KGDb6xuyeIkxJmGb4PfZgYMd9v577ymt+tOf/9R++K9/aJHKkFkkbtV1TUppn5uakLdeajdrkSgbC3nLpnMWDAdsdytt2ym3uSVxvplVhH1WXhbRs1S/ixqZMQz7GTxfLeuFx4UsEghbhNTqdMqW5+Zsa33NUsmMHTzcYd/93rfs9Kkjlt1etb7rX9jm7KJVRCssC7jP5S0TLLJ0OGDPZqdseH7GfCX1Fi6t13G3dnTqOY/fHrYUbAri2Ysqu/fYcSm+AWJUhwB1dhM7KuVnDsAGZUm8VHYBqCHxnmxvbbbZOWwwskrh5trzzKfk+dGjx/Zbv/U78gXe2NrUWEdAD6Wsn332qcrP/+AP/8gqKyvsYd999aOa2np5e2KTwbiE2ixGn5+b10YTgIcyW0q+adclxcWCYMByVHPY7qDYvHPnto75O9/5TQENIC6+iowl3Vh8NDRKKctxs4HLB36VH330sV25clUVDHh8cqzf/vZ3FM5D291Npq2tHfhYan/705+oXwGMKHdG3cmmLN6ngjOP+q28vEwABqBIxQrl1ijY3njjdanmnjxxJfz8G9jGJm5n50H5TAsgtrdrvEVhivrwUX+fbHlGR0a1iUt5O5CQ5zhgD/CJXQOJ6UpoLy/XvI0NbX7OeDwyPGQPHjyQB+M7b78jeMocjFJlgBSfXH827JoaG9UWeEZSks+YQFANkBZg1tBQLyjIeMPxApZQfp46fVrJ6mxaAUSxD2BziuNEuQjw4r4CqAme4vrevEkgWEbjPgFbw8OjAsBYKlHKDPRk8660tER+luUV9O24NhUJ4OI9fvt737XenqPyoadUnvuDfyfAkY6ItQDQ8+nTpzoGvGGZb0ZjrvyaDbw99WZJie4LpelPnw7Yzz/8UOD54sWLNjc/r7bCub/5xpvyfKXvsKkOmLx79479/MNfCDiijGWzrLW5QapfACagFMUi9gAAcsKziotjmhNj1cD7opZE6auALkrdQyFLpFMC6VzDhoYmm5xEIRoQNOaZ+p1vf9u+unFDquR/8Hu/qw0E7jUl7E4JOadnJM8ZV6kV0pgD/EeJjVr2wIF2S+7u2P3796SSv3z5FYH65dUlWbJgTcG4B9w+cey4VVWUSVSA9y+bGYe6D9v84qLEAqwB/IGwzczN2/DwkPoofWNzY1vvw/24e/ee3bh5S89hnt3M8alC6+npUQjVyPCw+tAbr72qagWq0wh5ok2jBOXcmVtiH8BYS/vjfTgvVMVA+/LKSnmoVldWC5gyB2FMpn+gimYTY3Nj3Z4ODGhtQttlvGODoOBNTQVZTXWN2vZbr7+xz0v2l9T7V+AlvgL7Hfwlvrn7p7Z/Bf79j/9d3vkm5ZwHZ0OjJqRMkiqr2EWOSY1HaiZJsOy4JxIp7bISXISiA0UpsIzJLx6kpC6zs1pZWa7FAB5f7Dgnd3bs4qWLWnyx+4zpPCVjLS1tShZFGYL6AA8jFiVMzFALUN7OVxYiAArKsfDxIg2SXfrxsREpOpjgkibPAoswEsIvgmG/JRM7NvD0sc1MT1lTc5sd7T3hSrSGRwRomltbbXllSQou3iONUjOb9dJeo5ogMbEi0Z4J+meff6FdePxPE8CGJIsvvOJQfGW0cKccFX/CAjhRma3glQdJvJ9xrTLZlLdI/g8EovxVjhL850nKfx8QLZTW7yEPZ4b4DQD6Igxl8Uk5cD7jvDtdCTXg1kEw0QbCd5QozXk9V54J1NKuAEGCR+5dgXzgOBYIygwiNZ60+Qjeb2EtgCNAI5SKubxUtShYua6oc7eTu7a1k7JEMmdJQJCgs4MLNZGgdbU1WGNtncWDYQvkchYJBOVH6s+50l78DsN+s3AQ78SMzskp+1wJOgtcPmh7zk+zSD/H3w1FFmCIY2MDIBSJmD8aNwvHbTeTt9nFZVvZ3LZcIGZl9c1WXFFrO4mslFERKVdyFvCnLRLOW1tLnZ09e9ziVSVmGws20/+1jQw+sVgkYiWxmMUiKNN4b5+8af1h4KdPSe/ALsp1pRRV2TzwM+Sl0XtQU6XPXuiS1J8FwFn4d8HLwPta8CBFDvcNMFpQiH5TKezQlqM63EfaROFeg7IF81P4Wqou2taXV7X4YfOAdN+JsTG7e+eekqwrqhukSgUUPnv6VOW1jBGdhw9LATy/MG/j46NWW19nl19/TT5xlLNRnkpQGlAUNRWQsO9hn7zH8EwDaNLPSQuur29U+0SNRYgE/ZJAj91tvPtIuN3VWIbiEmjKxo5abD4vCKBwJqlDOU8vPR6bA6SHnmVEGuW7App8ajMoSfnbcCgqOKMSfS/Mi2OhJH8XgBkO6n6HUZtiQbGzaba7aWXFEQG89fkpW1/etvrmCnv3O79pTa0tNkiI2+qqRcLFlkik5f1I/wCc+8NRywKlact+l0KvdPOAT5+ZbNqFTBEA5seiIuqU3OBENjDERlFgspHg+iK/j/bSDWFuUwMH0Hwmhd+HrsFzCOrZaWh/BcjpVKlcP232eN93is6AfIKdJ3GRxsz17S2bnJmx2cV5S+HLyt8VbBqyecFQQVG+70tbKpewIp1bxIqKgtqA4R7R5nkeMI7gzRooykt1m0/u2olTp+z7P/i+Avr+8t/8a6k6g5GY/F4BzBwvnpOy7uDsUkkrymfsSE+PvfrqZVtZmLOPfvI3trSSsy2FqpmzFQBwVpa4UtDySm30oUAqqyhX+SwbfEBxwDkbeijxWHgDExT+h0pXoN2/F0hF+A4AiGGXsUBjlYLCfJZJ7lp6c9l21tbs0pu99nt/8H0bGxywf/PP/1Kq2HAsZumikKX8ASupr7Odoqwdu3TZTl563Sam5qy4rNJiJSVS4QGu6Bdtra2CWWw8EZK4sbUlFeS58+f1DEVxhV8m0BIwBvxbkirWJxUVG6JseALLSGHGcgYPTJT0J06e1kbjZ59+qjnCyVNnbHtnV/DoycCAPXr8UD6Wb7/zth3s7LChZ880V2hpbhf0Q1UKsAVwTk5O2UcffWS/+7v/kcAdKkD8FNnYmJmetsGBJyr1BWi1t3cI/qBcIxWccwQusamAXyYbuMAe1J8o1hgbXnnlFW2Grq1t6LxIngdeck1kgREOW/fhXgXroOIDLgJ+p2enVVoMuAR4Mn/i+Njo5XlDQB8wlpA5bINOHDthX3zxuTZy+aRUHBAHNMO/lNJfytVRPeIxybjCtWOuwlilcLlMRmX0Ajvb21IcHjp00C5durwXqAQsZpyUtUc+p3kbVRbM+5jjoCoFtrGhxD2gEgN7IuZCvB9tmfdHoYjfJRtSBN4AN7kWADvaOOpQ1HnMHYGqnL+sIsJhwUCUncyVAEu0ee4DYBsfRjbh2bQGdlEV9LMPP9JmD6XKY+Nj1tTUIkAGEKZUmvs38PSpNinefON1G58Ys8XFeXvllcsK9WI+gcUDikCUfUD0SDgqYM55cTw7W1uqUODn3EPu7bOhId0jACnQnnvH+fM9zgdFLs8b+g3glE0q5pDjYxO6J9gV8HcEd2EJguoYUMxchbk1c0Fe63B3p5XE43b79i39Pn3/2rWruqZA1+9997e0KUN7BIACtIGU/BxoB6gtr6ywzq4uXfuNjW37ix/+pc6De4byl79DPUvQF+X5O4ktbRoQQjXwdMi+uvG1nT51Sv7qLc0tgqo8L+gT2FvR3tdXV6ystEQl8szFaeck1qPe3trZ1hwbz1Lg5JHuQ5rjsYGMqpn7V1lTY8Oj4xpH3njzHVnVPB0c1lqBZ8rd+/fsz/6vP7XX33rLzpw5K3ud6zduai3S1NCgOQb+/lgh4OPKBujv/8e/b7/93e9aa3Ozxqt79+9rLKpnnNvZUdu7du26nisogoGufO3oPKhxHagajsa0aQqkp83yugR60Rbwic1lsi5QNRy2za1Nlf8Dobl33GPmJvIM9/ntn/y3/90+L9lfUu9fgZf4Cux38Jf45u6f2v4V+Fd/8i/z7LhTisIE78zZsxYrjgskUBZEcA2TAXaBWSCy81xeWi5PJyZm25tbAhyoNFgSs1BGrcECGZUIO6jnzp21qopym0AV5vdJTYBqlOTUsrIKC4WiKl0rlLWjNGDihzKUxSDqFCaLlN+zWGWyVjBeRxEAjJmcmLKdrR1rbGywcCio0qe1FQJXMtbdfUi+UkzkJqdmNGmdnJ6VOoHJK8fz+utvaEHxb//sT+WtdfrMGauprtauMbvmAFFKc5eWV+2rm7fsYd8j+QUyOU+mXSgLx1ZQiZLW+w0g6pVuOnDoSnP5LADRQiloQSWkQKiCP+jf4xEKhSgqCDw9778XW7XAACpRhzKf/8h7TUFSQI2Xdl+AgPpFD5rsqVT1q54roFbtHCOgkEUetgHegRTeRqQsp4k2EMVZAXhl9FJ/FjwBcwKjJbGAFePxStmkyu1Y9+PLCFQtslQmq9CR7Z2UbRNYxbmJ30l+JlhZEfBZU3WJNdY1WlV5pcXCYSlOAxxHPiN1qEulzwi8oiBl0suhAkGZWMtLUhYHXomuSnZd+bVKYQGRADJ+Mxy2HZR+W7tWFIpYlnL7eKn5wyWWyiDijMoLlIAnf1HKIpEii0d9duxolx093mu+CMe+a7Y8bU9u37TZiVErQxUNPAnHXNo59gFISym1pWQeL0opdwMKH0JpKYWoSukLXqIeKC2AzkK6fL6QMu9IppwzC7/zDSjqgVHVGDvf0OefIoVeW/KIqAcPHXR3MlKpkx1VdKX3+SLbXFqUkmVhfsHWVlYtXlphzW0HVSr/5MkTKVr6H/apLL77cI+VVlZpQfdseNiufP6FvfLqa3b63Fkv8GJVAAB/UjYx8AvjmlA6R7k+cMsfDNnx4ye08cFGy9df31Z55omTJ+2jX/zCrl/7SotU+iJqlIJSkbEOGwv5ESNE5LrK4xBPX1farNAbLDB8ru/zGpS0CqZ75bxZ7C54fewHpD7Fo9a9lvoDvx8KSmGJHtCXTVpuZ9Oi/pz50kmrqaywc2dP2cXLl+zYiZMWrqlDfmozA4/t//7hn0lJRkr25MiYtRw8bO0Hu3RP2TTQkePJmSaFPW9BWStQZpxSe8eWAqgG9JS2GwAP/PQ8N1GLUiIP3HWg1NlfaFyiTwLBUW3q3y5RvpBQ7/ZGAJl5pcqrrXnBTnuKd6mW3RQTmM6/GNtZ5M/OTMmahU0PNp1o51K4UuLPf97YlClKW9aXkXJaJbqe1YheE/hKUnFi2yydMj/XuChvIb9ZaXHE3v/2b0mF9fHPfmHXP79tja1lFgw5Hz4sEjRGp9KyU8mlErJGALB1dR+ySpRp2ZwLUYqyYZdzIYOra7aF/yJtJgCYdeExfE0nkoI+yURKsEltK1hsuWBE1hUKx8qkHVT3U6KJChjYveFsO+Rx7MK0wqGIFUdCFkzvmi+5bh1dTXb+rXN27NwJQeg/+d9/ZH/8v/zE3v7grF1841tW19JqxVWVFi0ps+X1DVte3tBmRGV1pT0e6JcykKCWpaVFgVHgFsEukXhMz/ZFUtPDYcGBxYV5+XhScsw4yaYFcwRAG+GDKPTw9KYklU1ErAio0FBIHNA7kxUAnJ6atmPHT8qHFEiGimthYc5y+Yyg5Kkzp9SPgSNnz17Q35MCTUXK+fMX1KdQvgEdj/QcUaDiwtysXbv2pUDWmdNnBJpIK0e1x/ObTVvuEypAXvuTTz6VZ3oB0uFLzhjEtQc4oiitqamTvyiqUbxMAVGAwb7+fvmGcw49vT22srIkqMuYje0PYXH9jx7puhFEhQUQ4xrQCVgFoKGs+PLFi1LoAf0A3xwjbQ+ARVgR3pP37901f9BvzU1NUvrRF7j+2LxQts2x4QkJqOa119ZWNBYBcvF+5dnMvWMTqRBohJ8n/pAoPVHPAmDb2tvl5wzEvnz5sjaj2cgCbqPILCsvk0cocJn5Gc+O8Ylx/Rx/VyAS9xcVLMCT4+Jeck5AOmwDHvY9VPtno4CNTlLsAWsAUNoHkJ0xAtDJcyMSi+u1OG+AKSFUqAHZBC+UMtfV1ki5PDo6IrVlayvq2mqlpPNaPF9QkRLwxDODMZDKAjYlqMxwpdRhq6qpseXFJQFixjvdbwXt1Ehhi6coVUoHD3bK7358YkIwHDhGwCf+nWy+UfJPXx8dG7frN27Y3Ny8SsdR726sb2pOy7OA8RZlKxtyAEWeXYC5a19es5u3btpvf+97soIYfDYgn1w8YwmuojIKy6eHfX3yL3/r7Xd177e3d/W8GXyG4rdP6ljmssxtR0eHdf/nFua0gcHmWCxWYt3dPba+umajY6M2OzNnly9dtqPHjqs9AfpIuN/aXJdCmg2HldVlu3jxgq7n1My0zczOat5PH+c51tHeZp0HO629pUU/w+Mb397WAx26n9F4sa1QWZXKytOVtQCWC9wjNlNZe7BxyaYqmzJAUSpmWlua9fsAUfrJm2++Za+/+opVVVQK+GKnwTkwD+DfzGlRf8/OzOq5ACTF65bjZuzBnxZBxuGeXp0ramuezbR57gEfd+/ctmeDz/SYol2jUD3c3a1nJGMbGwJsKNAf/rN/tO8hur+i3r8CL/MV2AeiL/Pd3T+3X/sr8Jc/+os8k1UmJOzUF5eVynAcaEDC5sDAUz34gYaUjaLQABrgCYVqNLGb1GKIcnt5btbVaCeZ8qS5uVmFXmB6T1I8qk2+R6kNpWda8KWy9vBBnyYxTP7x1mL3lgkMMJVJEosDFi2UpLHDzKQFwMlkiQUU6js8iih/5XdYRFIFvba6bA/u37F4PKLSNSa+LFy3dnZt4PGAbe8kbH5uQWVNx0+d1N9qUubzWWUV/oSUvqWkMKO8KBAM28DTQaVcb2xswQG8ctSUFmeCojkWwDkDiLIzXiiFL5TY/F0giloLhSgLlgIMdXDUAw8esPyVDRUmWJBm7Vk9vqAYLYTMK+Te+58XAKsDot4LeAnjrvzdezGdwwuBS4UDERAFdGW9MPOMFv2AMGwDHFB14jkmy67ym+NyQNRBTOcJyutrkR8MWHEsJLUcyjgW25lUWosVYAqqW0qCt3cztosfncdfxew8Rse1ADeVBYqsMhqyxvoGa25tsfJ43PyojvMZwdCgZQVEQ/6QyoWZ+EuVKuhpUnEBiQBjCsvK5hQU5A9FlPgOBKf8C8VqDsAVCFmOxUNlteV9IUvnfBaJl1pASaYoCIC+OYsEc9ZYV2lnLp61mvZWs91Vs+yOLlRqbsIe375ly9NTFg+FrTQacyW74ajUqJQ/kwTt178Bnn4lVgNosZ0wQFwBiAqQEsb0Qnm8B8icytdjmj4vnEmV917gjgKZPCDK68lHVFfYKU29gBp9Ve2v6OALbYZ2VmgADnbRLwiOYQGdTSUtm9yVeuVR3yOLxIr164QotbUeUEgLC5bTZ84rwG14eET9HsBK4vzm9rZSaxsam628usJW1lZscWlRYwQwjWM91NUtj+KpiSkL4hWcyyvgqaW1Vd9nTGEB+fOffWhXv7zuSke3NmUZggKv0E9dWBrH7vxS5fOIESKKST8KUaD+cwW0bFXVB5zHKKpzAMnf3dNw4wJKJ8roTUrm4ghK5pRZctv82bQdO3LY3n7nTTvS1W2VNdXmLy1xamD+Npm0uZEh295NWHVNvXyNP//kc4XEBQKUVQMn/Z53Y9oLQXLesFiJgPMBSQHurbf3wbjHJoATCD8PVlJIlAfi1HZyWGV4oM/zBnYbJc6TVWDUK5FXeywyjYfATsY7fl54fa4javFUIqGS9d3tHVtfWbYtPKd5TVTbRX6ps8KRmEUjcZWNC+JSXp/PWirvFG+od9n0kvsD23PZjPxNd9aXpRDPJbJWHCuyU6dPyF+SMuf2ji7b3krYtS+vSg0HQEfR5dq2T+MA/ZfXLCuOW2NDnVVVlloqsWurSysqHyUE0A1ARZbcdd7Y2TSlnlktnIlvyxDSlcZvOS8lFxCehX8ia5YqQsXr5+0sEA5rzODnqWTCVpcWBW3YFAHAs/gWrCuvsOrycquLhKzET2l43krr43bylbPWee6SPXkyaP/Hv/g/LVxcZ6+98x2lxq9vbtnpc+etorzangwMS1ncfqjd1jdWrL//oVNZR6PaCKBt86wG9pRWuPAh1HTAUqAIEJRyZEAicBGlFP2cslTKlYEH/BtwOz4yopJkVJmomNmAJaCG1zp7/qKS5gmR0UZodaVADV6MoUhImyhtrQSyJARGUPdhd0F1CBsd9+7ftbHRManYaD8b66vyEUQp1tXdbe1trba1uaFSbMqRKaMGfB09etwa6htdVcv0jNSRgGgAG32WJHXUsMwN3nvvfXvllVd1fD/72U91zpQ7E5q4uU157rLKgCurKhROxFxpZGTYnj17pnJayncBXoePdAvUAOPY4OV1gGCU03OtOT/gc8G+CABMqS5tv6291ZaWFqQqLY7HNX5xrMzTCJjD+5D34F4AbdhIxAKBSh5gK8o34GRHxwHZRaDyBIICtjm/ru7DKs1nzMJ78snAEwXZAD0PdnToeAsqT64hsP/MmTOC5rRxSrrZYO7sPCTYtrS8bAfaDwi0M/YDy9mQUihNOm2HuroEJuWnWl2t45mYnNS4XlNbp3OIRqI2PTNrDx89kv0A4VZco4cP+xX8w5wR1WVlBX6RDerTzOFW15ZlEYCCuTgG0K/S3IxSaSqLOEbmV7RDfDfp7bRt5p88P5gDsiHPdeJeMTfG35TrI8sBzz+WairOg9chBAjV8pUvv1SVAhvswMehkVG7/6BPzyeeAaSS8zMEAB99/JGdOnHcWluaNC4z70axC4zDLgYl9sTYuKAumwsP+u4rEIv5NscEMMYLt+vwEbv8yqsaI7B0ogqDCgrALH6eXGPuESr0tY01BYAx/nK+tJeVtTULBUICuPw9z0Da5eOBAT0jgL30ISa89C2u2bFjvfpKH5hfXHABmNh+UNEVDNra6oq98dprKjF/8viR/PbxG8aSCGV3vKRcsJhjaW1z1R2ofWnX1CLcu3ff7t9/qGGYDQqFSqWT2iyheoNNhXffeUc2XFg4AK3py2wyUaVG9VpPz1E9K2mXtEGuzxrXYHVN73Pr1k2LxUvs0iuvalwmaIs+Nb+wIABPmj1rouXFRf0/15x7RCUabQB7DcZj2j5jyn/5n/8X+7zk135FvX8BXuYrsN/BX+a7u39uv/ZX4H/+X/+5PERLikvlJbW9u6PFDAb4eHVRfsVkhPKqleVVKUPZTUUxggH/0d4ekRUWC+zGMllHQYP3Dr8XCgbk/0O5FuU2lBoFfc4bjfRTfKEe9z/WpBLvQGAoE2UWYkx0+R2UEkxuUV6haGDSorKw+XmLFcesuLTYqiqqbGNtQ6odVAooF/G23N3ZsJ3tTU0it7dQ7vgEOa9dva4FIuoDQha6uw9LgYKCA/N1VA/Xrl/XQgoFbFl5pZkvYFevfmVj4xMqQwXucK3wuHIhSQABB0ZR+7yoEFV5qAcZX1SIAkOBxnseovIRfa4OVRLxLwOSXsvlGArJyQVl3nNwpaJW978S7bl/F2Cr/v0N4CrKuVcq7tVCe2FL7lHgQpa8x0IRCdspLShQ5ukcMlgGJKGvDhpJHVmkNE5+TjvggwmqXsWJOwUf+Vk06FOICMoWqTW9EBtAKGnFO54dgWxRC9XeL6hOUY6FvSvC+/V2ddjBAwflHRrMZ604HLBooEhglNJ50umBQgjfULtxHCzonUrOlU3jwVcEDKWkNp21iclZmxiflJ1hWU2loFwkVmIlFcDQoG1Qhm2EKMUsGgtLQRgKopRNWjCQtZMneu30uTMWKCkxy+24z0xGSt7d6VG7/eVntjo5ZVVlFVYcAYrGFKgguwG8RaNhKeIApFLNBYICOcBRpYSjBFTY0gtp9AUP0UIbLMBRzl0K0IL3qAOt7qZ63/uGn+g3S+5dXJUXZuNBwz2DRAKeCLzRpwfWxQ69MC98N7e3bHVx2Z49e2o3UJJE4lZcWqFwDZRX5RVVUn8DRiqq8NKslNpmbnZeY9Lk3JQNjQxaZXWVFnjr65s2Nj4uL8jGpmYB1VA4Ij9Exhj6C8owlCv1DY2uZPCrW0rwLSgUWQzSdlH88JXkaRZ7LProOwA8QV6wogflUc4rPZ7Ffzq9tykQDHF/0CEXPly5uet7AHK/BYx7n7YY8Dy1a7WV5fYb337fjh89bCWxqDwvfbGYFXnKUgv4bWlkUAu/ptYDVt56QPYJj2/dtI9++gtbXd5wyl/za8OJUmOVfvv8goRpNhiyOSX0onCV2lNQ29lcvAgr3bddwBtfOWbGPK6XVPD5nMKQnLWwp3x/QSmqccFM3r9ALf7OqWJD7pgCPkukdiyBryDKLZKIA2E1Id6LBTTtkzR41O6UwKukXZDdLINSO1Ck8RYYGwz45HnK5gr+pzxpTvQesddefdXqqsostbNliY0NW1+eV4XC0uaOTS2s2NrWtu0mUra9k7QMXsWJXQU1cV9zhGcF/RYOuYAp7tXW+opUbjnR7IglCc9jfAsE1G52d1JS/vL8CPiDtr1JMAgKYoJUgOVZ291JW4qS/qDPAiHGHOAvAVTgap/gFPeERbdTOO0KWAMpUP8VByPWSOVEPG5lZQErimSsvrPFTr32mgWiZba8kbaMRWxidsk2tnfkHzs2Pmrb20lrbmmzpsYWwRfU63hbAkI7DnYIoAEOKDuvqauTAo0FP8opvs+xAHV5VgJReOYBg+gj6+trNjs7pfkDJfLYOgw+GZCi+9y58wKhU9MzuveE63R0HrKmljaVME9MjDmv0vp6++lPfyoFHIpN3gclJP0XFSjqQEBbVWWV1IeU9nKNCFKiXDuZ3NUzFS9BoAXHuL25KcBGu6L90s65B/VNLaoC4bz4XWAkQA+1GCCS+cLS0oqCY5gHoLSTPU8wpBC3r+/cFkDCpgd4BkB5/bXXFHRz9epV6zzUaWfPnLUS6PNHAAAgAElEQVSPP/6FSowJfwH+EPAmJWNLix3q7JJfI9cGYAh4wVOUsaT3aI+dOnVS4/ytr2/pml44f0HQjsT4c2cvCIoCKfGFpL8CKdmYPn/hvF5DKnJgTjisUnRgEBvYgHYUrYRZonDlegKpeQ/OhfMERrngIq6NswkAXnK9AYb0OWAiEBioW9i8RsWr90gklDQOYKc9Mw5SSo9d0ixBV1QeqS/ndK9PnjotFT5jKKFVt+/e12YWsJS54NnTZ1VKDsjV+BAM6l4xXyPk68yZ01ZeXqoRCD9LSr0Z3wDyfLS2tKkkn+vHeWJRQHsGaKOgffzokcK18C+lH9NfKa2mLQB5qUy6dOmSFKDcL64rr81xEHzFs4bgI1SJtGUqoHgGoYrlWk9PzwqKvvfuu4KvhLDV19W4ALB8XqFlvE9vT4/aGO0ctW5f3wMBzdNnTiu8yPmoJi0YjqiPorjEogNlNxsGnMuxYydkATE0PKTxDIUl97ccK6vkrpSbPAdPnjplbS1tUofSztw8D3XliPrzhfPnBNZlKZNKKQ0exTOqbAD9oyePraa6yg60t9mKbCCarKaqUsd9qPOQnuVTM7Pq97X19RaLFdvgs2EpRRFLoHalrdCe2PBiA4E2huKf9nf9q690Hei/2VzafP4ibTQAink2NtTVqaqr0C7ZgFzf2NT6pb6+QW1LmQOJXSm7GZsY6/r6+m1iakqgnbYO8FcYWm2t+gbvi7UA1gyDg88EgNmEYezA1oJNG46hts6NMX/4+/9wn5f82q+o9y/Ay3wF9jv4y3x398/t1/4K/NN/9j/m2fWWj2dFpRavLEBYNAAemJQoxV1pnG6nfUe+SCwsKHcq0QSGNNSWliZrbm7SxEEhJ36/Jno7W5vyAaPk59VXX5GKh1IjJpNMgJggkViJsgaVKYsCJlOULVHewiKGnWkm1ezOok6hLI/d9JX1VamOmhqapFYFoFWWl1soSIluxsbHh6W0OXSww0qKYzY1PWt3vr5tTweeWlPLASurqFJYQGNzoxacAN/OQ4dUhouiYmNzy6Zm5m3g6TNbWFpScAknz7HiX8gimhJawQAPhrp/5/dClVQa+yuAKBM81By/qlT+RXj5SxurF6wkRds3fqFQGl2obn6hYH7vFz0w88LfFYBn4SswgJLRwiRZpfUeFBWM9QNesu53ABWAGH4HZWk2rQks6aKUvGaS21qo8NpSb6kEl7J0R5Wk7CryWTjgs2gYZV1QPprs+tP+8Gzd9UqT93KiXuSzXtK9vOwERnxSubQ0NlkMZZXfLOrLWVVxzOLY8CV3LML3KUtX8BMwGoGhS11H8IoK1UegkT9k68CT2XlbWds0XzBkoUhMgTqxkmIplHcTGcsXOQiCdyQLNCtKK1m+tDhoRbmEtTTVyYOwvKmZA7B8UcrMn7EioBRgPZ2zrfFBu/3pJ7Y2O2sVJaUK/QIooJgCTgQU8gMQJXgJ1VjAgkHK6PkMuBJ9P1+9oKU9laen+pSfqCuXB/ILtBVAd6FEfq+M/oWApRfDlrzXcJ64rqxeqlXPEkINRurUgkSZqYRTTLvG5OwQaCdACNrPzuqqlE4A0HA4JlU2abS7O0mrqKgRROvs7NaYgToICJUm5CoaspKyUiXi0peb29qkMKVskA0PPAcBPzuJpIWj+HnmpXQnEZffuX79hi0urmiThWspmwnASRbw6dTLjD0AQSlE2aTQ6RHg44Aw4ySfAGBCb1iEs0hWan2Wkm8HGmU5KmWoCUZGgkXmz6bQcuqztanB3nn7TWusrbRYJCCFW7C0TJ6RuUxKnp1JeQpOaoxpae+0EB6soYgtT07aT370I7t17ZbFY6UWi8SlEEU5GQToc28AiihxsmmLRILufJ2M+zmyVVvwbpKaigtc0riG+h2gxye+vth+5B0YBlo6RXVOoFRKWaApmySMjV6sklxEPYU5w3Quk5Ci0pcpsmgwrHEf4Ly7te36fSql8mLAF+qnDCF2GmvwyfAbmtPtXWdbQhNkY4Ev8TCeeA129vQpa21utPTOps2MDdlQ3z1bmslYPO6zfNxnu/6olN25Ip9t48WaTFkqk7IUwWDJjJrx8mbSEjmzhrDPykpDltzN2HYyZ/5okfmLQwqy4niAmplc1rY2Ejr/svISPS+APMALrgfnhIoZyJJKkz69LeBA2wTA8PfOT9SNi9wjxicgkWwZUCbnzUL5IitJ5a04xfNjx0oaI1bf3mL5YNBS+aCdvvS29Rw/a6FosS2jjNpctfGJURsaGVa1w5HuXmttbrVYOGK1NbUCO9OTLr2dsnDKh5kLUKLKvee5i/qfUuHJqSlZyhw+0iPQABwCBrK5Slo5H2N4fft81t52QOdMPwAwAiV4dgIgCE0DzjJOEAxD5Qg2BkA0QAlAg36vvmUuCAwQ5OYOEZXzAulQPc/Pzsg7kw1NfARpxlwrSr7x/GOLCxhVUUmQzLR8IlHWoxQGuPG7AA+UvGy28gKoN7OZvO4PGzBUrTD/cSXtS/JZxx8WAMh8gWAd1NSUlhMkB2RFCcrmBZUxzZT9RgmpZIMlIMCGapSKFJ59vCel44wVqOvYTMKHnTkYm87cB863r69Px8CmdH1do7538+ZNKSNPnDhp2ztbare8N56XgDL+rc2cXE5QjbA45jyUrHNduaaMaUBl+jDl7YAiyoK5fwTRTExO6PeBhvRH4B2A123wuIAinv8b62tKWQd8X7hwQW2d+8Y5oMSXly6BWTXV8qkEZnEMeH3G4yWyR6Is+s69+1ZaVqHAozt379qpk6fUzyenpgWrUAmizvzxT34sVWtnZ4c25Lu7DkkZCsDDZgDQhSULqmasoIC4eJICgVFRUgVVW1dvV774XGDu+IkTgracOzYQtCmObXJy3Hp6j8o+AF9rVK/8PuX8PKN7e48KAAKR8cFeWl5RVRFjCnCPcn+uEX/H+xKoND83o2qYo0d7rRw19uamUu///N/+0P7Z//RP7ciRHns68MT8PC8ikT2/fyoZUIEyV306+Ew+0lRm0b4A7vHiEr3nF19ckTUTaezHjx2zS5cvywP07v27AqCoHemjzJ9p09xXVZ34AwqUQ2l888YN6z7Uaa+//ppNT0+pT+FBGoqE7emzQakrCV2i/x8/eszampulri9AeDa2HvY/kg0K8w6sp1CLd3S0KweAZy/tfX1tQ5sLgHSe5cz7Hz7sE7hF6BBXif22fHXZoCkvKdazkY2co70EZ/Ec3xL4prKL+8cxAVDvP7ivMC3a1to6tl5u8ogog3aJRUYhtIzf4TwZc7H84Gf0bcYFNjWAoaiGj/Qc1jgDAP/v/8n/sM9Lfu1X1PsX4GW+Avsd/GW+u/vn9mt/Bf7dX/0oD3BicomPE6VelIOdOHVaEwomwniFMrGinGlqelrwxyVSJi2R3NXin0VzXX2dFsykobIY6n/4wE6cPG49R3ps4OkTmd2jAqipdXBDaoEInk4sdBNakKA84SsLGJQEhcm2FmETTpmASoSJEhPp7p7DUtWkEyntIONLiDoIkBCNBG13Z8vKy4o1GUSBiLIuubtr/X2P7dr1a/LXY0GG0oQFw/LKqiawLAQPH+nFCc6Gx0bt9p17NjQ8ptCdLcIwdlikZFXSjVqpUD2sEKUXPCflY1cIU/Gg6IsKUYBhQSGqclMW+i8ky/9/AqIvenbuJYh7TfsFZaj7DiW3z4d1V+YOECkoQD1VoEetpBZ7AYJKKUb5LApKhSLBNrKWw0c1k7XUbsqlJKv0ELXUlu1s4XVGtS9KQi2d9gJrnBKsAMqc3pDfCwaKLKSSdqdYAKrgIZr0vFoVzgIM9vhsAVABCMMhvxZNyUTWurs67VBHp0X8Pgvl0hYPmFVEQ3aip1sq0U9/9lc2MjBtje1l1th8wIqCIcsZpekxqT0BnKlszrYTSYXUoMRL51wgDsovjgPfLsBpMEgidbGsG2JRVK4oiDctFMxYZXnUGusr7fzFM9Z66LBCYCyHqixl5kNrCBNQ0o7lkxnbGh20rz/72BZZgBaXuIU/adeA1ihfI04dGgyqJFwLbE8lWiQo6rxFpRgFVgp0/j/svWlwnNl+3vfvbnQ3GvtOAMS+ESRAcN+34SycmTszd5euLcmOkziuipMqZ7OrUpVU2fqQT8kHW07ZSpUk60qxYt17dTUzd7Y7M+Rw33cCXLGD2Pe90Vvq95y3wZHkyFX5SAIlindAoLvf855z3nN+5/k/D/eSvymlR40GkPbK4eXx+MI3VN8H+OneBzyf0TQ4pY+4kCaidZy6FDjuqVPT9fhSmHphTlKJOsDjHFmdxFehXV66uz8QFDBJ4MU4OSUV+iKp8JOzSr/Oyc6VujsWS9rzwSFdW1FZma3EopZbUCBVBw2ZGckW6AAq4f81PTsnKEoCLZstSjLx9wMql5Ru0px29+49u3nzpjaEKEJ1iIGnpgc1AYmEJkm1Z37dB15LQW5JyqFRPLPBSrlQNpSQfjawTl3H4RBXLs9geXqawsQy/UlLRhfla1mQm2stjfXaeNbUVFhzY72Fi4pdW62tWGJhTtfI/Mh7oggOFm8SDE0Fghabn7PTn3xuZ7782hbmVywUjFhebqHGiVLWnbGns6qIoRrNEGRn/qTEXaX4Xsm7PEHpjkkHPgU5VSaPHUhc5e8oQxMpvyV8fhc4hTrWS4PHZkC+rKhlE3H1Pf13PGYr0VVBpVUUjz58U5OWkfJZfk7IKjZVWEFeoRSjS/PzFqfNUs47eGEpastrcR00KbTN57NImL5pthKNWzgzQ/7XAIm1aMIiEVKkE7a0FLfFWNIifp/lB/HqTFkkjOrVbHnVbC1ltgAoTqasIBKSLUXc87/lOQW42r5zp7W2brGxsREbHhiwHdvbbVPFJuvp77VHTx+qH7GJZ9OcnZNvEWwgUiYA4yAUFfiu5J35EziKp+tadNnisVUpPhk/UpAmk7a6smyJpGt3AVABeJ9AIu2YjYo5nrLcjEwrySX0L2xV1WWWX5Jrufn5Vl5Za5GsArt9657G6IGjh+zB43s2uzRtW9taBY+6Oh9beVmllRWWSTVHCTCBJungFuAaSczcL3wmmct5ztP3L5w/p8+xe89efTaUZwAgQoi4HwuLlMX32eryqhVzgIka3kyHrHX1jSrJ7e/r1dy1Eo06G4C8PIEV2ojEbdLhARSo3YAfZZtI647J+5Y2pW3x+EMFt//gfrUZilRCcvr6e6SY27Nvj0qGAaxAS2ATz5KiwmJ78uyZjY1PWn1Dk+aN8YlxWQMQroQn5j/8h/9IEBTPcRSEVLgwd3z15ZdeKjoBL31Wo/AkvA17NX5KioulOuVg9+/85DcVBPPRhx8KOKNeA/zIJiIatYMHDtrW1q36b2wDCKOitJsS8PLKcinSqZZAzciBNfMKr4tSlbAovFR5FgPVeR4MPR/SegsA+Nnnn9n01LSCmYCdAEDAEDCQMnVUjkBp2pTrxr+Sz373HmrEOak+8W9Ol7kDQSnd5r7jhwnEQjmH4o7XpaqHoCW8TfHn5LUvXbxonZ0P5GPK52hpbhZEJZSQOQx4ztqMNR3jh/4NFGMdSp/YVFGp9eH5Cxfs0eNHOlhgDcZBu6qJVlcE84GgK8tL8q0nYImxw/xQpSCqEQFCgtTGRkZkd1RZUSkvTAA/fQwgS4VBaWmZfEiBaLQP18i1MIfR3yi/PnjwkE1PTdqHH30oP1GgNCpM+hWglAN+1Mnnz5+3W7fvSOXOfMizghL1gcHnAnAHD+y3I4cP6Xl+7dp1ZyHhWTvduHndcnOybdeu3TY9PaV/YwwV5OXrdZ4P45G9Yt9577tWXFxqj548lQcvbU0bAlHr6xpkLfDpZ59beXmZ+hH9c0dHh/oTSlLUlig9W7ds1bjiEUGQWWdXl+Y73ovnI096Kgqw1WD9zphHRcuY4d9Rh9MfeZaXlZZaJBKWzyoWF93PnknFjFKWNQYhav39AwpW4gQacMrhOOMe0YXz0Z23qUmnMOb5ydodX1yqP7DaoRoNyA9EpgKD8Uf/RMUNcKfvcC8ZU9wXqmguXLykMdLc1KQxw9iizxeVUD3ifHaxQGB+43kJxAeI0mdoK8YQHrsIO1hX4IXOvdu6dYug/DtvvbfBS175HfVGA7zMLbAxwF/mu7txba98C/zRT/9disUE5UicyKK6oGR9fnFJacwsnFE+svhgsUGpEt6hLLhZtLPYAOhxuk9SLCU/LF5ys7MEANgktbW16Xtz87NSiWCiziaHr+KiMkEZ/p2TdkAFwQ5b29rk/8jPcerLv5MQyfvxPnxeFBV5BXkyjRx9PmpZmRGdvK8sLVpVZbnNzgA3/Crr37tntzYigNZgBun1KZuYmpaabmxi0rqfPtUiCtAUjcVtbS2hwAxSmwlQunX7ntSiswQxLS3r9ylHBYayoHNKOQcUmDRx0ZRKlJR1TyEqH0JPSZEOVcIT6f8LiEpNJynkX9V+/pVOyz+tyyXhml4IzrcgqfCjQAi/6RRtDkua5RYVWkE+4QgvPAOl3FwHok4h5kRjrnRWYNNTFAb8BMX4tXjnc1BCBSinfLG8rFQbALy3blw9LygUyQJqLZg/gxL5DItJ3eR8CdNp9CrR5XUDmP6jVAhokby8Slvxc64cP21BIOWdUqZd0r0SzoGXZlZVVWPbWlusMDvLQqm4FWQGra6izN44fsRat7dZfGHCzp/9wn727//EHt6ftLwSv2VEQhZNBWw14bd4CsUX6dcBlcwHBdtQ94RU0gbAozQ5GGDRTpJ8yArzc5Vin4wvW0lRtmVn+S0722z/gZ3WvnOn1KU+CIn8CQGiLtQqBWwjhIck7WRKStHLX39pY319lk85WVZEvnyMUWCWFNPhTOdrFQpZEG/FUNBTiQJEQwYcBbQ4NS/K0YDaSjRoPSwJRv6tsnkPhoo2C6gGHRRfL61Pp9c7hSnAVLBTFgZOUSo4Kg9TF6aUtjcQdPtWybi7YS50Ru+Xgp3xeYFAAUusrljv027r7e5WCeX46LgARnVVrZSlqAcZr4UlxQp+Q7VBO9Q3NXsBSX5tZlAXcdBx4NAReQuGQpnqp3jD8tGBIGwoBUrlHxuQ8pvyZmAzvpUALCm5E9hCOCBPP5B35GpUZr4CWwBGfEelqnSBQ2wYJZz2PHPps8D+CAcKa0syZygtLrDG+lrbs2eXdWxvs1BenqVWly0ZXbHVJRQtKYsUFJkfGMZ4Qd0bigjcY5Mw//y5nf78C7t/+76sA5aXsDopVsr9+nSg9kax6HwiUR/GaX/PG1SKVtSc3tSzGluzVSBuHCCKOpQy77jAJwCRwwEAJeFJcQAezwNsLfBSTjkgSqk8cBroFuN1vDkyGPBZOMNnvpgrw8/y+ayprlrPmSghe2xYY1GbmZ+1+ZVVm19LWAy/YWwxQmyCMywnHFaQBxvXPDwD84tsYWlRUDREiTRwbn7epmcX9ZzIz80UgKI/Evb2/vs/UP/tvH9fYSOBYNj2HTykCgWqBeiTQDFUR3jVoRwaHRm22OqqNs4ZQb/19DwzX4DDD8ow79vefQdl1zA0OGQPujpteGRMiiTKjilHxwORQ0baHxV7UOcGPovG6MsEXjk4wL9zeAA4o6/L33NtTWpaxjOemO++8759/7vf01D77LMPLRZbVWp1aWmF7dl7yDICYR0eXrp8UbC0trHGnnQ/Urn2yZNvWmV5jS3OL2vTD6TMLyzSswII9OzpY0v5fdbY1Gzj42NSaVFGzL3Esw/ggYoT5R2BTJTHYhPC3ISCa3FhQc9HlHXMxpRUA5c3V9VIhYgCb/+hQ2orPEjxGuTgFZDBsxIgwVzBnI+np/NeTck3kjJv0uGBtITz5OXnSmlGP2CupF/z3EHZiS85oJV5BfjBegdoBLweHh2ztVhCELiqukYKy3PnztrU5JRtrtpsjQ1NFl2Nqbx4x44dUofhoZoOWOKghnXCF198odJbFKisWbh/fHY+D9CEahbgH6CN8cGaCmsAVJgT4xM6kO3r7bV79+4qeIepkBAcHQBXVEjFR3+gGocwJDw1gZP8t1TUq6tqc7xQgasCk9MudI71F1ZFABxK66mu4Z4ARnkeMOYHhwbti19/Ya8df00wGkUcSm3Uv8Ar2o/PyM/ymoAx+gkHSS0trXbs+HGVfwOeeD9AInMOf1+7esU+/ewzgWvCqYCZ9C/NgeGgroODHqAoCd/MBbQbPpgcZHHPuF9PHj+2kbFxrUE/eP8DzcUffvSRDrGqqip1CJ4ZCSl4p6mxUWMKj/mqikpVCBDWRNn306eUkK8KlDMO6WdbWlv1v4FttCdjgWAsEte5T/RP5i/aGK9hXg8AjNIWr1hCvLQUS6RUck3b8kz46vQZHVSyjkZpibUTB2l3792TMhG141tvvqG16V/88pfyUi5mHsvOlvqQsc+aCtUn74kXfrV36AAgnpqZs+HRUT1jgNn0MdbAHCA0NDTKFoTxCqBlzGEjwGcF3gOnqZL4+puvbW5mznbt3C31tyogfD6pcgmRwvLhrTdf1wEGsLihvl4WPrTH1MyU9Q8O2PGjx21Lc4tK+/v7+gScaUPW/1g40L8QXDBe8ILOycm1W3fuaD1ejW2B3ycYyjqCeY0vDpVYM/KcZmyztMDqACuP3t4+/Q7roa6u+1ZSXGa//Tt/z6qra3SggM1B2aZNahPam1A1+pU8xlMpgdFIdpaUnVSasL+g79Kvuaf0KfojQhHWnozRq1evrN8H8gva27dpv0PYFpD0d//5/7bBS175HfVGA7zMLbAxwF/mu7txba98C/zff/4fUiwAMaNncU0JlTZqGRlaCLIA6ezsVMnQgf0HtaBnAYmaCgVAY0uLTlvxDGWTxaaR8p/OzvtaXLFhodSlprZOCyp+B68hyotYlKK+QKnFRhOQhSoU3yKMzynXYjPApvre3bt6HxaK/Aw+UpxI5xWywApZAgVQGIUefmNmVy5dsJvXr1phYb5OtktKi+zYsRPW0Nhsi/NzWoz19w5occ3C8uw3Z6ytfad98L3vKeSBzRZ+cv1Dz+3M2XMq1cQrlGRzhexIFRbX5pRy3zT4VDo5Kh8BAhc+kg4NSge1qGzSsyGQR+jfIJwvvoHqEhWd45MvIGAaPBn/HqdUM0Mly2ycFW6i0vKE1JoAPBRhqDj5DBkEOuTmaKPGgpOSSe4/kNuFpriyPBbp/M0mlAU194tFP0A0/TebS1RNbJzYKIEHKzaVu0XsMqm2JRZbi6p06cmzp7a0MGvRZYAym3qsBRQ374Cth21c8X/KKdrSfqUeSHbQ2fM+9cqWHXhykJSNNKo+NiHBzEwrzC+yTZTEZQatKDtkm/Jz7ODuHfb2yROWW5Jvqfiy+cJ+i85M2NkzX9uf/umf2aOHk1ZUGTB/MNvivpAl/EFbjsYt4cPt0S9YDugDgJYUllpWONvIvs6K5KgkOsOfsvzcsGWFzCKhhJWW5dqx4/uttaPD/NQIo5BMl5972dxcsq5bkefUGivJyZaGuu3sJx/bYPdjKy8tM/Sy4YyQ5edhC4F3aIZlZme7UnrK+EMhQX7AKGpQpzoDgrpAJve+nrerB+jTKfNSe6pU/q95ikpRiidphvn0t/t3hzYhmO531L89RbHUHyrZD3qhTF7p/bdrs9e7uXfv16F92tvWmcS6km2/xZfmbXGG0JQR6+dQZHLSYjHeP0MqJjZ/LVvaVIpHMEJtfaN17Nipz/bRxx8qIKV5S6sUgpTCsokBjAJfCVa5fvWqUoWZD1GJUlrpwJTz6VXAujvRkJclcTn8nwJ9PKUrBwTMAUqS1y8Aux0PRg2OggYoxLhTWvvaiqFJBqLXVFXZzt27rKOjXbBvZXFeavcAoVCEd6Gmyc4xf9h9Zt2TjJCl+JPy2ciTR3b269PW1z0gheP8wpLF1lKCfGwGnVcsEJdwKzqcA5lRFKBeCTxzE36f+I5yX5nDFleAYJRrOxsBrgYwykYSmLjKz/K6zHuppLzzpKjmYAKgxS+Sau+1ZfqAiIMUhR9F8VBNWk4gYBUlxVZaXCpwwWfhtQBpcysr5gv5pWQFUAuYYXdhScvKCKgM+v0f/sh++Fu/Y097eu1f/R//u31z9rzt2L3Lfvvv/wMr37zZbt26bT29PQrgoby7t6fHtrY02qbSEnlT79mLkm7Ort+4ofm0oqpKid08szT3JVNSGhJ0tqmkREDUhy9xTpZ8/Aj7unL5suY6VJBsyBkvDOdBPLZ7eqRM7Onutes3r6u8dmV+0UZ6+m16YtLmVpetqKBQfrj4rK6uLDkPwYpyqaP7erpVTv7ee+/bzl07dQ8Yb9OzMzY5PW7BkM8eP+yUH3gwkGnjo9PW2rpNyk8gwcOH923v/t2WmwcwDErVNzo6rjJdnoPc22PHjguYAAZR/92+c9uqa0nVbrahoQG9FgeHQCzgBmAdFRYlwYwTvL4pF5+anHRBKNE1haxUVlUL/lBlAmDjPZgvgMT48D3pfuYCfBob9ezAb3BtNaa5i9fHe5D+tbyyrDJnroffByg+efhQgBblmkt0rxD0A94AZSnFR3nJ79fW18tv8fHjR3q+cbjS3LJVAPX6tWsqiQfmoPBkfYEyNic7zwsciktF2NHRITD45ZdfChK2tW+3Tz/7VG0AeKRtUJPy6CIobkvLFgEx1hkA5ddOntTa5uHDTikle7t7Ve4OcKXKpqioQH0HSHj79m09V4FsgBmgO8AZKIpCEvhJuTfrKdqWMl+ALCpN4CzzEKpYfCKBnLQJ10S74GlKiB3AEQAMjOVnUcHh00p/4IBo69ZWwSE+C3YHhNEBvoF1KB2xUgCa0U9RYqLapDT8/r17UuthW0OpPRU42APw2fgiDCu/IM9OnDiu5zcKXiYK7JewFsC24Zuz5+zzX3+lsY5icWBgyHr6+u13/u5vWcuWFvuzf/9n9sWvf61AK9SWBPRcuHhOAP8H3/++IClzLt3f/f0AACAASURBVMFAHMDyHozB4ZHnUupzrY0NjYKOX3/9lWwBlhZdf9E6Kpm0/fsOWH19ndZ7lKRz3UBQfofwJ+4Pcwn3mMMDFKLfnDmtZ3EBfbXzoeYbyuoJFuQ9UGjyPgD7qelJAb6dO3bo2fPV119rHbB/3z6tnVF2Dgz029DQc/VTQCzzowJ/pmetu7dP4NHZImTZ11+fVjk7fZFyc2ynAIK0MWt5vjh4oP8zj0zPTNrK8rKUrswJHKbh73vt+nUphblvHVJicrj43DZXVuiQobi0xPp6gKS9GpOAV0B8fX29nsXAZcZeSXGJlZWVS/k7Oz+nA1wCzSjpf/yoS+pZxub42Lg1NTXKUoBnPCpQbAUA81hy8Jmbm5vtzbfekhjik09+ZQPPh2RLwaEM8wHvLV9kPetSshTgwJO+T9tS4VFXV6c5LK0M5iAUiw32FNxX5ilei/sLTGdOoq35TLQTYowrl68IWNO/mIerq6rs3bff3+Alr/yOeqMBXuYW2BjgL/Pd3bi2V74F/vXv/1tt80nvZIGAByjKicddD23vXsrNsu3atWt2/8F9qRJ+8pO/Y83NLQIHlLQ8H34ulQGlaXh1AstYfOIhRXkhJVwsyEgkdQrQIZ0Ks0Bx8NWV/KJswJeTDSh/2ECzAEKJgY8YCxlOuNlIsKBnccOmjpPjkbERqbci4Syd6LLhX1tblQ9lMh6VUpQFfOvWrVpY37lzV16RFZXVAhyTE2N28eIlO33mjIUjWbaldZvV1TdpIYbvUdejpwKilNfHVDLq0tGBDMDQNBB1sCGgxV3S75LJ2TCmS+bTQJRNDBsbrumvAtG/qQT924EoRoyAmm+VtXs9Oh1KkvIS3/GXzAhnanHNYjAMDKW02lBiorbi31AeklqeIejAZg3wwGdlcwvYCAHaFCbjjOr5YtMFFGURTJry5vIKLfQp80LZwn1YWV2ykZHndvfOPZuZoowJ1VlccA4lrQuOcqXU7qEDEPWUoB4qTStw0zaUbFgETSkK9ftVpu73ZdhqNCbIHsnKlsrnJz/+kX3nrdft/o0rNj3Sb28dP2J1FZssFOZXV80XcApNAN7cxLidPvOV/T9/9h/s+fCiFZRlW8IXsmgyYLOLKxZHDZqTb4kUATUpy/D5LSecbQXZ+QpoAl4X5uVYbXmJZWcFrKgwbEeO7LOmba1SxaIIda4GXvm5V8ruAqy8wCFBUUA4pfQ+S81M2uWvPrUH1y5bVjBsmYGgZYXDzocNdWgkrDGEKoTNCwpJ+V5SUi0wilVEhu5RKuDK4vXfSklPh32lLRPc9xzF8+AoYDMjKJ9E9+E941YP+gmKqnw+fU1OjYq9gKAo4E6/k35dBzod5P/WFOxBccFtAWL3Ayk8dhMJ95peGBH/HV92wI9wGjbmbFSwFmBeAWjNzM5p3Da3tlpvf79UMaWlm1SKK+V6+3aBP18q4Pn8DSmoBEUhkIJyX8YEgIb+rvCPRELKQkFaI3AJewKgrecTLMErc4MLSyNUSZ7MJGDPz9ri3JyAt7wio6sWDCStoabGjh49bgcOH7LiwnzNWajO/WE6qOsL7stToGeEPX9W7iVKNJcmf/vCeTvz9Rn9dzTmbB64PoLAVqPp8Qa4dOpDwU88SQXWCJmJK+Ud/0F+Xn7R+BeiytTvBKVgJHwvEAoKfmoeoATYe68wCq2sLM2P83MLGtv40NG1l1ei8sFz86AJWhH0k0zGLLa8YqnVhJTTZTm51rqlVW0PWAOILkSXLJSTqYMoUuGzs8NSIAV9Sdu/f5+eOcdee8MOn3zTlmdn7NHTZypvBdY+edZt5y+cV0jXqe+8a+Njo9qso9TbXFFq8eiyDQ8NCJRUbK60+sZmG5uYkBIMJRuQA7jx6FGXIDyghvJSxmZdfY1trijXYSKlwBz8zc7N2umvv5aiEtjW1NKi842urodKZAaE8uzikGppbtG6Hz61qpoaKcAB+4SUAE+2t7dbIWqxnGw9O9nIc+jX9eC+jY+OWVtHO2Yl9uDRA6urr1NJ6cOHXdbRscuqN9fYret3bHUlZq+ffF3Bg/gQ3rtz0+LRqC0uLQsenPrOOxaNu5J17iXghWTzggLUXHlSf9FXUYAyLvG3BGKigAM+opDi8JBnPGCM8mTAKJCC+wzgnZmaVuo0Jb8AFqBQVXW1uz8rK1J8DVLq3d4uWORse6KqwuCLZ35GKCSQjeIQqAbYQ+3Y2tJiJUUlUosxbrlPfDbGDQerACQOZlFHKhgqM6IwF16H+ZJ2YCxv3bZN0OWrr77U84/SfpSiu3fvtd/48W9qvJD6jQINFRkQjDbDRuLnv/gLeZASkMQBMmW4zc2N1thQ78LZlpe1pgGCARwBgSRmcyADvKZKgn4FdOPzUgotdTIVHCg18wHMU+p/QDcp13JzpG4D4ABvjx45KiAGyGNtpGe4F8ZFf+V7KOWZi1jnAey4R4cOHbGiohL1L8COxm4ioRJy1n1cJ6XuqH9Zr2C1APx7PjysNcPrb7yhQ2sGOL/HBI1il/ZiLmY9QQDNn//sz6WubG3ZojG1d99etePdO7d1vQA7fp+Uc4W2xWK6Hg5iAKAo/eg/n376uV25es127ugQjEyHftJfCb4i7MeVTIe1/sQ+oaiwQOpEru2TX/3Khp+P2AcffCAf+9OnTysEi9J0Qqvo/9959z2lvJMezv3iojj0QkXMc4N+oJLx3Fy1E/cENSb9nVJvDrsByayv2rfvsO6eXgVbUaqN0pVrYu1E+1F2DsTkfegnLm09JvXm+NiYTU1NaF2FQplrPHDgoPz56S8oeVF042PPfMZ9QPX65OlT27t3r2wEHty/r8M+1vf0I14bFTv3e++ePdbQ1GBDzwcFFBlXgPBZ+XhG3GdaWXb30++TkpM2nZmZkiKYACuup6+v3745c8bOnjtrP/7Rj6Ug/fyLzyVqoM1krbFrj6yFUOwXFhbYs2c9suSqra32VKxRzQXMCcVFVKaVCvIz/wMoWfOr+sJ8ug7mponxMevu7bW6xnodVgHsEW6UlZVqbgfYomIdH51QqT33bv/+/ZrH8AJlrkCIAZjmAJX5ge+hEOU+0PdRu3I9tBeHaYwrbBEYA1hQINCorNwkZe4/+x//5w1e8srvqDca4GVugY0B/jLf3Y1re+Vb4Ozl8ylK1Clh4TSaIIAH9+4JZuGPxEKAk1FgA2U7Cq7IyNCimtIWNnKUJ1GyC4RhkU+pEuWtfBEm0NvXax3t7fKkcuXWJj8/la+HMgUmWQzzeizCWNix4OGLhQdBS5RRsvhkk8OGjeAjDPTxJqVUszC/UKEqlNXX19VLbUdy9ejIcyssyHWldEUFXsADi8JOm56aFTBjoc2mHlCAaoDAiGfdPdbbN2D9A8O2RpDDGsFS+OZRCvoCiCpISODTQQvgIgs3lEx/HYjy7wIrHlwBCMpz9G8pi/+PAtFvJb0DAElCdp6a3yol9xH04lcwjXxZCebgDyAMIOaBMHwwM1T27D47HmfOs8mpyVgYa+MnawSnMMUjEXjCZoctq1SxwaAWlny/pNCZ36MYFjDymc3PT2sRSlngxNiINoQKVyI0aQ1fRgdEX0RDuc2wBKL8P88WIC0klfbM+w+V2Au4mRdYERaAQMG5vWO7/ff/5L+xU2+/ZYFUwmxtyVLz45ZannVh6n7uG8At5hSQQSCUz5YmRu3ylSv2s5/9wrq6Bi2rKNOiFrSYL2zRRNCW4ynLzM6xTNLFYwmpbHPxrSoutLzMkOWE/dbaWmdHj+23ispyM1/cfCHnn+nga1pBSWq1p5J1dNfBYVkIoP6NOaFhNGpPrp63K199aanVqGWHMwXmMrMiUogCDOjDbPpQ7VJemxZcAkv9Qef7qj8ZqFtdqjVgVJ9HzezBKv1NizolMGqLAEpKAKeLnnJwk//2c02eSjSdZA/kxQ+Ukn0gquAvMNQroXdGsp6y1IOksnVwr/7iC8WsGscruSeoy6kJ171QgbBKH09YcnXFlheWXPp7yqfDGPzLQOyMYdSy9NPisk0ad9euXbW8nAKrqapVv2fTRXkfAIG+ev/efRsaGND8x6UxxyXkGeyun665TCl7irLgXJXmafwHGXdhAXnmLlkdZGZKycW8BrSWzUFGwLLDYSvIyVFf0kBJkKLrN18QCO35+crMM6Z+oWClKOX5tAmp9z5LBTKt/9lT++XPf27PevosM6fAllc5wHEgk/ZYXXPenczf+BCiNiMlnj94G6LcAe4oSR7LDA6qQgCkTEF3XkMq+diazVMSHAque6zR9oxPoJTU2RlAqAWBZPqjU3Q6AEubAWqUZuxPWdySFtcxg88SK1FLrqy6MRVPWklhkWVmRwReaxsaBFgIGiJZmPLZlZUla+9os4xMv+UXFtp33v++7d5zSJ7FwKyV1ajmxvHxSdlbcLjGva2jnFZtl7Tc7EzrfvpQAW5shs+dPyevOzzvCE3p6xuU2opDQMYU5ef0k81VVa7MnLL8eMLGRsf0TGM81jfiSemXegqwXF65Wf0VKMe1oDZiXgZooVCeGJ+0y1cu2YnXjllLa6vgFRt8+l15xSZbWHBWNpTLA+3Y8FOOG4tGraJyk55/pDRjv0KZtN+Hd3bUZmbmbGZ6Vm3w2uuvCxIQprKjY7tKkwf6+mxLW6sqLFC5orbkfmMJQFvzzFV4YjJpI8NOCcj4uH7tquZe/MDxtURJSXesq6u3xSUHOSmppWwV5W2dFIXZbv2QStmDew+cDzVJ73FCbypVRsv4wZ+cZxmHoYBYlIYcvrIOqa6uEsxhnuL5z+cZHx21uelZAXH6Nc84SuqXVpYVsETJM6pV+iFBbFevXbGrly+r2gO1KM9G2gVVGf6pSlEfGtLBLWXw33zzjR0+dMx27twpeIKiUGXME+PyFETl1tSyxaYmJ+zevTuavaTQnJq2gwcPWm1drT4/yjLSqFGyso7BBoh1E9//7LPPBLvxL0Sl2dTYZNs7dmh9xPvI6md2xiYmJ6QQpg8zf9EPUeOyVsOjFIh+5MhRrc22tbVJYcghL2sxSoqxGWD+AcwB6y9euCB1cF1Dg57dQH3sIQBHAB6Uc3j9nnr7lBSAAE36MJCIZwefY/PmannWou4D4jIPco0c+nIPuS8E3mAZALDCboB1FAphV70TtoK8PLtz9676eHt7h0IJaZe7d+/ag84uKywu0foDaIfHO3MYcylAECskApZ++id/bO+8fcp+/OMf6h4zjglW4qBqz67dWvOg0C0uKtEaD1BHP6O9gWaEWjH+gZJYNgCvCWRiTAOzsQzgsIL/zf3kf9NneCbwOyh/mdd7+/rkmwkU53eOHDuhsn9gPfPP9Mys4CRAk98H1qLEpc0A23wBBBkn9POlhQXBVA6V8Obn3nBYxIHTs2fPpObkOYNqFFXslSuXbWhkyFqaWzSmqzZX2Vun3hZQP336a1lAMKg//PgjwcXmlibbuWuH+k5XZ6e1tW3XzwADAeisxTk4GR1+bme/QfUalDr0xo1rWju//94Htm/vPist2WTdPU/t4sWL+oyMOw4bsBqhv9NmtCcHlR3bd+gA4mFXl/ocXq2JeExeu1Ru3Lp9SxC0Y3u72oO+zpxMuzGfMI6x0aBsfXVtVX0dyAqERV28paVF8wi+usxJ2Fzgw3r79h2BZvYhHMJIYV5UJMAKZEZBzHuh6uaaAfZFhYW2urysz0TVFXMAaycEAvSRu3fvqGwfwP/W66c2eMkrv6PeaICXuQU2BvjLfHc3ru2Vb4H/+p/84xSn39VV1do0sunKz8vTxoC0UhSXM7OzWmyxgeM0vLmlWRANk/mHjx7rRJxNPzAVRRQbSEzJgZeUUfE3Ru2NDQ3yHaP0E1jGxoEF3ejYhBb3lJaxuOc0l0VKbU2NUx/4fFqE85nYlL7w5fRZaVmJBVEgLi1b14MuLTrZpLKQ2by50jIyfBYM+bUJZzFNORflsPPzS9qUQo3u3b0tY3ZKx1CXFRaU2MjImP36y69sYmrGVmMxbWxRiMobz1uksUjH5w5gxUKKydKpJf8mEBXqEUh18JTfdd6ZaXXkf7wrCoiipBRAcsq8tH+n+xbA0fmAUT4JeKBcmrYCVHK6z0bTJT8737+0zymvFcpwoSF8diAF8FPKKy/8Ix0so3JYhao4H0/uIdBMPnfedVAyCHguKcK3KaLXw1t0aXHBZudQ+87a0yePBZn8fj6HS6V3MDmtDk2Xzv9VILrOCtO8zONn4WBAqjIClyKUj2dlWyLpt5zcAissLraWpkY7sH+XvfvOWwLos31dllyZt+LciPksbj5K2ElzBoimQWQ8Kl9GypKnJsfs4uVr9qtPv7BHz/ot5g9bPBAxfwRgHzB/LOoAKKrbQMByI0FrqKmy/ft3286OrQIufn/MAuGQWZgScs+XM+hS7Z2/ZtBBP098SVs4lSQl1XwuAn4yzKJRG3/6wC588bmNDfZbJBiyDM9bkLHLPWODjzcWimjuO/cIwEZ5JeX6KPIEQXk7T80sqCkBJyXM31KKSvXp/ZxXiu+UoE5RK5/QdOl/GnrqOrhG1KFpIOoSotdL671QJ5e05alK01LRdR7qSrpdIpCD8wYM1cdz4FCnDqglxdL5OQw55bMgWJhcXbaFuTlbXl61weEhgT/8L+mbqJSAHjMz85aXnW9lZZsUyDYyOqL0bDZUefkF+r5LlH0qb2NKTVHZAAJKSbOucBt7FFu0ue6vF1Im2wDvAIiNoPNGZfw66K0wtrWopaKrDnx75fGuX8hM1V2vrt8nEJqKrTnFUjQqWBRdS1r/wJB9+vHHdv7MGamXQzl5Zr6QPEbX4kmbX0TpsyKVk8rdOdBAwZpKybJ2JRazZSAcsJL+4WMeiLhALq8MOhSOSDk0PTcrv0zmawBUIr5mAS8MTu7EQHZfekyb4B/9kjaT16/fr+8xRwJg13wJSwRMfqqxpRVbmZm1idFxqcSqCxnDhQJPO/fts1PvnFL5NSCPzSqv1dP/RAddqAvZ+FI6T/++eOG8NvDc++rqOgV9AC4e3L8n6Hfg4EF55A0PDcpHD8ACZMNb8YsvKH+OSo3V1zdgkxPjduToMZWRA7ro+6iMgQ0M2aA/ILUTczrPFwAO5eUcqJFanp2TZzdv3FDZ8779B2x2fl7KSmATtgJ4vfKM3bZtq0qwCbXJy80VpCGIkHRy4Mlg/4BFVbqftPt37wgg1dXVyIcRAE0bM843b66xouJSm52eVjfqevhQMAF1FOo2ADVqMGxvWrduEfC6dfO6DhepAuEzALsor52amdYzl3meNq+uqRGUBVASMAS4SqszsRPIy83ROOFQtKNjp9S4gFtAmw5SZ+fkp5oO4SG1G6/PLS2tVlRSagN9/QpdAXaGwqj8xnUvUGKRQF9cUqpxi3KNQ1xCX4DRHEgJkhYUqH9j+xDhUC66KtsF7qHWBlnZgvaAXOwRKOumnBdlKge3AB/WLleuXhHEYxz09w1Kvcm9RMHJa/BarHmWV1a9eaJU4wGohrIP5SbQjb4PkAR4FpcUSfHG9/h3vlBfEtDCQTKA5dNPP1EwFZ9ncnJKpcvyv6woFxBEHVq+aZOdPXtWtgHvvvsd9anz584JYKLUpfyaeeODD74rZeX169ft+RCl79s0BgBKjBVKnbFkAOLzM0CeI4cPq98zl/F+TAqs91QRNDUlWMv9fnD/gdYC+Dw+7e4RKOT+UiJdW12zHgKkAKm1Nb0v7c7f9CX8Vru6HqiS59CBA1JJsh5k/UJfRfEPgKLSA8sfPivXB+THk5iD1x/+4AdSiZJ4DvACvrW0NGkOAyRzz6haSibi1r69w+ZmZ2xwYEhrPKA2hxrcF+4Z1Uf4TwOTWXOiiNYhGYB8YECAExUrFlBM4ABRSuz5++1Tb0shymEJz1uUx4BS1ssEhnE4x9gkiJQSbtryxs2b6qsN9XVqT8Yiz/zvvPuu/Eq/Pn3avvfd79q+PXtlF0WJP4c2KBmxrQJmoo5lRscKhudUbm62FRYVyDYBgE7/A2yimAby3n/QqcDH5mbW2Si2ETsMW99An6AwUJZxyGfkHgGwuafA67GRYVtcRDmaadVVmxWaBuhkDDIeKLff2rrFRkZG1U+YC7DG4DNg3cCBCEGrN2/e1vgHLAJ+Wec3NjVpXuaACwU2ViRO+OBCjFjLIpZg/Q4wZf7iEIlDBZS8S6vLKlln/DMX8LzmveOxpOYsnjcAa9a2HTt2qJ8DPZkcua9UfeAtypju6Niuwy/6H32orKRU8wme0sz5I8PDUi7TL1Du0m/nF+Y0l/9X/+U/2uAlr/yOeqMBXuYW2BjgL/Pd3bi2V74F/un/8j+lSOnEv4pFU9eDB1JdYDLPZoCFCgtOSlFQFrAAZfHH6TSLejYuJCyny0lY1KFEaN/eptRPysNQduzdu0+biYePHtn09KQ2MigBMM5fXFzRApINPossNjEsglgcA0XZyKNWoRyIMhUgHxsyFo74LwFE8S4qKijWgikM/PGjEBu0+fkZneBy4ov5PEEX9XWNll9QJBVMfW2NPg/hANlZOVa2qVwLb/znhgZHVB7PBg1lFDAlnRrvwGB8vXQ2rX5io68UaKAAii4UpF5pKQCA/+Z036kbXQCQKxf/TwBRESxXVs0Cet1bU+FBDioBqASNVf4eEbQAigIp5OUHhAHgemCC1xECSzm1Dp89rRBls81roRRh88H302XDvBebcinCAkEP9Pidija6ZqUlpHlnWmYoqHs3Mz0pcNJHIvOjLhfAg/IPqLWuCVUkgWuENAj7lkJUloe6bKdcdF8pLY4jkZCAGOqg7CzKu0JWXFxmdfX11r5tmxK8l+cnLZSKWlPNJjt+eK8VFuWZLxH1FIl8lri7D3wmz7NV4Uz+kBKsHz3rsS++/Mau3rlr0VTQFlDgrcYsLxKxvEjICrIjVl5cZPU1lda2tcVqa8otJzOo96ZdQ+EM82VmQpwwFl2HXJQ8r5eTq1TdlZNLhempYrEOSIMw7l18/LndvnzR7l29bFHUehlB/eGeZxKulBG0kBLpwwIkqLX4AyhnnKG8kidmAC9Rl9KtZleYlgPueHS5ICR+7kXJvbxqBUNdurwOAAT+XqTV6wX5XiBkPpXM82+U6+Np+i0f0nRQkwKdRAm9++rS2t37e3/SXrvfUkcbBwVeqJPIHmpr+WoCRr9lS6CTAzw7U1KiLM3MyAuOlGGUdOFQproe/Ryoz1uy2URJu7m6WhtmNoYcBmVm5zlWmUFoFe8T191ydg5EiXsw02tH53/qvGEVGsYfzxZCsV8ATilO6f4Aeges1X5SjDrPTrUpSthYzBYnp1SWzQHNo8fP7JPPP7cH9+6bPxBUOFY84bcYoVDYXUhJs2TLBPMEAraWiJnPn9L4VOp7Imn+YKYUjbL6SCaVwsy4pg+t+/Iyj6DoYw7zpbSZp5/MTk3r8wMD6VuAKxS06XJdNp8AeeYkXp9keexNKAWfW5y3heiiFW4qsqb6OivKybfmhkbb3tZuiZVVO/fNGfvy88+klMV/9fjxE3bo4AHN/4QTSU3uSwmuUSJLKT/3qrqh3p4PPbeB3h7BTzb/N65fs6nZGUEt2g6YR4L10NCI+jzPHUqzN1dV6lkGcNvS1Gx5eQXaGBO4Qz/nQCe/kLCZqCViWDUM6s9bp95Se6DWBk6QvozfImFUm8orFOQCdAJmEOoFpKBUmhLhpcVlm52Zk5qYzfzE5LiUTbQxc1pQoWhmzwcHlRa9tXWbnTn9tV25dMlOnHxdh454l/J6AAR871DE4dsYDAIya2yNRO+1qGWEwgqcmiVVfHXFYmurVlpUpGc7fRVwoKCtREJtzDOD9uI+ouQiwRzrCQAj9xzYh/ceoJQxAFDkAAwfVdSC9fUNFl1ekZ807Qfg5LkOEAF0AxHxi8yKZAtQF+QXWkVlld27f1+fX599bU1WFpT47ti5S/dmcnJcfaymuk7ltwQ97t69S/YC58+fVduzNqHhmlqaLT8vX2q0zz//VLCmdes2KVaBHBwA79m7VwpZ/g24xsEHz/ScnDytDYBM+IcCdhjjlMhjWXLoyGHNlTzTASsodwF7d+7ecUrwEIrTQSkZaSMCWJgz6WtY8gDi+QJ20eZ3bt8WMONnAJFNTc0qDUYtyefat2+/XpeAHuYqDh8opebwSwfH/f020D8goMl4ZW3HXMYaraV5i9ZPlDID/ViXAf56+nrtD/7gD3Rdbe3tgoXcO5R0fD764BlKos9+Yz/5zZ/oMwCDgUbjE5MKDQPoclDK+/NMQZ2H16rWSOaTEjWtEmcu4FCKMDJsRRpqa+WZeuvmDY0XrgVQixKSNQUHN6zbKAUXLB0eUV87+dprGiOohoGf9GeCOwmyo0IFkIzfLwdPVE+gVkXJCmhmvYsfJdfKgQH+sVLvS407qzbD6/TwocOC0IBPvEZpizu379j1G9c012Al0L59u9Zaz5490WE7h5MccAC6KzZvtpraer0ujySgKyX06TAnPlPH9g6Vod+5e1vjnu9hV8D9RvFLX8R/v7amWu8PvASUA9A7du60pZUV2YqgzMRbtqvzgd2/f88aGup1n6l2YO5lPDMP8QeADfhmfUbfRc2N3UJ723bNl1gfYS9DpQOHPChVsb/o7LovCIg9ARARJWr3s25BWZSleIxiccXPAG/zcvOtsKhYcwVzC4Ac8Hjjxg2tNyiNB4oCmgHZhw8f0nikb+Fbz9/8UZjf2prV1nJNlZovOYzgfk/PTlvbtjZram4SeEbtylyI2AKvVcYdtg2A2qNHj6rv8JwjNBbwihqV/g48pq3Th3pUcVC9hCoVkMqeg4MtxlVxSYmuhQMq+gcHUj/83vc3eMkrv6PeaICXuQU2BvjLfHc3ru2Vb4H/9n/4xyk2kmnvTilQEkmdCrNYYYHBg7+0pFiqFRbqnAizQPz1r7+wWDwhz01thA2osGa9Pb3aJKJqHQDhbgAAIABJREFUYHGCkvTUqVM6jb98+bIWwlu2tCpd9s7tuzYzO68TfE5z2UywOGNxgr8SGyoW2ZTzsHDiPVBB1NbWadH7HOXX6oqVl22ytdU1bYyiK1GVAZKenpefZ7Nz05bypaysdJNKFBcWV6T8mZtfUDl9+7YtLlV4bkGL64sXr2ijTPosJ8ikWCslGSDqlWmjkHQl5E7W99eBKGpNyuvTQJR/py3Z9KyXyKdLh/9WIBp3ClGBFbxCvwVD9c5YEDh/SFfGChDFC8ktzNPQVVBL8CqtUvOmdi/VG4jGQk8l/EbpeaY2PQqQ8SCqPBSlBnOhUAAAYBIQWipVL+wIVXE4TCm+U6NFCYRJxOzR48f25NFDSyXXLJmICmi4oJc0DPPClHxeWE8agnqp92JkfhRo+Fw6aEcsjErtUav6fVZaUm6bN9cq+IFN8HvvvW0nXz9hT+7ftitnf23tLTW2Z8c2Axn5SHgXiPLgI20bi5rF19x1p1IWjSZsbmHZJucWbXx63jofd1t3/7D5AsAiv4BWRnzVMlJxJVjXbt5k1ZVlVl5SZIV52YK1CinLzDRfZpYrgw6FSJhx4A7lZ9qrM53unp6V0mapaVBK2bQgoFlycd5GnnTZ3SuXbfDJU/Up7jm9ERjiyuYzVcLN98ORTAtlUhZOyBbJ8w6Cs8EKZDhdqIOgL6Ao95efTf88tgv4ktKPBETTP2te2f23SuGliASiZYgIO1DJvf6WatQpTF1KfVogug7/0krQdVrrKU8ZP/KqS0NCF3AlEAk8pM/zfkqPB5DyHvzxu77mpLHOl5TjAO4j1gD0bc8PeN16QtcAsIbfu76vsnXPHkNAE+9QCTnTVNkR3HUlKPdOn80LNeIwAc9O1OW8P5+Ll6UUnnJ5wVD3edeHBS+JbzFK0ljCpiYm7drlKyp57UbxlEgpuV1BbQmfFNKJpM8SvoBGB4oqzT8c4qQ4REAB6hK8V1ZRtWExgcqaYByAekibT4VLkfRNmX0ivg6GgexSJc4TgmICeVK/x52CnD6X3nQy5wP/2GQzHzU1NEhhA8RUZ/UnbTm6rLk8JzNLgNXdi7gOVCgTTfnNHj7qtPHREWshoKaoSCW8jO+njx/q2RBdXrWh4efa0H7vhz+yli2tAveoxgAxmyoqbHZuzgYH+l0pemWFZQQJjPPZ5tpaJTOjqiLkBTsPnoHdT53yDMUQqjxChO7cuS1V1bZt7QJR3T3P7Nr1K1KPYb3CPWjf3q7wFqAK4AuFI2MIKPPhh3+p8tUdO3fqsDAUzLSTx98QNHn85LH99I9/KpjQ1r5V5bxKtq+q0rMMT1EOuFDh9/X0WM+zp/IQLCuvEPwb6Buwixcv2InjJ+zwoYM2NNSnEmVgAsrezkePbP/BQ3bk6HG7ePmSLS8uW211lQ3291ulAFmNPjPwghJS/jewsmQTadqT8mGkZBtwAnBJ+4iyFgACo7Jjvq+pcYcIstFBybawoIAUlFpAx9JN5dZQVy+IQCo1c3l1da1AHvM45bEoQQH++IkCcPEuZB5FlQXk3rd/n/MnRGQdi9sEoDUQEBij+oR7iV0PUGvL1q1WX1enA9eZuRl71v1Mr9m2rV3jtrPzgQAjYIp7hAUAAIk2RUmOByOfjXAVAFz/QL/gDkpAoGVeXr4qaAC+QDkpA1dWBP3a2ttkE3Pr9k1VrTAegOmMB9qDn0M5SHtRvotCGbiFVRBzCKpkIBNjprJyszuUyczUeOZAmjFa3wBEow+PC/puKivX/UHtCCTjb0KzKBfnevBf5VkMcMTLNZlKCPQuzC8omIoQnNu3b+m1aANU0UAzXp+pCOgGlOW+l1eQ3l6lNSLXw2EyMJyxgXUR0Jf5D6h24cJFwWEgGr/f2FivCpLo6ormVTx4WYsyFvkdVIdYYUxMTgmEOgD/1B4+eqLDJ9SqVCPRFnh/AvL37dsj9SIH4oRTFRUUqO2AiPRN+hzhh/in0kcA54BF5goAuWwBBgc9H+Sk+gIHwwB83ofnJQpT1LPANPoDlVTAV3zwnzx9pjZOV8jQlynpB14DOl2SOsUelNSPSuHIPcK+hTUlYVyrK6sC7tx7AqkAbhwoo7QG1gLm+P2urk6FuTU0NUp5q4Obqs3yb+ceo96kHWR5Ewjo96iK6uzs0gEQgB81JnM5ABHfU8bx2hprM7/AJm1ECBvgGC9gFK3yZx0fs9GxEauuqtF8xjWjLAVk89xFhcx18VzhOYE6mMMgAtIA2+wzGhob9T18iVGVs2Znn0GaO9YDhw8dkjADCw4OLpgXh4dHBdvxasYf++69O9bT32vHjh6zQ4cOSQ2OnQol+8Bp1OdUpTGXMV7od7QTPsaMp9raGlWS8RzGM5pxwc+yb0Axmx1x/Zr+zXzDwQzvT9vRpowt1vW89u/+83+xwUte+R31RgO8zC2wMcBf5ru7cW2vfAvcuHcjxSJQi2kt/kJaxOKbg8fdtq1tWmSx2aWUTGVSkSwtQD/59FMFH+Tm5gu0oEijRIuNL8EcqB4ogWfzwCKDxTyqvXt379i5c+e00CDoIhSKCHSyGGMxmoawGKzjB8TJ/S1S7VdWBG55HRmr52Tb7Pys3b51U+ARdQwn22wqCDjAg5ENENCUhVAWgUvBoNKXr169KV+trVuaLRIJ6n1ZuA0NDdv1azdsaWXVlgQS8O1zsEEhSPKAJFTIQQLHrF6UiLIoVxn5XwOiwFQ2L2z09UuCm14p8H8KiEpBli5lfqEUlfAtA89PStxdiAIbOfmEKknaA00QG88jEujlFKKA0YBKrrELEAzzyvrZ9aAIRVmbBqUADoUgea+DsoA253UosUWJBijRa/n9lpOdJUAZFxBddn6jqYTKMh8/fmhrK0uuRDvgt2Rs1RuHDowqAdtFyDiBoNiQ8wnl5+V/Sbk6nz0zwyKUpaNwC2RYQ12TSmRRGQCuTp44YafefcsWpkbt1sUzVlmSbdvatpjFF1UyL+rE+8ejXum1U/CR2k1YweLyik3NztvT7n7Lzi+xYCTbrly7biMjE4LBYaBhbMWCBsAxyw6ZlRXlWMWmUnkg5udhWZBtoewcpd4n/SnzRcLmy8o1U7k+CkoviV0QzFNaptWSAnjcG095iA+qfDQTSqFPTk3ak9u37dblyzY7NSmFKJsgoBvqIe4J95K+EeZ+kkZPHwkDRp29Aps8h0FhVK6dHed33qAqrRcMxWPVhS45uB60oD8kRa5TQqZvo/MpVQm4oKgDpgKpAn5OIetKysPmC4QU6uMYqKeS9ZSy61CQNgBwMnZQW3L9UmU6b9C0D6pgKF9eubpS7tPf88aQ1Jze2OW9/X7Uz6i2PX9Xmlpt7i5IhwSeryq/596LP0mBTKiM+wzeeNPnTCu5gbUouz0l+LqC1PVpBYfJFiPqEullqcAfD4x6ABifyumRUW2uH3Y+tIvnzqk8MZmZZVFfwGIp4HVY43AlGrMEClFIot8vJRvjlTJ5UpiBL2xAAURKcl+iRJkgixJtWHkW4LOXDmfh551HsftDaSObSTbG/f0o+tc0FkkE5jX0DABm5uRK4d+xfbtgIbBSYRhj4/LUw+Nvdn7aevueWVVlpcBDJJRps1MTAo2oylD/x5JxGxjolSqKvku/rq+ts33791tDXaPG6fDIqC3Nz2neAxqwKQZ6cPA2Mjrm+ScHpUKsrKxWmjfKKWAjJbm//Iufa4pFKahADRRi01Oa/yhdz88Bdq7pZykpZy50Hphxhfbw2QFEPBM4HMT2BWghaBgKKc0caHbx0iUplgB1fb39Ki8uK3XlmFk5WSr7pG1QTqJuQg0JRBrs75U6s6Wl2Wamp9T7UC8N4Hf9rNvKyzerwuP69Wvqsydff80qqzapbLy3p9suXrpsi0tAuixr2dKmqgdAXH1NtUVXVrSxHxgkeKRYpaw0BoBkfHLc2rZvt4bGJl0jbZvwngPAEg4wOTytq2tQajqqrpnZacFI1FxUGnBYyfcB7/Sz/NwCd12DAypHxjsQMEc5fX4+UDBfn405pW9gQJCKipR06AyvBaShnbIiHJo2q38BstdiUcvJy9W8S8ARilvuC4o94B1wGzAGWOPwtLAgX6n0rAuYI/HIxPuRtQwwmXL5E6+9pgMm7sOe3XvUt1Fy/uznvxCkfu/999SX0nYQlNrTd/GJZF4B8qQBFxAVMEUbMr5Qv3EADFDDkxVvxYryCoFS4M7tW7fss88+kYf7D77/Q1k98DlpS1SDqEnxKeXzoYLj+QvIAuyiTuW+8vMEnJE4Lsuj5hbBKtoHpTw2QPv37dfaiqAh/BWZA7h+2px7w7gjWXt0bNRatzhrI9Zn2EHgMYt3Owfaab9xDq1JCwd2cZ28H5YRwNKvvvzShkdHFMrznXfe1jqTaiJg5dTUtMriAWX86esfsEdPngow8pnOfHNW/Ry/d9YY6ZJ3AD52JwUFeZqH2tu36W/K5bFxICyI/guoA65yjwHnfI/rZi3D52vbtk2l4p988okOFA8fPqL+w7jC0unQ4cPqlyjOAakobPGp5mcAlygiUUEDYVERPujs1DqLcYNqeMeOXfb22++o7R8/emQtrVt02I5fNUKCgwf32/bt7Wr3S5cuqj2xULh7+7YECXv27ta4ocSeuWXo+XM9lwHDk1MTgpPMt/RR1qqFRfk2MDBo9+7es+3tHXby5Bv6LISIEobUuq1Vvr9PnzyznR07bf+BAwKDCAbycvIsGouqT1G+jhXS1q2tqi6gqoo+jQKZ6i18/QkxLMgv0Nqc1+aZwJwJQOQwgYMMYCl/o5bHoxRgjaqasD3arLYO664MPSeYAx89fKj5FTUo94o1OwcKHIofOHRI4aDdfT0aQzynGhuwd+iViKKutlbeqrwPh0hAbUKvbty8JUUo/XVTWamUpdgSPOvutva2No2d9IFgBj78YRdEhmcpB1TM1bQR19Ha2qr5Fu/Wf/0vf2+Dl7zyO+qNBniZW2BjgL/Md3fj2l75Fvg3v/97qdoGyvMK7WFXpxZ2VZV4BC3oFPjAgQNSTgCXWMSz6EAhygJ0aHhYgQ3AUTbXpOkCYHidwaEBKQc5NdcmubRUixsUM2xA8L9isYjShmAlFtioQSlbZ2F89949nUp/8N0P5NXG99hwsNBhI0ZQAq8LlADGUmpEeRWgki8CLziFrqqptlW8BBcWLCcv3zKzcqwgv0gb27Vo3CYmRm1udlrX9uxpt3U+6LKZuTmbW1yU+b+r7nZAVL6f3wKiacWkE4C5MngWcyo9RS0LZJFnJzDCA6JAVcBHWrEm8ve3lcy7hG1HqFzwzToc9fssHMm2SGaWylCVGu/5LdIOqJ+yc7IU4MK1ON9SnzYTLlEzKHuBDD+KsqRKhoG+qEGAi/yMlKIR/Dad0gw4xPf5HFKJoq5LUpobXwfmXD+bQMJmUPSwgGaDRNr88sqSLBhQkrAZS6LIXL9+ByO/DUVlSUkytZSsqEKBokEL+AC+PoUFBSME/vitpbHRaitrzZ9w1gIolDKCfnvj9WNWW1lqc2P91tpYZeVl+WZJ0t6TTg265gFZgFY8bvFY1GLxpC2vrtn41Jz1D42aLxSxss01trS8agP9g/KUnJ+ds0zAYHzVQr6khXxxCwcSlhfJsPLiYistLbbi/AIB+qz8PAtkZZofaJ2V6RSioYhZKNsB0TQMTasY0yRQMA6DV6/0HM1fwpVZp+JJ88Upp09ZdPS5XT132jpvXDNfIuGUoB7cTFpCIJn7yOaYvh+hnDNCWvmLUnVBZy+gyikcU4LPhDJRPp0hgIvfKGE9AYXuhDIiluF3oTnpUCbBQ8A49hEoSoGoUiinFabpknCXXg8UfQFCvWR79fN01pan4NVgTJekO09eysxJpRJoTZfgA0F5Xf5IfctreSXogqNYPjA28f31DgLEYj37AtFMbCYcyFQqOr1SQ4+EdK883tFSvRbWE2ll6Pq1pHWjqFGlKnX+ocBNQVTmAN5DCmXJUDVmdN2hsFO7Cog6wMrlnvvyC/uTf/dHCs8JZeVZzJ9hS7weqs4YcG7R8gqKLJKdZ+OTUzogQsEGoGHjT0APY+/QoYN29Ogxy83PUzL56PiYbWnZav19/Xb2m7PaNAN0nN9qtuAbpdDACyAAz4Fdu3ZKQUYgEwCHUkjeY+euXfq9u3fuCHhxla1bt2q+BhbxBUQLZvit88E9mxgf0UFZbla2ysPj8TW7deumBUIBy8QPNyvb8gpy7X7nfYtFV2W/AnTkeQJs2Na23aqqagSXAB34SbNB3lxVbbv37rHpySm7ceO6+j7zYENjs541N2/e0BzGplbKseyI4DFzH6AdgIkqC/9RABnemQSf4LEMLGIcESoIFOTagVp0EubP+oZG+deyGQfCAodJfmYchCMRPU9/+Ytf6D6iMKM0nfkVPz09y6KrAgIC0Kt4143IZxVgy7XTbjxzCRThumhroAEdjOcvn3/Pvj0CLlMzk/KQxAYhN7fARkfH7fatO3qvpoY6gSeuibaj1B/Yx/OwoanJRkaHrZJ23L1HzxbAAopFxgMKKsYD6kLmeaAjITEAUcAIal6CgVCIAi8VupOTK0UrbUN5Os/xUCjDnj57KsjR1NgsyI5a8ODho4LtfCb6hzsv8ek1gSSA5WAGoVQTzqYmGVN/pkwYFTCl5pT5oybu7Oq0W7dvC/xhlYPqk9JbBhYHf0BKrgWPQO4D6yCAFRUwRYXFKhHmexz2bu/okGoNcMhYBZDz3ARSUWJO0BHwrrKi0io3V0rZxnOTsCpKwxnH+KACXTgUph9Tkr6tbZsgIp+DKgtClrACYi1G3wMuAT6BOerLsZg+t5SpKySUR+ThCdxhjtq6rU2epajXKF/HN/Gjjz6y2po6e+fdd9XvgYiPHj0R/KMfc38pD6ZSht/DpoCxy1rs1t07eg1AMkFevB9tg986z/zXTpwQAD53/oL67Y9++CN5pOJFS3L3m6feVL9mvQjowz6jMD9f5fasB2kLrCy6Oh8KjgG+5xaWpCScnJiyS5cvCerihbpnzx6NVQ5Y/+RP/0QBVe+8c0pjmLbh/QmVpMx8YmxMaxb6Aspt5gAOK1BsplWh8rOfnfX8SbHycWs65iypcZ880X3hXtNuwGbWL/R7hcd5Y2BhYUnAjsNcVLuo0DkEwfKAECj60+6du2RNwD1n3j158qSA8kcffmR9fT32/vvvuTLy5SXNG4xL+jshirRvSanz5VSVjAcdUZNjI8G8xvoa2w9n75SUGIF+Qsk8YwxVKNYU+BdT9u7Kxlf0HmklLGvedMk8Fh6sE/HpZKxwv/Lz8/QegwODUhCj+szPL9S8znqdNj59+oyUlcePHxe4/1e/93u6rqNHj0iNzKHIiWPH5fuKAhuLq+XlBT0nAa88n4CxP/3pH9uly5cFm5uamvS5Hj98bJsqyu29Dz6QB/RffvSh5tmjR49LIc3zCO9j+j8VBMwfzBeAW15foVHP8XxNWVNTow5U2INQUcD95oCd9TK2CtXYe8zNynMYcQf/m75Hn2I/wngE0r/91lsbvOSV31FvNMDL3AIbA/xlvrsb1/bKt8C//f3fS6GOEPzy/JO0yFOibZ9Um2+8+abUKSz8WDSxSenv79N/ozYAeD15+kSbKIJIWDxTdoM6jA0G6glKi/DwYYHJhpbFJampnBTjtcT3t25tk5cYi2s2HlevXtPvOhUTZf01WpQFwxlWWlqiRd7PfvEzG3w+aEePHNXinIUlIJTNPGVBBIHgw4USKAk8zcwSpOT7qCwoSWLT8ujRY/v88y+0OaC8iy/UVgpTUgq6V8EKDPlWEjaLJkCiyotJh04ndHvhRyxKXSo7CtO4U9esK0T9WqCqZFel6V45PSXieHr6KUOnHNz3ogwe8KPP5kr20+FMKD3l5xgEZFIGlanFOIqUjAwUXgkpOXQVXhmvg5shC2W4ElfBLxRYnjLOJZHzOVy4DqoxQp6AFgARPhdqNEIDUNKywaMNCgvydL9RWfEzZWUlUjtJMZqISaUBcKGc6c7N60bWNGA9mVg1v98pG15URLu2p3/KxzSRtAzCv+JAv7BUjpGcHNuytcVKCgoslPRbMMFnDlpmXo5lRIB1a5YbiNnxfdvt0P6d5s+AYOMfinFk1CkuAZH8HY9abC1qC0vLNrO4auHcIluIpqzzUbfNL0etrLzSGhqaVPJ4Ga+6/h6LBFIWRJOXipk/HjUyuQsimVZaVKDNA5AgOzfHIgU5lpmbbcFIlvmRk1I6H8BXNJvobfcZ3K7f8930el0aDq5bbKbT6PGVNEutef2GUrWeR3bh159b7+OHFsJTklLmtLWDbj3APmSZ8jqjvzj1Z7ovoeQNB8Pq46hrMkIuyZ5+ws9RDq2QMq/0nnA1SqxRR6I0Uvq6UsodDAWiptWlfg/Yy6NLYBaP0dCL9Pk0DF5XxXqK2fT301QSKCoVJipZLA5c8JRUlUDENAwVbPU7a4JwpkktStumZNYgaCQwmQ5iAmpKoev90TjxwOv6QYQDyIKivIp3KwQ21/93+n+65C+9/vof4Gfcg7HcX0Cy31OJ4u/pqYF5vTTkZWOLujyVVLnjg67HNjM3L7VofmmZxX1+e9bdo80sB0yUhpMID3gDGLJBB3SwceO9AAbANIBNIEyAzCV5RO7atccam5ql5ASIsLnl+7/85S81Dx85ckTPCPpCy5ZmbYaZ6wELzK9sPgGZzANs2NmAYpuCao9xyyXpcMXnt57uZ5ojGNPMDcAQKhT4OdSBwLLu7ieaszlYk32HmSoFUFcdP3FCKqq0vxvzPaotgAXAhIMpktEBmWyieQ/gB6XEzDvAipLiUsvOLRBAAjoAIimLZHNMmTOHd1wvQURS9SUTKr1F7UT5+PMh1ItzGguUvNIOr795yq5dvao+ws/R7tMzcwJcQBPAJc8DVHeoth4+fqLnIaWhPE8VIDI6Km9O4AawcufOXVJaUqqtlHVLWXNjo+4JfrAoLPHEpt1Gx8cFLNOAj4MRPPyAZhxO8qwJZoTtyuVLeka2tLZYY2ODdz2DKtvm+Um6Oqo+9dBAwHbt2q3rAzYTaoVikdJpyuwB4qh3gQwcrAKyuBYUdzxj6E8uzblAqcy0Nepe+sLy0rytrS7rPmG9I7/LeELlsBMTU+qn165fsytXrsry5v0Pvqffu3z5krW1tdvOXTsVishr1tTW6JAHqx8BH14ntqahtzi/YKMjY0qjpiMCP0jJRkE6tzCne4+dApCctqOsm/FEijyQCujKISPrDmAW4U9AcNSz2VkRKR+5b7L1SaWkIgOOksh99ptvNL8ePXZM/YeSeOAKoJTQMMKcUO4C2gCt2DUAbV24W6YOt/gZgBe+tRywoaB7cP++DkMZs7/4+V9ovXPy5AmNWZ7jqOPom+cvnNcaiP54/vx53Rvajmc7FgaHDx9WqTBWCNxD1HAoNVkTVVZX6WCRkuqWllZ7+PiRwO/+A/s1xoGily5fsb/88EM7eeI1279/n+4PQJox0tq6xZ49fWL37t2x+voay8LjPBS2xqZGHYQSgsPPAl9RPxcXl2pdyCEOfYryeKwxgPdcF0AU4LV79271FYBZSUmx4BxhVlXVlbpW1id8YVMAuGa9QZkzB/NYAQChOehBkY19BwfCeIByoITfPGXVF86f1xikr/Iaf/RHf2inv75g/+C/+G2NDeAav8//BnQD5DizO3T4qBSfQNzGZsK6+uzCxYu636xtaWPCqxqwDMjL1VzHmpu5YnBwSPYcQGkOkc+dPWdXr12zg/v3Sw3LHHnt+nWBcuY/VP8HDxyQ5RP97rPPPhW0PPX2W3of1p30Z8AphzMry+7QhD6wbetWeXzj/wmgVr8luX11RT/P91gjlJWXqZ/go0sYHHObqr3q6uUr2tPdY3/4B3+ocnk+O20PRKedGRP4E3P4wAGT883NtQcPOjWfLi7MS32a9t4vKS7S56YarL2tXWuJixcu6pmFFQl2AjwjORhg34K1RjQat2DY2Ugw9zDumcM5oCJc6datO/IWZi7lOcCY0mfFz7kVL9Rx6+/tVd+gT/Df+bl5Kpen3/A+HPTx+rQP7cIBD+uY8dExGxp4rrnhd//F/7rBS175HfVGA7zMLbAxwF/mu7txba98C3z48S9SKEJYyLMIE+BbW9PijgW/88YKWHv7di1qMOt3idYOduINVlZWqo0oia337t3Tv+HhRrk7p8CU8bDYYjPEhnlbW7udeuuUTPvZpLGZYBFEaRAL7+7uXi2IUUu44IW4bdnSLL8lgFt5OYuuoD0ffm5Dz4ekgOSElutgMd/c2CIPIBaAnfc75W+EhxwbY5Js5xcWBSTOnT9vH378iR3Yd1DvQakNIUL8O2XHnKADMdNWjq5E1wt78XoOvwecQ1nnsk9QgaXBKKX1BI64cvv/P0CUTYtLD3chR2wA+HIAixCHVYtHHUgRSCY4J0x4DkCUcmBXGi8fSLwTPaUbkJOfd46HBBIFBB6yPfUSilYgj8rk08q4ZMoSwF/UmsBfWRsCOYFuwOOohYKY9+dbcWGRLA1oFgBKVmam+hGwRJ5SoYAW26gTUIzQd0ae90ptRyk2nx3lEBv+JCpAeJc+M+XNDjThd8ZmkEUxcGptbdVCcZ/l+MLm82dYOD/H8opybGlxynZvrbfvvnnEsvMiZkkg2oqDong3xtdc+A++sNEVqdimF5ZsdilqeWWbLRAptMc9A/aku8+ys/NU/pqXk2Pdj7vsxqVvLLo0Y5mBlEUo208mLNOXskyfz3LCASvBx6yYtOwiyysusKzcbMuIZFowEpay1UI5HhANu1Lpb6WxO7/Lb8HRtK/mOp1P51DhZRq3lAKB/JaYHLXrZ760u/IlS6mv01foI4l40hJrMZdOH3bBOmJvhC1R9u10jOo3IYCpKtgTsjxAbZyZFZZiNyPDL+jOBkMWDQKbLvRKfqkBVMcoqn2CroHQC0ugE59DAAAgAElEQVQH+ZIKqOJH6kKWnJ+oV96uN/VK1nX9TtWZLpdfV00C2eLANgfNeS0L0o68TsBBZgAp3wOIZgBFPT9TktqTBGjhJSuvCKmnnZWFZ2Mgb9I03Pyr3r3CoahHvfZyA+tFKJTTlHJ/gLeoQ50S3KeycxcAJYgqCM79wx/W80PV7/E76ddI6j5RSjo4NmHLsbjFfT57PjxqgVDIWlrbtMHlEItDi6++/LXgwYnXTtrAwJB9+Jcf2tFjx23/gYPavD579lR+byjuL1w8Zwsr84KoJ197w9559zsuRXtuTtCGUkwAB+pLlKV0ScpSgUncopmpKW1Aeb+0kgoQwuadZwqbScCkFPTJpMAXG3meLUDQyvJyqUyXlDDtF1RlI83rVaPuGp8QHKQ8FdABWMMiBW8+1E8kF3OgxWsx9wKRUHFSss1cSLk49hkc6pE4zYaW1ycFHlC8c+c+q69vErRibuI54oKgAtZQX6/v8YzDSgDoC1xA4c6zktT2oecDNjXtNv5AVFRolOnzWQQFS0sFQTmIoF0ZYzyvgChYHnz99Wnb2tYuhSowjpAWwBlgls85MTmpzw+Y5R4A8AB+qHAB3BzMPH7SZQ+7HqiEFt9FlJj0rcZGB4aYyxk/KES5Np4lfH9mesaGhwed4gnFeDgk0EHb8n6oYF0592Y9bwGoIVSxVdWai7kW5if8N4FpHJYCGeirtC1tAJwFAAK/+Ww8i1GonTl9Rl6sv/V3f8Pm52bU1U++8YZNTk0rFIbnFyp9qhkI+UL9nJWVY9Mzs1KjAcSqq6oFKwnCwgKCA0UOEQlzAeBy8KEydrXTrAAlgPXypUvyWMRHtKGxTgFffFYOd/n+X/zi59b1sMt27dxtJ19/XTCb9qEd8VvFu1IAf2JSHoZ4C5MKTwgU7w9I5blJG3P/GcUoI+U5OEsJe0jjg/bCOoEqFn6IQ2UAvwByQaGS4PmZTz75VNUGlJgzpvhZwBL9AnUmkIgxhYqR9qdUG4sBPjNj4VeffKwwzFOn3nYWRsvLgn58cUjNWo2fBbACTCkZZv1FoFR7x3a79+CBKnZef/1NrdMIxNnesd1W1qJKLQ8Ggnbz1i1BVYBeRTmJ57n27jvv2PHjxxQYdOnSBYtkhm1LS5MCuTbpsCGi53lNdY2eT1evXbX/6/d/X+tADjyYzzgsr6tvkK8pKkhK6HnGobZGDYqtBdCVdQTBYrQPXpKUM/d7wV7ATaAqBzz0B9SC3AeAKiCOcnquGdUubYNtBH2UuYgvfp7DFPo57ce6F9hPWwChub/0Pz5jY1OLAh15zg4NPbfBoSFZxgDS+d07dwDDDZabkyWFKdCadQwqZoKXsKvAbuPKlSu6l1zPpUuXNN42y+e3Wp7AnQ86BaWXFhatr7fbTr39jq7tVx9/pLY8cPCA5gDuA2tP+h5QjzF8+85tBWsB1bF24jCFPpMZDqnfoJDm3uDlumlTqRUVF6rUHGBbWlai5xfKdubSooIiK8grsOGRYedvHMeyysFIoD5jkjUI8yiAm+fKl19+qTkCBWhxcaGNDA/Zxx9/aPfvPdUz5dixA7pOXodxjEKYORi4zevg38q/sT5n7ccBJrYpHM7RnqzzmSuZUxFIPH78VFYPQGT6Betpxi7WLlvbttrwyJDahfbGa5c+xVxBv3Sl81EpdZmPVe2mSodlHRSwt7l1/bbUt//sn/53G7zkld9RbzTAy9wCGwP8Zb67G9f2yrfAvfu3UqgZCE1gEUEZVhXpovn4goat+9lT+/jjj7Wgev/997URoWzq4sWLtmXLFqlDOelFKcJGi8XX48eP7MGDByo13LNnrzbDLLTYdFDegkKTxS3Ky44dHTpFZ8PJZp5NCeomNj6kgbKhYDPMRpANG95F/C5lQSzOUFYUFRbZ4vKSTnnZdLKZoFQT8NLb3SsQuWv3HssryJfpPaX1u3bt0r3HK+natZv29NkzJaTjV5YOwQAgUUq0soLJvPf112ZErg0g8OIHXkBRcQ0gWzyhkvK/AUQFTx0QkTpUKjKl26wrRNnUp1NZaWsWnXyhEGWBury0ItWOyscDfnlCsuGmnJlAGBLoYTKctLtTeMrNKWF2gIcSWAJWXPhOSH5JLoDAC03SiXpYbcIiFgyq0JNkUveV70TXCIxyG2CALQvO3OxsbRDycrPVPwjwkKclfoSEMq2tCZiFwgEFqkTCIZudmVZp2dWrV21tbUmlq4BRrt/BVPceQDhUMtu3t1n5pkqn4hUUS1pGzCwQS1lmOMuKN5VaOCtkjY0VduJAh5UVZZk/uWqWWDYTDIs6hai8JVOWWF21NRJVV1ZtaHTCVhJ+q2xotUc9g/akd8jqm1qtYnO1Lc7PC+7MTI5ZTiRkQX/Szv36E0tGVw1tZTAZt2AibpkBs+zMoOXmRKy4rMhKKDUrKrKsPMrVsyyYGbYACedAUUqk130v06ntkEovlEiA8EUK/Xo0vOAw99LvyqtjcQdHlxat7951++bLLxSGQJiY7BDW4rr/wDyUapThsdla794pRQ05uCkLUVc6Tz+hVDc7J2KBDPoSpb+ZFvGAKHMF8IsyeRQY3C/UKyk/NhIhKZelDJXimH6SYShGA/q3kAtgkueol96usCVP3Um5u64zKRUvPp7JuPMRdUFIzttWvqb0eQFWLAkAoRHzZWa7/6229pSi3PFETH98XqgW85KD0EH5mvI6DnnKq8Ib4y8U4jocce/sfsoDpOtwFMiKAjXtfbr+ai4dXa8Zx0PUs8zg+rBw4D7KQ9RdNwFMqI36R4ZtLeWzcE6+PR8bs8HhUYE4xsT2jh3y8wNkAReBQqi3gI1sngFUe/ftt+vXrgqE1Tc2KbkZ1eHeA3tVAoldCBtKoBkQrK62XrAFxfzi4rzmEMqkgZL8NwrF8bFRlbmy4ee+Ax1Q4zBvMmegDiYcZGFuXv61hPcw77OZpgSf16E8lrH/sOuhQAvAD7jD4RQAEiigcuaREYWgcFDWvGWL5gf6J4dmOnBaW7Nr165IKYiqEt+//t4eAR+eHePjo1LgUfLMZwXesJEtLavQBpsvFKgAB9Lo8erjfatram2gr1cAAWUpii423yr9DYelOgRMlm0q12tQ6orijUMe3ouqhuqaOh0aURFBiEdRcYnK1FEwfX3mG5Vm8l6E6RC4BNRh3HCohzKLzT2gjXlnCq/SeFyQkdCjoaF+Gx4ekQIOWMl8C3Dma25mVmosABeeiqg0UYsCe1BhZUZCAsrM8ZTaqwQ+K1ttzUEnMIr7SAo0AEmlxrV1amuUZCX4OQYypLi6cf26FFrvvPOu4A/PfMAxXpcABxSKrB2AwSSV37px3Qb6nlleXrYdPnpU3pQPOrsEGRhssURSoVHFRaXyJKTUn+ApFHPAcfz/GIOsEbhe3u/4ayc0DzEOaqpr1YYtzU16znPIixIQmDEyOiq/UPovtgCAk127d8kjlH8HXAGYeJYB2xg/ra1brbKiXGFYvBaglYMfxgyAkTZkDqK8nfmP5xxrFxdSNabrB5gD1JgwgC4POh9IJZiTS1DOmjwVN2+utrHREcFKSs7pb6Ojw1KtYkXDz6FIZpxSwUN4DO/POEFBCYSmZJ+2adnSovbgvgr2FRfrf9PPeZ7SJ+mrh48cEWDu7ulxz+dYTPdyYHBI9+EHP/yxDpsvX7kqYIQikbUbcBLIDPijPfGDxPv04ePH9ry723Ye2G//+X/2O7a1tVUBWoMDfbrPUxPjUo4eOHDImppb1CcHB/u1VsLSAjjJGhKv24rKzep3QDGmSPok6xWAKKpSxtsCKuXnQ/LhpJ1RdfI7F86fU7I7bUzwGfeMsUTbcW/c4U291iX0Uw5/GJvYLXBgQftxONj54L7Wx4A+1pJDgwN2+sxpD1DGtW45eOCg7d9/SHCOuXV1Zc2u37xhi8vLduwY9g9RJbzz3jxTd+7osO07OuzxkyeCbTVV1RpjfD5EBbQn1TRHjxwRHKdcmzlpeWlZa1vGFFVctXU1uh+0A1YQ9LX0uhElKuMVhStAknEJ2MdWQmX5Smpf1AEMKvRrN67L8xOAzlzT3ftM8B5ACvxFxcyzYWlpQW3Bzz55+EhtJJ/YTWVSY2NrxXyITQT9lUMHqqMAmAoFSyak6naOPUkdMDC+hpnjx0Z1gIByn4MMrCrw1+V+oRbn0AslL0pt/PPv3Ltvr518Q9f4q08+sbffflvre9T03MNjx45LnY8FBuOCg6O2tjY9Mx503rfikmJBVOYWgC1tzr+1bm2VFRV9ClCNqj9dGcV8w/VSWj87Nat79pu/8cMNXvLK76g3GuBlboGNAf4y392Na3vlW+D//Df/Urt6HvAsYgBVlJGzeOTUnNN8FqYsEFjwUzIDhGSjwCk55VaY1mOwTjkPCx82m3hGsWFjgccCmU0saa4sqtjA4DXK4oyFG5shyjdZzLHgRblByRYbUTYFlKfs2Il6NaZFPGCQxTRle2zkOalVEMbyskr2OG0HsLLwW1xYUlkZytaevl7r6x9USR6bSzYtT548s97eQb02myU2Pgo/otQd30/K3BOouVzp7LfL5dnVuBPwv8UD1FPnuVR6l1DtPAhdGa3gDQnteBrKK9AFuKSDaGhnNs6UjCrkiM2NFKJJQVaA6PLikoOVlMOGQyobzAAA+Vwiu0ryPQDDxgMglvx/2XvT37jvbM3vFGsvskgWWdwlrpIokRS1L5Tktt12t317Td9lkOUGyDYzCfIuCJA/IMgEyCAzLzLLiwA3M8gd9Nw7Y/ft1btlS5YlWRK1k5RIiSIp7vtae1Xweb5Vat++EyB5K5GwYIlkVf1+3+13znOe8zxWsEwuY4jGYxxSapkvDzlncsaUANkxXx3TRkxAj0d6gs5UxGlKpjM5py8K803dzAXnEh0MqE2M14rdWUYSw7+d8RIJGgzQysqIjD1o0Y5EQmLFXLz4hU08GxULUYCaz6tkCUA4Gq0QsN66p81isVolfGmZ5OTMm82bPwfwGrRwRbm17Gm0cwPHbP+eWosUdqwsAAi1bebBmChjlnHyCABPmWRSjJrns7O2sr5jTyanrbqhzU5e+K4tr+/YxORzMbZgj9AumE3umLcsZyeOHLG5qQn75V//3FbnZ6wSoDOXtkBZQe7zAa/J8bauoU6usNW1NWJb+kNh8/qD5gsB1NE2T7t3EQgrtXszxjCxZDZUdEkvtW/r/0XTHtr9WRkZNFEx+imYJbZt/OEdu/jxxzY/O6PEGVYFSWw2yxzl8YfXnJWc0pkX6d4WTYtYC2UewMeMebwFMUVhAQfDAe1DtMXUZo8hDvqLSCmU4XjvL+r65V60aTvDLQemMmdqmUeXFLZxEcx3mqNFJ3uMmHwwV33F1nXHlES2gfXFNaLHqX8XjY9kDoa2Gu36gYj5wuVm5VHzhCrMQuEig7TIOIV5zH0KdOQ9nM4nQKSKCT4c6Itaot8CRAEz3VlQxEoBkL/VFq8W+RLDk/+zr/X1Al79fQGFYgqAqA9AO+PmrmjUpusq84oFNDT6WIxlbzBic8srlszkrbW9y8qj5QIS1tc3xWKBdQ/LDGOPAwcPWVNjowAPCkGwpGDyAbIBnjU2NUqfEHd5WikB1QBYSfTOn78gox5Ac54NFDxgBus83tzUOcx8cg7AmMN4iM9x2n+u7ZbzlUSbnzk94oiMTEpfGB+NPX5kLc1NAiwAQmG+cd5z/sB+pyOAM90l1ilpS9JV0FY0VeIZgvkIhicwMzHzm5ud1tkNmIouICAqWpUwjQA66Eh4NDJsB3t67I033rI7d+6p+IZjOOxI9gqMWYBIwJQzZ86+0BJk77PGaJHlWXjlq0vSBjx15oyM+dAWREOSxLqhscnJiiR2xG5kSwKkMA+wp3g9TEi0TgEqcVSng4J7Yz1LN9CLqzWOzbUCayg8AsxSwOR31BJfG9N5CmOQ/2O0AssQ9mE4iNxF2MbHx9UGjK4nre7MG+/NfoRli6wBTDi08WC7DY8Max5gQ3GtzCX7HMYmcwroUtIkJm5A7gbAFUCN5zB7CeAHxhhrDBkDGHAwMKuqYzIOoiY3Nzdl2fS2nTp+0pZW1uyLLy/qvHAO1+tqPaeVvr2t0x4ODdlXX1+xpsZmMQvpSGC7Ss4gl9P48TmpDGBtSm21PNNZky3Ne1RkBaRmntE5BBCGKXzlq8sCHeloocjLfQI28cwBVEEP9djx4wJomF+MwgDQ79y+Y9dvXBf4hhmSAKSnTyWZACDz4x//RCAeY9nV6YBlzj3WNSA+cRBHB3uCPQmIC+iJziqsRcf6Tgm8pgjc399nXZ2Y5ywJkOYa2Rute2GbbmqdwHBmXpCFkEElhdNcViZiAHrsQXRoeW9AV4BPznuAnuaWPU6zFTBwbk6mNKlM1qampzVnmFKxrn/1q1/bzduDduzIERs4e86ZJ607xiV/nNlOneIFwNl9+7usrrbWVleXrHVvi362trIsAB6m3ttvf1975ZOPPxJgBajP2ADKIwXS23dYICfjzdrmbOI+0B3FXIt5m52dFvOQewc8hLUL8Myx3dnZpbGgFXrg7IDuletEoxWwDYCM4jIAJGuJ1wIYKsYhpgr4xY6nmEIsSxwCQMczADY2H8IcAaphCjY6+kTs7Fh1jdYrBlLcJwxgJEL4PWQqYJo/HB7SWQzoiUER2uSwGDEyffzosV384gvFPO+++64YjqViE2AiLEqkpGI11VqjMD8ZFwriMOuJFWG1ii2+r0v3BJDIvMB+5yzb2Una0/Fn0vikZZyxuXjxcz0L2Dft7a3W3NKkAgDnO4Ao7FwVITbXbW5m1laWVrS3YX/DeuW9OJs6OzpV1GKsySmQj4D0AKhLnAXxgpiPghu5AtcHI33k0YhAV4B3AFf2BQAwrffoFN+/d1fnUXUM876wPRgatr1799gbb7wpUBS2MveODin3x720CFRPyjiJXIaxg9WdTCW0x5AD4TWsOfaR5FzooMnltB8pMjI+sFTZT5xNFD5YH431jSry/fQnP9zFS175jHp3AF7mEdjd4C/z7O7e2ys/Av/7P/3HBcTHEZsnaSUQoFpNUAXDj6CJxJXM4/yFC0rwCIoJeKisRsLOyZTqLywZ/g7DhoCboF56guZRdZWgE/0pkhiSaBgdJDUke7TkHOrpkx4UXzDaSIwIREiCYeGgRUnAR4KJnh4BK8FLKpWQmQDGE7x5RaRcP6PqvDC/KEAQFkdjc5MFQ2Gbm18QQ4n3GRy8a7cG7ypIlH5SCidhr9icMEYJjktGTfJ4AT8qnorOOBoGWNEVvQR0quhd0GtL4KccmovfI8iS4D3ajrS0w0ST83UJEHUAUakNXsxNQFEAqGJCzv0DiqYSSUvuJC2NAYfa04P6PcAmNeUWWZvoidJSXHKLlzapeRSg+wCpiq35AsBwfsdBHiMewDqPxzIpZ+TDeuB31BodCFoWIDHr5oIEOOj3K+EBNAfZARDlmvkZgTHshnQypSQZFllVVYVVVIT1vrTQo2cK4EbQitsrZii4WXMtgOh8v7yi3AbOnLWGukax3dTeHQmZ119m3lzBkls7lsvklHT88Mfv2v6ORvOm1q08BOi0bZZLOEA0C1OUdvwyyyTcGlpZxVH+qUXjLRZvarO7w6OWyHlsb8d+y5tX2nuAGrBcuNajR/usp7vbsqmUrS0t2FeffmjPHg0JDC2kd6QtCgZbVRGxeDxmtXV1AhSqa2ICGnwwLMMh8wms40+xxVuAaJH5WWxNFfgpEPpbwChMSL4EiDqTH4GirCUAtXTapobu2Rcff2TTUziCO5DfB4uzzG+5FO3z6MY6IJSEndflMmnLZ9GEddIGYtRizmQFgeKAY35ATMbeB3geFNMXIAuWlFi9PoB+gBfadb2OFcprcLfH6R6ABbf7gGOWSnM0AGsU4JR9gRapk3r4PUOzaGSEqZRMljwyPctR0IA1WtQDlXEYyWEkar7yarNolRngKICzwGUGq6j7yb4EUMftveD0T5FQ8PidNmqJmUt7YbEy8ncKI66dn4KA28OAI6UWef1frfPFIsgLY6iCWSpphVRCP6PNXoxz2Ncej1zit1Npe/Js0hZW1i1aW29lwYgNjzyxhYUlAenJdNL27G0pnt1VKiI5sxePhSLlOj8B8Sl6AKYBlnLmktTDGAIwQd8WMBJA5PrVa3Zr8JYKKecGLgjMxDTj2PGjMqejNRJWGux82tGdbqLTyiURBlAAWPv1r36p38OUj9ZrzlZ+BrhKQePw4SM6E5aXFqwuXqPpJQFmTQAYOh1p9O3mdQ4DWgDoCVYumMBKgJumphYVvEZGhtXSDtiws7MlNhXgIEALuqF3bw8qySaxBiRu72gXmMheQCt68OZNgXWwG2GIoSfJWgaYo0AGSAiTDBADyYHjx47rvT//7FO7fv2a/emf/pkAI4Ao9jdtsZy9sAlp/eUL5j3nLoBxqT0bGYQwz0lpUHtteGhIgBW6olw3gJr0mBMJ/RwTJdqyYady5nKmAkjCmAfIhsHL+uH5go4eIDnAIMAEIAqO08wV9zUz81znP6A6gDTP1idPRvWZsL8whsLRHikZxhpwiw2APiD6fkjosAcB2ogZ0FNkzAGdYYdxfbyea+T5DnuYuAAmH+ASINl3LgxYc31MBb9wpEJrBQMonlX8AZBEPxNGaFsbAEvawuFyGxp6KPZijvM+iS6iiTkL6M3nsA8wX6INm3k8dvSYHeju1jOHPUZhbnzimZ5ryD7cu39PQBwu0gBQAJaYhzGmtIjDBOb+eGaur67qnAG8xwyKawEMwriIOKck/UAhj2u5c+e2AE+6ZYg5iHt41nB9sJdpZaZNWuu5AcmBnAAjnjEAnezNXC6r1506dVLAGIUKnv8A2HSwuBjBGSPB2ISBRyF1fXNTa4XiNRqbMMcBr5ArANSmwAGAyHpjneMUTtxRMsOsRitza1uGRjDO//5/8w90jF258pXa7AG6AB5x7ua1PNPk7t3QIAAbEzfa5mHWPhoZsjJPwU4eP2E11VUaY0DNh0PDWtuASwB8xININLGufvXrX1l1rEb7CSd0Ykve++SJU5pPwLGJiXEVIZg7gFxa5YkZKKwD4FEoYA3yTOIeidZKplUApbBtmT/uh70GOEa8CFMQEI255jyiOMD+hD38+uuv6zzF1InzFNBMUhGpjE1NTkv6Ca1xNJABlClIADbrmZjLyc2+OlZlU9PPdc4RZwGA8nfAOv7AiIQpj7s54CHPb2JKTJcYq6fj45IGqY3X6HcHbw3qOmGYM9cYZXH/tJgDkLLHGHOK0+xdzkti/+fTs9JJhnnJGmc/EWfRZYXme2VVVOPGGcXrOYs58zmPAUSRWWIsWKNcH4Vu9hiAKnEkexgwGmATtjzXSjGGa2XfUqDCnIg1QHcXpArGmmcLzynIEDzTkMpg7fJ6JLrmZudscXlFZzjz2dbeLiIGpcqtrR0VQXCQp5uNtc7+5LowcIKVy3Po1OmTNjc/KxD/zOnTui7kCtgXsK7deeC6tMgnWCMl9rcKUsQsXq/23Y9/sAuIvvIJ9e4AvNQjsAuIvtTTu3tzr/oI/LN/+X8IzaPCDIBF8kayRHBNEF8SoCdAgIGDrhutVXyRCJAk9fX1yHRpfsEFMCSOBA0l4yVAOoKkppYWJRslBiZJaygMe7NCSV4qk1GlHZCLwARQjaSO13JtGHQAuvLeMENpo6dtjySKIIhgJ1pRKaF3Ei+SSJIDkmYCvDH05KprFPCTZJNAfX31uq0sryt529zeUrs+epoEcgSigKGAKyWGaI5P+lb/vJqN5STvnKd53d8BQotO1YCI0nME9Mi4Vl/X3utzruElt3U0SIuAqHNVR+8xKOaAAEyfc/QWITCVlVtrIp1UoE9gTeCLEztg5Qtmj1qTXeucM3AiaS4I1BIYBBeujNb9vBI6GFYODGO+Mg4Ek2+NT0EgyRZzUFUDQzOoBADwMw5DGHYXYLIAIv5zQFWJSUhSSVIAOEKrHS2LBNO0TlZFScwB1yJi7Q7eHpRLqBP492seYYce6j4kAy6/12lfbqd3LJVNmQcgMJOXodDh/j4bOHvcKkMe86e3rKU6bIEIoCIARbFlPp+xfCZria1tW13ftI3tpC2vb9vmTsZSea8tbyetPFZvNfWNFo5EJU8wPzutuRq6d9fW11ftJz/5kdo3y4Mh21lftcuff2xLM1Pmy6ct4Cm4Pz6PRcNBqyPYr69zcgKVUQtEghaIoM1Zbp5QxDnPo3kJMFkC7tTGXQRDS8ZA+hkt9UUzJjESnRu5MxwCDGU8mIAyWxgbsfGnaKBGpft6+/YttSiHMHXKl6nVUZIEhoyCXy3yAOWS8PQwXxmEHcyv9YjzunjHVshmzJMtmnMF0H0NCNBiDbr5z5mv6FYP6O7kQZ3+IMkhbfeMAX9H7gHwgjZrD4zJIhPW6fJyLe7/L+QCtK9o//fITR1tVCQB2IPcQxAzKPThojHzVMXNKqKuDZ334EIYU8ib7L0s+6GoF4ykhAyf3N50RkfccElxt8QUL0pcaP87t3kZPcH2LqC160DpF/8vgtTue04CwAPLNYHj7rY+CzBrbXPDttNZ205lbPjxqK1vJa26rtnWt5O2uLRmM/PLVh6tssrqajG/9rbucYYVaHb6vGKvHOzplWwGidr8/Kw9fjQq5iFAA/ub85EW0dn5eauKYYST0DlJIk5r4eLSsi0tLKvdXecFbsU7uMz77Wd//MfW1dUh1hT6nq7o4hP7lL2P8y+fe3tw0I4ePap1wHMEoBDHaUYRto1jzObFsGysrxOgwvXDIOKZwdnPegRUm5ufV5LMe3HtC/MLAicPHepTckxBjucFQFepqAbYAgNMZkA7dB04V2ini+zcxWFuwtAEfHl4/57F6+sFXFG8+6u/+rf6TDQ9eW/uE9CXe0X/jvOM8wtmIucmiTrnL9cKSCRjnLp6tauzv2DRw4LS8+MBtsMAACAASURBVCqfV7s5LasATIAQrCHOWp6P3D9zwrh1dLQL8OQeOH9LZyHnIUAPgANjAgDB69hbAJr8G1CH66FjgnvhWQYTjr2ks7SpiSdnce1zeHikKVrSDkVXT10KRZYWZzHMVdqG+RzYjuwP1hRFO3SJ93V16pmF7uT6mtOsxARpbm7e3njjDYGbWlO5rHV1tVt7a4u0m5FHoSMFQAKdz7e+9671HzmqZwCGSKzvPXvbVKwEGAXcBeCM1zcUYwS0OtNi8VVURqVFyZx/8eUX0i8dGDinMQZIXFxe1HV3dXTqTP/4449UzIUhCijGWqYdmZgH0Ij75P8UgBhXCgvcF2tvFR3siQnNF/NIOy4s3CdjY/p84gEYncwJgC3AJrEP80EsAMgHYAzrFPAO5iRxDXsVNjDdMwB8AHEwtQGjkTMg3pmYnLJ1QPVIpOiO7eR2WOfMSX1R05UxYX5Yh5KCKPOoWwcJA8A9mKd8H2YthRGkgwCtn05M2MijUc01rMWDB3tegF7ovdJSzJwBWrKPAMzEsF1Z0Z7AJCcaLde5EAkHrD4elxnZrVs3BF51du2z5uY9RedyN+6AeYwlBVcKp6xh1hOsYNYsTEqKLaxJztlPP/tELFBMgtgLjrm5rvkBCIctzZpm3XFNMHjZQ5jEAbox74BljDX7hDkEEOX1gKu8H5+lwj8FpPJynSnRyioBy7DyOTeRdRi8dVvP7eamPfb0ybgMxw4c7NY6+PLLL216ZlZnxE9/+mOLwSTf2rS2jnabmmC9TWrv073EWLPOKSIBaD8eeSTtfCRMWKOcNYCMHe3ttra2Iu1Lio2MP7EZ7vF8MSYUFxk3pDEYW2Q7APrPnh2wgqdMhAOKoTCmWac8u12xoyCwGWkjxguWK2cm65RnNGtmeXHRppEeqYnpTOb8RcKK2A15BmJWWPq8P2cUcR7jzLqDcQqLlLGTBjQGSleuqD397MA5ETHu3L0jJidjDmDM73AOsj44K9c2NixSHtU5xr7kjKCg8+jRY7HFAW8Ze/Ka3p5eff6XX15SbjMzP2dHjxyxtra99tWVr1RoALznPp88faJYhrykuRFmLTIGfrtw4YL8CSAiwF6HAMCY8dz+05/ttsy/6vn07v2/3COwC4i+3PO7e3ev+Aj8u/f/ukCSA3BIKxlBMAEo1VGCQOmwTU4qUCRAJShDQ47gnmRzcmJc4uSwDAjGYEPQlnfm7FlVsQnwCFJoM6G9EVCQth/YfrT0zc7MiZED24LfAcwAmIFdwefjEss1AZKWkmSCRIIVNOGy2bQYgwR8sKFIyPhctIgActraOy0UDAvPIFibm3dusQRqv/vd7+zzLy5ZvoDZTFat9ATDBG6OpRoQG4nACxD090BokV3muGOSA3QgY07XL4YOLNBSG630DTFa+gNAFJ1OAFFALUAZASlOW5CkBnYar1MyUNT4xJSEwAygEoCJxJ1kh0QG/IWkjSq603DMqPXXsW2dxqiMMIr3RIJOck+QuLnJeyQV3DE2JcCzNlZtEcxzQkHNGayDkmQCSTUjAHhN8M79cp0wQkmASK95T9pPmUNakKjKE1TzOyRoApGzGQWcrAe06mAforMXCtP6NW/3bt+2sSfjSohoPUePjASID1hbwZ01Z3nMlzywXgsWCYSUlHW0tdlr507azvq8Pb17zU4cbLOevh4zD67kCTd5aLvKlCJhGRzqQ1GbXlq2L766aoFIzDoO9tnENEyEVRkm0CqLdijamdw9YBP/b6xvsPJw0FKJLculEzZ895ZNPnlk0YDPgp6ClclsyayyPGTx2pjVx+vEhohUVchoKYipCaxa1io6l/4ik9E5Fal1GjCP9fKihR6gDoC0aGjkADuw3qTYxh4WbNGBHvbj87HHNsN+i9cLCMOZd9++XovX1NvS/KL0Bp8+GdVed+ZX6wJCAa2QVgiUod/qtZBYxUXwPAfg6Sn+2xnnkPDBCs3QVl1WZkG/zzF/BbI6hiisU1oRYYT6gs4MjPUh0wNYo0U2qQa3rFAkyzrpBmda5uC0Avqint+bReVwVE+ndQYEAyEL4xZbXWMhAaLVVAzc2Apg5k3KisZHjgnuutWL2r4wRRlv/a7T4ZUFWbFl3rFCHQbqmKEUFnCQpw016xzs1TKfE1DvgYEKYIsxmfY7Z4XbN5vbm7awtGyMdjpfsEQmp3b/VK5g28mMTc3O21YibTU1DWr93d5JW6i83Lr2tVsytWP3792WFh8mY3GYpGVl9mDogeYCzT2YiujcsecPHexRIQtWzs/+5E91/nLOwwADAMJdGmY95mLXr38jls1rr51X++WlS1+oWIFUijOie2LHj58QuPPb3/xGIBiuxwAKnJutrXv0e7CASFoFMkxMKMmtb6hT2zSFAYyXeH6gU8taaGvv0OsA1CiYYWZDwo6ZEO+xvbkphlQoErFz51+ToQ3FNBh/GLr19PaI+QMYQvJMQk2SzvksXdX792X2g/Zqe2eXzmvOGsACzjWAGr54xnEWAubCBAOABNCkgMg9s15gI6oNeG1NRUDYUzyPpqdn9ZyERQcoCasPgBHAC0YS4Aoad6FwuZifAHEAriTrgCKMkRhcU1MC4GATtre3qW0YrVGctwHLYHCi2w2TkH3Bc4vXMteMFcAT4DVagCT4zCOfBzAESxagsKQJDbjF84azGfCU5+/C0oJNPJsoyuWEbeDcObWOYwLF5yMfUgIFALoP9/aJ8YiUgYC0lhYxHgECeXbzBajS2dFmnkLGNteXFSPw/Pz800/UwREMRXQNPX39VhOrtorKmEA+AHXe8+ix4zKqWlpcck7TyaQNDQ/b3MK8wE+en5GKiFr5WSfMI22+3A+mbxR9VRzMIcPi19qBuQqQzfzCJj579qxYnM4o0q/nU2VFpZ0bOCeQGj3IZxPPZIrEOgQkASBjvcFWA/QE4AEYB0hhvmHpUiyg4EjcxJoitgEAA3TiZ6XzF2Yca5RnO/NJfAMgRlEZoB3dXliQXB97CyC2ZOwEwLSxuWlb2zBEJ7Vn2zu61FpOoQKAHdCJWAs9XNYZY0CMACsUmYmVZcDsois5Z6oc3ePaP6lk2tZWnDEPnw9wD9M1kUrKSJNYgSLKxtq6APgmWMn1cetob7N9+7qKsQ4SRQlJJREz8Wzi848fO6ZYjHtjDQDiAX7DVNXeaG7WXkEDGBkBCrPMDTEsLecUUlgrxLAAnSUwi9ObfSx92ydj1tHeYU3NTgaA9cIYEqewF2jd57MAO9nbxF08E/kd1hL7kfMJ4IznD9cJUFcbr7euzv3m9wdVgLz74L40jZlr1iEGSWj0ci6yVnr7eq06Vq227upopVq6Ga9333lHxS6c7ImfiGeIOZhXPovz1HUQlelaiJVpi+ec4+xnHABCYc6iyUvRiVhs6vmUikycFxQfeV7wjAMgBTzkvAD4RY4BEBmAvre3T63iSD8MD49o/8Eyh/gAeMlzjDOK1wGCogHK9fUf7ld8yXiVmOGcG7TcU0jgvITgwPzL7ApmcWOjI2IsLGgeiPn3trZqbTp5Bzc33QcP6hzhWYJcEhrlgMIURDibGUeZ9jXBhJ/R3ldXVp4uqpA7z5MJu3T5ktXEna4u5/y+ri6RDyBD8N7kNTDFk5AyUCFKJHStsJiJZdk/nHP88H/6H/7HXbzkFc+nd2//5R6B3Q3+cs/v7t294iPw2w9/Wyi1upOsYJCAI6NAnqYmBUaAbgTXl778Ut/76U9/qvY6Ah0YC7Q6klQAYpXE+wkkSQZhi40/eybNM0BO2CUE/rRw0aJDa8v4xIQ+hwCWYIYAhkCOJISAkIshWSfpIamgvZogF0ajPwCDMSWgimSain8mlZFrpnQ582Y1sVpbWFrUa2izy+bzAvGo2I89eSbGHIEWAVfJvV2tVTJFKUh38Q8B0VIrPKY0MhoqsS6l2QUw6gBRvl9ieSoB+zZDVMZFrj1XLNP/ACAKc44EVSysoranc5ynxdyvVmG1n28ndJ0ExowDQRv3Q3t1MIz2qDNjArhEL5AElSCV+5PTakW5Ek8SjQjmTWhF0v7M4APmlKE7iZ6qY46yThx85MAjsCF+XzqjXt6vQkAH98+48weQwBkKeBR842CKzijBPokq7YRMGMkVYDftujAvF+fnxRrCMfvYsaNyvnYAR84217ecjoEP3UiYSvLuFiB4/Gi/nT5xxCYe3bUng1fsQHPMvnPupMVa28wKgN4ZGSEhOTC7sGTLaxu2t7PbwtG4jU1N27WbdyxaU2+tnfvss08/072gkweI27pnjwJu5paWS8YbY5i15XlLbK1bOOC38oDXFqaeWS69beEyswBabVawykhYjDiKCwTjFVVRC1VExBT1Fo2AxBAtMRNLbvMyXSoyQkuMUX4HQLTYfqYFzxdAnnREE0XTnjIr7GzLoZu2PhiQyyvrtv9grwUCEZudnlHSR/JE4oAJAYk5rNBMKmkbJC60dc7PMNRWUR4xL8ynVFJMUr+A9oIYVIDSgKiAXWUFbLccEzlAW6T0ZJ2Zl/uDcYlHezoUCSsxB7BgLQGaAvoDkBelQYvm806Gg9vL6godqImWaBZjrIRb1zhiw6SsitVauDpmocpqs/JKB4qy514wb/2u2lEsbDB8MGf4sBct+5IvKHrHy5beFUHE9pQfGmdNxgoFwHbAUKQYYIsWTa4yGcvCwmXfbe1YJpHWXtxOpWwzlZbxxsr6mnmQpAhFzBsqt7zHa+tb2/ZwZNQmn89a35HjVih4BVZOz87akePH7a2337KFhWm1nnKmnjx52kKBsNi2jnkGiz4pLV4ATkAsmFIkmdevXdN5Wd/YJLY2ZzXFLtqQbw/esV+8/zf2zrvv2GuvvWbdBzFn8dm9u3fUos0epo2cfQxYQ8skjCXAC84AADj2CYULQLeSaRHnPEklzwb2+/zcjJ06eVLPBTQ1aSUHlIPRIy3oZZiNdboHwApasWlt5yziDNzaTli0qkqgEfuJ8xi2XnU1btx5nW3oDLOOSNq5boBE3g/2F0w49AljNbXqGqCgx+cAYiDvwThxFiLf0dq6V8Ugkn2eVWhsUshjPGGYcjbC1EP3DvCKc5Fzj2cmwC6ANM8dQJDa2riAyXhDo6QeeH/a9HkvQJeSnp3a4KurNY/sS0Bdkn7Oec4f2I6Ae7SvAqTwOr7P8xggjucY8gKuJd+nzwBYppUW4xeWOaADrcowWZkfzm5MnniGApxTnAAogUEIEMC5TBs+8jeACLD10Q7kfZgX5p/2c+KCy5cv6fre/O5bOnuY466ufWL38uyOUAzxejS2FDrQOORZw7gBmPT0HpY0AdfNc5XCFeOI+7TP61erM0xKWHTMB8AkABI6m1wT7bSnT58RCPXpp5/Y+uaG7TtwwDo6AXPiKhgszs3p+QUYw5pl7q589ZXAGj6He0FygPsC4IO5xpphXK5eu2p3790VSFwXr1ORCUAWBiHPegBOmGQAmRgnIU2EZiHPL8AkzkPXyYKWYVqgEHOYTjnmLbEQoCyfR9s4zxsc0ikCM9a0tgN4cl5SzOD5x3Od4jVgJUAr4A4MXeIB2IXEYcRj7P1SkbS5qUWvHbxzW+PAfk4lUvbg4UOdU88mJ+zf/+J9e+f779jpU6fEFMVhnBb8jz760LGzAYXTKUk+EJPwb5iP77//CxWHKqNhOzdw1hobGqyxEdmGRj1jWKdjY08EevI9yRFUVYlxCdMTliedRGvrG3b58mWBzK7Q0CrtSNiyD2HVJpJiIAPcffHFl2Ieot3KHGNeBZCNyRfrBBkEgG+YzlzP+PgznSsY+9DKzvODwj5779r1awI7Abk57/gCMEbeo6SpzJxRTInF4nb02Anb3Ni07W2nT0mRj7ngPYht0B1lHzc21NsKzvVra5LxYD/yBYjLXoLtSvGYORt99FjxNvsSgLakW59IbEtflnMHBiTrjvG8e+e2fXXlih09clTGULCBkbDiftRVtbIiKZR0Nmdb2+ztKb0nLFLen7nAaPTtt96yI0eO/C1zMNipKubMzKjYwvVy5tB2D2MV0PXe3XvqJqMwye9S5JL0Qzar9UqMyD0yfsgJoC9KYY054/zl++w3YhJiacX1Gczu+iWjApuW4likMiq5FM5HzhlA9GcTk/p85BPQESUe5r7Rap2ZnrWHD4f1zNIzosxsdmHOLn15yc6fPat9xvkuEkcW/XMT05RzbmRoSHkQe9fF0sTv1DuzWrf/8L/6r3fxklc8n969/Zd7BHY3+Ms9v7t394qPwK17dwtUY6dnZorOsvV2DA2ihQUlFmqLw2E8l1NrDdV1qt0E64BV/X2HlEyXDElIZjFXAV0gsIF9BNgmTTifX79LQobbJwE9bCc5oqs91zmJ53IOmCSAJKGgQovmKEEPAQktsji/8hoCYq5zZXlR7wfzIZ1Mi6WAvtb8HOYP5dJspMU/GC5X6yhOtQCiG1sAg46Zie4WCaZ0/IrmR7SdZ0tAZXGtvDBFco20aiWXEU0RAP19y7wDp5xuJ6ZJOYGTrrXV98JRNAf4quq1qGZFkBEwxmteAUOYHrn3AogEPCLhAUiUdqdakRwICyhKlOeYdACwBedwn0obn0MbcKSq0jmsRisULJZaHgFCmWvaESMhx4AkUQwKXEGvbkfXAXNIJkxl6PyFFGgD0jJ/aL2S2HLNgGYbcpPeVnJJYkZCx88YA9qs0J/iT7g85EyzlHg6h3L0CjOplMVrahWwX7t2XQwVkho+hwQom+bespbJZzRP5i0ye7M5+86F87Z/X6t99dGvbXF8yA7ujdvpI7127Ohhs2hYbvMAKZubOzby6Kk9n52ztv291nWw39YTGbt09brNzC1Y+779YsUABsB6HLxxXeMKeITmG2ZFrL/l5UWNaX1drXkKOdvX3m5PHj+wK59+YAE5z+fMD0COPEAkYs3N9VbXELfaurh0/DDDonW+DJYo7FXaugE70ZgFOC9qiToWo2vrdi3zPmfKUzJkEn2ypI/pAG1LIxGQt9Taqo08GrI8rsOpnF26dMXCFdX25tvvao4nxtFfc0xNEivavZkDEp6tzXVbW1qy5YU5Gx0ZFjCKA/rayookFWB/ov8K0AkoCCBKaziAqAHOFxmTAvb9PgekCkx1rytpzkYqysWCYd0BhgZDAQsE/S8c77VXYZMjxuDxWkbync4ICoZoejthmaRjeYcrKixWU2ex+kaLxuMWiFaaNxiyQiBoHpi4ApgZbF1l0VTJOdWDFhWhTydfIEYuGqMgvQ4wlTwBn00xJbFhhUxSQCguwjB1k9sbGj+fB2kKtFlztrO1Zc8nJm1tbcN2sh7L+ANWWVNnHfsPWEPLXpuanba5xSVrae/U/ZGso2uLEVZFeaU0Fkm00XikqLC+ta456+7u0bhyTqIJCQMIlgtMJApYrGH2DwyZxcV5nXUkxk+ePhODhoQVtiGACefJp598qnngDIYZ/pOf/FQJYG1NzPqPHJbZHqAFYAzthpVV1Wqx5/0BQ5A4AQhFbxDGPpqIAIicTQA5yLLQ3r60MKezj2cNZxatqHo2LMNYc27dsOIA6WXG5cX1+YG+145mZGOj1ifsTcxxYJsuLSwJtKONEgCE9kxAyO5DB53+sd7HZ4ODN+zZ+BOxa9EkhCU8MjwkxhQJ7+VLX6p99PSZMzrzYHDy7IEVyWvYZoAadXHMbEIy9ABYBVzkmbiygr5ntCgdULCvr3ytImAbgOvOjsAmgDCYhgAFJ06ckAYgDuQAkLye5J1nCgAwoA1f3QcOyqQQUHv/vv12+sxZMf2QkXEGOzv6P2ZTALI8d9nTAM8AGVwTYCmMzgP79klnFoCIexPTKp0Wc03srnRaQAcABsDOxNSETU1OCVhm36ONWnJUh53H+/O+sEZhHgPWcI1if01P6znA3FHwoPNgHgZXbY3cxHlOABrBcEP/8uTpswIzeNbPzM6pLRdAlTWHZmIIU6pm11Le2dWp9fzlpS/F8MQl+uHwsANte3vEQqSbgvgDgFRu3D6f9R7q0+t5xrBmYDE+n56R8dYHH3xgnZ0dAkVpxSUmCQWCMlIC0ObZC+BZ6szAfIa1K3AwlRLT9/iJE5ISQnOdogSAHZ0szc1NWs8qbOZyRQOnKjvSf0RjBIjO3rt+/arGnvfh9SF/QGuPMcAEBuCaeUPmgPXOvQPgEnMAFsKe4xlM+zbxA7qYtDVzzzcHbwkAl2FSce1QqACkB3RCgxUDLNYzEg8AcqXYBQAYWZKLX1x8IduAxAGFS/biD3/4A8UGd+/c1T46crhHzMihhw90Hejd8hzv7esR2/Pq1StWXVUjQyLMISUJsbMjgAp2MYxOXOnLIxXSlQWkRVeebhSK+BQVkBOAqcp6Z61znnD9jC9sTtbkT3/6H2ne0Oht3dsq9iQsdGJP6R1vUhyodDI/gYDmnuIS8w/jHHAO5i4t5wLrixIf6MfW1tar20Ya9MmMGLubO9va2xhgUSQG5ObcO3iwW2sIrdUD+/fbwe6D0nUGXKbA9fN/+1fS3Dw7cNaOHO63laUl7Q2kEwDhf/TDH1lVdaUAzEM9h/S+7Eti4uGREXv//ffs3MB5fQ77kmcBZ++pU6e0/hgbemo+/exzt/Zk2lRhb7zxuq71vffe0/z/yR//iXRbOTN5AFCoYHwALTkfMGjieQNDF+Yluv4wSd197ZNRGHuOtUjch9EpQDxnLPtiaGhEjHnWAnPB/XOWct5jGApTlWcSDHvGns/m/OIspr2fc4XnFGfkrZs3dQ8U4tiLFNoBvL1ev3TSyV8wPiO/Qeu6prZaclOsNc5ACmes2fJwRM9tpAfIY/hdxo34iGujcEWBjT1DTAw547/7+/9gFy95xfPp3dt/uUdgd4O/3PO7e3ev+Aj8n//qLwoksCS3H3z4oR07esS+973vK+C4ePGi3b5zx84NDCgYoHrrElWnyUN1ur4urhZazDEIHgmYaMvDOfLunTtKxl7/zusKkHHBJOCQ2Hw+p4QN/ahYrEZBFt+jTZpgFhYE7B5AL4IevhSUx+NiOFJV38KF1+fYZQQ0MCkIfIP+oIDYunitmJMkwHMLCwoI6+obbHZ+wT777FMl8wlMZtKwOZ0RRQkQdRqbecuorfVvu8j//wVE5UZfBFlhWWF0IRZIOi02Shr9uP9PgGiRJUoSVQRKmQ8HIuc0NwXYkkUzJQBKgaEZZ7hDUsnrYOA5g6ag0w2Vnptzred3ARyi5RGrKLbe81rYOSSDYrziRA4b0O+z6sqYRcIVAkmZf0AHgn6uhT8ADAS/JOiwfRPJHScrUGT6RssrpPuKsRLtXzC2aDslOK6tjYktFq0oF4B+7959Vf+PHz8mHbFsNm+5TEEMTzncIwlZlhfziIQO9/doedAuffpbC2Y3rDUWsoNtTfb6a+estrnRdlLblkKzL1OwucUVW1rfNl84aul8mXkD5XZvaMRu338g7VvWGsH+G2++IVbkB7/7jVpOL5x/ww4cOKTxzBcyYom27mm2lpYmiwQC9vD2Tbt26VOBYxXeMosABiLGj9FSNGo1tZUWr69RC1pldaVFKiosSEFBQCegKGBn0RVdZkpl5sx9nMO8xwsoiuZo8fcEihbBOoGiBbyQzFgDaCeW+SyxvGgjoyP2bGLKwpW1lkgXrL5pjxLRkcePtI8mpqaUlAGoAGCOjjyyk6dOWnf3fpsaH7dMMqnzgLFI0doYCtnC3LyNjz22TVrhlhctndq2SChsQZ9X7X7lmGPJoCspcJS152PeMmkHigbR7HJgFYA8yR5GTTJlwpne59iiJOQAjlqvmHpJMjXvChO5vGUSKUvtJASwI0OARmYVDua19VYRq7UArvOYV4klynZhzPwCnX8PfNIu77dCsbBQ0nAFAxXSK3C6CDprjHNWSG5bbmfTLLltmeS2eTHWyuVsc83pDaJPLHZ2MikAY2lpzZY3UxaqabTGve1WU19vLa3tNrMwr0JNIpWynVTaZhcW7YuLX9rpU6ctGq2ywZuDGtejx4/a+saaKjIwKzs69onlDWuLRJA/gKOAP8wpABrahswb+zKxs20raxtKRgFPvvvdt8WcvHHjppJlWmEBSgcGBpTgknCz9/7oj94Ri5FWTVhRV69eVdGKYhRJL2xLjMc4I2ifJIFlzn7329/KkIdWZMCi2rpaq6AYEgzILZr2ZwAQwByxh4psKrUswnQ20/0AYnGP7L+WvXus/+hRgWSASNLhTKVsbmZOQAiFI85HihmAGIAmgEZoOXLPMNTZuyTUnDt3bt92YIiZPX0yJqBZwHN9vVqzmUfOJIpIz4ot+4d6e19oOD4Ze6LnBcU4rgVGo2NdNahIxxnIeQXoy/WMPHpkNfG49fX26npYszwLGR+ewQDfnKsTE5MqArAfYUXSQYHBC8/Ys2fOqvWXgiP3AFsVtiDMXEABzi0AAliUAE+wNGlbpSh2+/agnqkwXnlfQBHmbvjRI7Fz0ZPk2Q/769NPPpH2JmYsgOO0NsME/uLiRbEjAc0Bk5DLYTx5vvPcY03xLN+7p1VjgDYnYDTgSE9Pjwqad2/f0fOfeSp1GcBspTiCXiRABm3YtPoiAQPzETCQuX7+bFIAM0w4QOxYPK55A6xhjAErKaQCrFD0JHYBbIHtd7i334KS71mVMQtML0AzGLNIE/B6PpfnGyDc2sqqZF2IT979wR9ZQ1OzmK98BgWFickJnZfMDyAk/6cAS4z16NGw5hjAk2Ifa5yxQU8R0Ia1CuhDy27JwIa1z72ODA/bNze+sSejY5rnt956SyA7a4T5ffx4VGAepmJOomJCxQmYpADNsNpYV9wPhTy0JWnTHn0yqrmCicnvsF4ls9HeYVevXtNrkOBJJFN2/94D7Z3vv/uOChq0+gNcUqhjrQMYoml66tQZxQgwK2NV1bZ3T4s6Pjg6v/PaeYGK3AOAGEVECiech8SgFH9o1SduBLTkfdCCZa1wrkJ3pgAAIABJREFUr7Sh19TENY83b92UhAT7i/FhzwCKM1esbYBSQG/2REN9g5iOrA8xUKurdX4B6mE6xFr9/ve/r/fgezB+MTT663/313I3h/XLvoIRzBpn/3COMu+waHk9bMQD+w/KZHJjbdP6DverCLWD0/rWlt4XRizMRUDk/sN9MgwCiGPtde8/oL3A58AY5e9/+W/+0jrbO+zP//zPVXxjTQMAcvaIqJDPif3LOLDn+Td6tMw7YwdTlfOMtQYoC/DJPuD9YQEDYHd0del5AMD485//XOcsWprsO9Yj64Bx45wAbKWFHpBaYGhnp+JkWtqJ8Zk3AHU6ethnh7oP6vMBRJlvJFbee/8XYp4DrsNMJgdgfpFCYh1RmEXXls60y5e/stm5WaeL3NSsXIDnE8UhQFp+l8I6hQf2AWuZc4FzD5JHSSrj6JFjkngYvHNHY815whrp3NdpqUzSjh07pnPn17/5jZjf9Lnc/OaG1hlt9IwlxQtyIeJ2GMIUgni2UCAEDP+Tn/x0Fy95xfPp3dt/uUdgd4O/3PO7e3ev+Aj8z//rPypQ/SRAJqHE1ZvADWMJ2AkEZ1R8YQ7RZlfSjiN4xWm4e98+aQTC9oApQaJA0ILrJgk5lWjARvTkCCoW5ucUQBG0OqF+jB+2lEQChACIEZgvLy2qGg7ThIAKoI5kEWYB1XyCENgzM7PTVlFVaQBrE5PPlHB2dnQpwIL5CpsUIxkH9mWkTzbyeFSJPElQPu+xVBEQ/TYYmoEtWjQeKrUnlZbKHwKiGNeofbbIBuV1JUYnTELnaA0eBTLlWhQdo9IBhQkS+b8DiAJ2lVkZLpYw7iRtSLtxmQI2Mex8fgXAjG0JgORzSyY0YgBg8oRRUrFdmfciGVXbu89n2RyWRx4l3XodRjXqBHbmSjKxecFyzaolumTsxGuQMkDb0+lGApSaWEQEm2gEouO4vu6MEWBsYECRLeRl7oChiDQmfbisohkbkqYeOnHxeI11d2O44IAXEg+uhyQlXlOjABh3ab8vJNYdDI5MPm076YT+7rEyO3PyhG1vrtonH/yNNVUH7UBLjXU2xuzC2TO2p63VNlNblkhn7PbgPdtIZKy5fb9Fq+vMF6qQqU1D0x7b2tkWkETCWo38w/gTJQNIOwAuA77jdkqLYP/RwwrIYSyNPnpoY4+Hrb42Zitz07YJiJJOmgddzULOgmjCej0W8pvV1VRafWOdDF2q0MuLVqr10xMAdCuaCzkRSwF0AudKDulluKEHHXAKg4M/rBcxHIsO6XKep6+7OJeZtM1PPrMPP/zAVjeT1n/6vPlDEbX4zc7Nm9fnt9aODiUNJMSMO0kgLX4kIcg0VNOum8k4beGi5APJQzZDq3ONNTc02qPhBzY3/dy2N9Zt4smYba6tWi6b1u8DMiArEDAzv1rrizqhHtrrvc6IqQypjKCF/F4ZbQXQHQ36xOJCrkGsdL9XALGkdxmVXE5afmhMAuCzfstZj/UNVlPXYBWxmIXKK8wXCps3EDLxV8toJ8Z0LCBdQgd+urEUCxft1pIRk8zOimCoHNWKpG7ERDMpy29vWH59xVLb65ZNbIvxvLGG5mfCkpmcrW1viom8uLxkoYpqC8WarKqu1bq6D1lD8x6B4ZtbO7YJMFFeIZYcRan79x/YwQMO5II5CeuNhJG9TQs77C2KLACSAHePRx/LMRiAidZl7XdYMPPzKkwBoMKkAtR4Ov7MLtFiumevkmPOTXQxJ8Yn5KL9Z3/296ymNiYDJYAQ5FAAsjhvWZMkpXwBWABYkpjyuc7YbkfAOsk0CTtsqpI52vbOlpiBSK2srSwL5Af8UIK9vChWEEAe5zZJLq2Ruse6Or13Y3OL5Qru/ksgYv+RY84VfnHRmTz5Ayo8AEIcPXrsRVs3Op+wLdEZrYnHBBqjf0cBDsAQvWlYmjwLAeakv5pIqFjoGEpIglQrWUdPkWtuxdl8bVWaeHVF4zTYkewfdI6nn09rbABJSKbRpAVYpSClMy4U0pn+m9/8Ws9EdPJ4jnH20O7M+mYsuA4kYnhmICPT13tY5zeABGcwrPex0cdi5bJu6dDgvIU5CSgHoMF90ALMOcaagpF55+5dnducrYAmaJAC2KkVPp+TJALjjKwGrauvv/mmrS2vGCAwQBzrCwAK5++FhUWBDMwT4DkxhoqVwZA9e/ZUY0R3As+u7oPdel9iD8aQNnXaenn+t7a1Cwh++uSp2J8lHcA9e/dYXW3c5mdnLZtOOSOdTdq0QwJeiFUomr33i/fEJAQ05pmWTCf1HGIcAcJ8XoAVZ8oF0AtrEVAY8AXQhdZqpAGYB5i6xDeXL13SmLS1t4mlzj2wPmHU8j48FwBH2Q+HenoECpckD1ibrAHGAYdwYhDmXYWgYkERgB4jGp4p7AEYilWVUYHXFJu5RvRJG5qatLZ0lgoImlGMwPszdyUdcX4GQMYa4At2HC3MgPwPhx/a4tKCNdQ3CrRi/qgG0JJO6/PI8IhAPq4fOQOK17Bs0SsFBB99OmrLq8tWGcU1fl3zjVYtIBeSE4DImNW1NDXb3OyMNKnREF1eXNY+pm3ZS7HL75fchrvGMu05/j0zNy/pg5/97I+LrMBxW15aEVjHPCdTCRVTOBs+v/i5vfH6m/bW228L0GauAGkBqNkHrF9ayEsSFIC+wVBQ5lecUUgv8D1c5wE7aZWGRUo8Ik3eREIMTuaWwi/zg9QDxmzf3LiuNdrRid7yGwJ1pyaf6xwg1oCh7ozrkH9wplbhUFBrE5kC1mrvoR6dWYCr7EHa3yk4cBYASmOCB3BJ8RQmLKxPTN3o3AIMp1jMeP7wj35g586f1zxTAOKZzZ/79+4JpOR9AcuJn4m1eWbACOX6AFeZZ9YOjGmeE6y/1dU1jQNx3s9+9jO1rX/44Uf6vZKmNExQ2Q0SP0J42NhQ/M6ZjYQB+4m1S4zBuHEdrHniDMgK7EnWFPkD64hrQ9+V4sWR/n4VNUqmWTCwiXkZg8np59JbZd0T13MONNTVaV9NTk2rCAmoyZnGPR862C1NZ4pDfPGM4nwirrz81RX77OJFO9wHazxkR/v7re/QIcWl7A32AYUUnp2Ygd64cU1a9SdPnLD//h/+t7t4ySueT+/e/ss9Arsb/OWe3927e8VH4OrNGwWCDwIbmH0AVySBJEIESAB2JCsEr2pjTyZdC18uJ5YOQV2sOqr2VgJzJUwrS9Kjg/FAoEbrLQGsdC99fiWRsExxJYX5x2fw3iT5MEhIBtQSm88reCUILOkaElxhRlNy2F1ZX9Vr5FTc0Kggbgxn5g3H6GtubBHrYTuxo0B+ZOSx3bl3X6LrVL/BKPlTcl0vtcsD2pUA0RLYWQIGi9YrbuXkCuZRm3rRWKnYNv+HgCiJihiTJLboJ4ml6QK/7Y0NJbdypy61zKPFiHsv5jJFYFLu3EVAlP/DvBSIi7YnYBRt+QCrpBRFEyVYonxJ07TIdHWOrQCjDjDL4EQuF+8ygVzZdMYZ3vh8SjS/DbACMBAUlzRMXdu8S8hIxrlGAlkYGGgAEqCjpcd9AozSXprOZhxjdHNTn7W9uS1mX0tzg9XGa5ScPLw/aHWNzWKXkHyipUWSAgZFsA3gDrCbz3nEBgUsx9AmmU1bEo22SIV1drTb9NSEXb3yuTXVhKyjocraaqL2+sBZOb+uJ7ZtDc2pyVlbXN6wVN5j64mUNbS02qHefjHnAHAIoNMk6EuLYv3A8G3DqGZiQmuN5CSVTAgggh3FtdCGWx+vsfp4zCyXNkulbfrZmI0PPbCyfEaAaLDMLOwrWDTks5pYldU1NMgsA1A0UllugTCt87AWnYyCM/RxzvJq6daaAyB1buiOJfoHoGjxdQJHAURZ7KyFVNrGhu/bjcH7Zr6wY1mi92UeyRwADmZJjFuaxRL75urXao2P19aJaUwLbVPzHiUxC3NzOjNoVcN8YVYmGg1ik6wuL9kKRi1WsMT2lgodAKozU1O2srBo3EVZNmMVkbDa5iXVmcvJhCoc8FlZUSVUTL4AzNGAYzb7PGIo+0MwlBxjmWESAwxjuM0N/aEgEK6IWoxxra2zaFVMbfTIejC+eckRkJAHzB8Im9cHKOrVvqOl3uMPObCZC6OowN/FwC26qYmpy6LMmqV2rJBKWn5j1bKJDUvvbNn6yrJrU16Ys+ezC7a8vmnpgtmern3W3X/CvOFqm1/atGQqa7G6OquIVtv61pbM3yqra2xPa4dYgmurtDKvKyl+9mRM+wqNNmn3hcJibwLqnThJO2RQewyWNWuVxJ29T/KMYzsMTs5zXL8xeQHU3NzYEkASq43b8uKCWgzLK6IqBgDkHTzULdM9AChAHEC08oqIxesbVaDhbIONdOf2oJJuWr8BFwBpeAZ0Hzz0wnyDhJdEGRCQ4kq0ImwPHtzTmdDT26fElHNifm5WIAtsTs728adPlPwD5HFW0ZpdW1cnIJNCGixYCjQwpEhcKbaJ3VfmVVEPgBxGH88c2sKRFwGMHZ98atevfS0wzkkKBF8k9RQnYEzCWuX+AJcBaVlvAHYABrGauHRLBwdvCpimzRX2nQzxpIu5YXXxBjFouW6erexzzrP5xQWnjyqX+YKKLTDaaIM+3HdY8iAANgAjnKsAbwAmAJKAomjYAmICZmMuM3j7tp6fXCMAEGc8Cf/NGzf0enRGQbxOnjyl5zvnGa7JAF1ownL/lVVV+hmt1lwLwDDgGyAT7//FFxfFvkW/trGhSbqavJ55Zi5Yh2q/X1uz+w/uaz3C4AVg4D4BsmBN8lxBvxCgk/sC5OPMBbyBEQxIAzsZUAtwx+n+VUt/lOfVoYOHbGNtVYx0xo5nPPEH4w2gB7CayqS1hnmWAVACgMNEZ89yZtFRgaQOv8+4MvEAO9Iv39y0DZiLDx/ag/v3ndHV/gNiuC4uLFplrFr3xJqEIUYMcvHzz+3Djz4U+42WaoAVnokwWQG1GQuejTJxiZRLIoCf0YLLPkfXlnXK78KEBuQGYEUfF/CI/cc6ROuQ9UMrOeuQe2NsnNbrlK4VgJfXEh+x/4nHKEgDMIndn84IzLx58xuB9C0UZEK08jdLJxUNyeGhYYF5R/qPSqORQgJrhOtmzgFv7z24Z5XV1dbT06c1AtjLZ62urOnZtb6+aksAaL/70Fr37rX/+D/5e9qTAHTBIOcI63JKBjaHDvVJ5xGzQlqwaW/m+gHZKMRUlEcFvnKvju24ar2He7XfWauMF0UN9o06G0YfK/Y5fPhIUV81rWILsSfSTxT2Szq9MpSqiqmgC4uVWBBAE0AScJa9CRBHXIleM+NHAQRjItbd9Awg7rLAYIrEH3/0iUWrKq1lT4vOxHht3No72rW3fvvb3+i1A+cGNEcUmmjfh5EPCM98EVOxDqXtemtQBQRnThmUvAfgIsWUXKGg8cMMj84s9kJXp2M1cm6w9t/67nc1ZmNPnwhUB9ADkEQ2ijWDnAnnCc9vOsX4/N6eHs0jkiowLjk3KGTAxv7e229bVXVMewugkGcmZ01//2GtEZiTrE3msK+vT1JD/J2iQem8Y91z1lBc41y6dv267cF3gOuUREK7jOQe3L8nFi2FHM4yzMwAYesb6q26tsbaOzs1/5jDUjiH4V2S5rp//6FY9Yztvfv3bH5+QWx4OtvoRnBmUg1F870dMZw5a2AFI6vFM+XMyVMCoclpLl+5orMKtjHrJ5VKSK0Izen/8s//81285BXPp3dv/+Uegd0N/nLP7+7dveIj8Fe//GWBhz5mCgRMtM0BFBJUSXcsGFRiohacIluQYB5gtLmpUe2wz56Oyihlz95WBRAYPBC8kygTjBGgwIwgaMcUAxCVYESADm3p6bTMMGCyEEwnkztOC2+DFjeYo5g+bEunDsZNJp1T8gf7cml1xZKZtJIOgZCY+/hpRaOa/9xi1TVi8pBAkdReunzZbt66rSQGkI72pkzWVbXVdp7PmdihRQ3RbxnFO2CR9vKS2iA4Yj7/e0BUBkywQ0sAKbqgBccEkoZgTg7Y3LM3GBSAJMYPDFE+T2Am7fkwhxwgCngqdppMMdAG9QoUleO1mJwOLC5piJY+W67yRfCUv7/4OeBtCeQEAM3nLC8DKccszef5u1kgUqmxlo4oJjkFj+aIoJf2R4AGrgc2IQkzwIwwXbF/fTIfAkgDBCCwRxwfLS0Ad+aS5JNrSu4kbGNtQ3ODhum+rg7b3tqwK19/bfOz0xYuL9c40VZ3sPuA3kcun9U1MtFJJmmBk4uS2InpXNryZV4x1ABbHw7ft4Wl51YZMWuti1pPY519d+Cc7T/UbRvJHVtYWbec+S1QXmW37z2woUePbU9bl9hnJJToSPHe8ZqY2rRpI8boBiOX+YVFm56csuqKqIAJEqaDPYds34H9Vl4esvGnYxbwlVlVecTWFhesoabaNteW7OnwkBiQfstbuCxnYU9OmqLxhjpraGqweH2tGEGh8oj5Qriik8CjV+m0bj04ywPMuakU4CzgFGaoANGAA0f5HTEbAb4BRFnBZU5PNJO1fCplj4Yf29VvBq2iKmZNe/ZatLrGyisqbX55UezZ5zPTdv8BgILfaV5ubdnB/fs1D7SuAsohT6F1LIaaVxqKgJt7W1oEwF3/+orOkLbWvTI9IsEEoKJ1PlZVJQ3Z58/GbfLpU0tubVgk6Dc/OG82LQd7vydvXstb0O+c6mGSl0fCOkd8fpiPzqyJIWL/wFhkXW1tbylBZBFHZK5UY9W1cauurrVIRdQCobBYoIViMhcIhs0fiAgMBBD2auyDLxzpZbDEWAoQLe4MafuydyRkqrb5/OaqpbbXbHlh2p6MPhLLfhN9y/Utm11atIE337GT5163mYUlK6+MWyRSa9Oz8zJXyxc8FhKIuWMLi8tWV9dgkYpKMXoAF9HanJp8JpZRX1+PHT9+0gL+kJjxJSMKznI09U6eOiWQHRAE1g+ajyR1GM7AvPUV9+83167LTR7Qg70OiIe5CGwaWHuYi+A0/2RsVAk64A9MaRyr+/qPWFt7pxj4gCgkizxDYFjyHswTbYskngCLv/vgd3q//v4jTmNzeVHFNMBIGdd4nYEPLbT8HaYra4sElXUGqEcBBrDo7t3bAsPZczxPOBdhuTEltGQyR7CVdc7ToVAoU+srID9MLEAEWoW9fq8ASMAGrhVwF/AHAAYWnxy029tV4OF9YYuyDwG0AIAaGhrFxr1+7aqu9czZATE3AYwoWAGWojVIAk3RqsTkAzzEEGUnmRTrlPGj5RQgFFCPZwnXw3UBKAIGoGkHYAWoAHuqs4MWYcdgBoSAhce8AdSifQnoDSg1NzcjvUJeA/vu/PkLkq75v//1X0pe4PyFARsaGVYMAPBAERNGFeDhntZWvQ6ZGv6NMSHPeEwRMc3BeR0AnHkT29Hn0zMB4GRiclL3BQgESEc8wXOFdYQOLHOKCc30zLTagAGNWL8AOTA6W5pbBKKgzcx4lYp/gDDzs2jPuoIgc8zzpKYmpuc0YA+fwdhwNqyuLks/ltfBDGZuHQA7bfv2dxcNvJYsQBFQWt1efR7XQ4ELIAjmMMALDHfOOfYRzvYwGAGTAKVp0+3q6tR5d+/uXcVBPb29AoVYB3ThoBcJcM6zku4CGL1oMBIrjIwMqTCNAQzrEFYecQPrnjHkwKfll3/zXOQcZm4Yd9YsRWXObLWlIz1SDuN8U6AbJkQC8peWtKYAo4ijZudn9fx3BexlyXLwjKbN+9n4M2kJqwUdMLcSncd9YuLh1H7u/IDW2UKx8I3eLs982q+Jed5++y3HAlxZsUsXPxewdn5gQOuT5zVgX6QiomIH6wfJAhiDCwtL0unt6Nrn2r2nJu3B/Qd6/cLCvPUfPipzMaQHzl04J6Dyk48/FnjK2mMfUZiA1U7hhPZwQHgKObA+eS2SA7CEB28PijlKkYF9BODJGccZyzOdcwSWNkUnPptrJ55lP3Z27dPYwlB1Rn8eS+ykrL//qJ6DtGjvJHEmd87sEAIAtymuqthQDXEg4Awz9bPGolloQPEr+5w5Qs+VoiDXzfnBawA9KyordYaV5KRYUwB6xF+c+eiNqq2botHGhs5O2v0BPpFjYM8M3rol4Jl9B9gNKFtiph6BUVtVLaBcsXwmIymJoYfDMqk6dfqkxoR1jDwEz3bATGJ9gEfGgDlmzQE+A8Yia7CnpUWdXsT42VxGxYSV1RWdm5yrrB/YxZwZzC3vyfmLazzdFRTElQN4ytTNgAyEOkLooJHW87gkgWqRy6lyTH4KZWiQsldYz4wTZylx7MOHQ9pznGnoQKvDqb7OeDbevXvffvDuO3b06BEVWLlO3osYFg1b5oWx/cf/6H/ZxUte8Xx69/Zf7hHY3eAv9/zu3t0rPgK/+uijAlpFyZ0dB3JgnICuY2VUCRkgKIE4iZlzDq9U0AB7Aj2qxNamwSsj+UGXCE00XCMRiCeQgbnjAukqJZMERgQhBHDAFwGvT4ExXwAcJGEEKABQJLkEWASOJNnHj52wuYVFezr2REBQS+teJbIb21tqkwZ443MA7sS83N4RuwmgrjxaoXu4cvWq3b5zz4EmyYT0I3N5gEDXWl4CREv/dtjm79vGASBLLfD6iVymHfD5ezMlAFb3vRKIKiiqBEzCEi0rs1A5OnMFS6HN+S1AVD7pJUC02DJNUldqe3/B+CwCm6V/u7Z7p3cqVifaXiVWaDExxDWezwIgoH2tgCO2B0ac//c7oQjo0q5PcqvW5LwpEeQ6uDw50Hs8arkngCWRBpgjUWC+CShh+tTW1qmaj5kU4AVjjukACaUYrmnMdxxYzHxjyBONRmRs8vFHMBXSFgihbVdlp0+f1PojSaiN1VokFNE9IsxPazJarDupHUvn8xaPN6i1c2zyqZUFclbIbFpLLGy9zY32gzffFMDwaHzM7j98ZBs7WQtGq8wXjAgQnJp2iTbJXnkkZPPTUzY7/VzOuPVNzXK2BkS7cfOGra+uWvveNquKVioJuXP3jsYMDbJkYsumpp5ZWSFnGyvLlk0mbGdt2VaW562qvNy82YwFcmiLFiwsBhOMuxqBojBTKquiapsuC6MpGnCu5TnakwE5Ye+6temBZ/nChKnIFFXrfJEt+oIlytwBkvrMkmm10SdX1+3GjdsCP2HMAQK2duyzoZERW93ctIqqalteW7NMNqekrqWpSYwKGSn5/HJx5n5JfoMhAEWfLS8sCLRkTeQyac0X8zsy/NBWlxYtsb1j3d2H5PC7trai5H1xYd6eDCFNUGchv09/T2+uWzQYsIpw0HyAopBjPQU518tFG1A04LOAv0yMZhhtHh9c1IKKOjuJbdvY2lRrebiiUolRVTWu3bVWUVml9vSyYEDGRXz5JWVRYT65tAfNi7kV46jCBO/9LZDZbX4rZClwZIWPFrIpy26s2tLilI08vGsjw/csGA5Zx74DVte811bXcXu+JqZqa/tBtchn816bej5nDY0tFovV21bSmbRUVsdtfXNHgNbyypreh9ZiwI/xZ0813TAoYVr19fZrPwE0Abrc+OYbi9fXWWNzk+6L+YKxJt3nnR3tYddi+7xYTPDY7Oy82hXHxkbFsjx+4qTdunnLrl+/Zm+//T2rqkLD967ej/kkqd/TuldJN4Aec01rpYBM3IEDLkkECAUc1XmDzuDYmNODDDgNOHSek4ntIhsqoHXAs4V2VQAc2oSXlleURAPQcG16rmys69+ZfFbPKgoygJMk2RTBGEOSd9iggBVTE1NWH6+XziXsMEAl9k+Zz+NY66mUfgYoxPXjas41or8Ik4sWfLH3CywJvx04cFBAAyAJYBjAAiAmrHXOIqeRCRsqZQ8fPNR7oYvHMxQ9ToAndV+sr6vtk/njWQcIBqMMEyyd+RhQTU+/aLfl3OJ85fkGwJlOOsNDilQwMrln5gJAC/mBdCZlS0sLAgDR+YO5yTXD/Lvw2msyO/rsk0913wMXLtizp+N63gI6APQMnD+ndlKe3RSDuFeeQ4AJ3Eusstp8ZT5J19CijCEU3R8A2d957TsCH8afPRMYDMgKuAzIAfAD4DQ88sjWNja1PokfGBfAFcaYdUZr7r6uTmnP0rY+OvpILC8YzoAuSKgwNx1tHQLNeD4A9gN6AgIRA9DO39PXq0IbEhCAarR1I+GAlEJlVcw62jv1M4qzsDgBiPiMY8ePa164LsBQOhkA3mEuA7I8evxIsQcu6KwHAFf0Y3/0ox/pWYi5DfqwMDLZDyVwjXWB3mgw4PTOuVaeY5cvf2nVVZX2nddfF4gI6MKco8XL5/PMhSkI6Micq4tne1vGXwCprBfc2GHiM0+wpMVQTSNRk9A8OgZf2rFwY9W2tb0p8JeYgdZlNL0Zf8Dd1eUVFQAA3mkV/uyzz8XSVEv91JQKqmcGzmi+ibF+8pOfKc5iHXLtXA8MwLu3b9uDe3eM+IPiIcWZWHWVNe9tsXwOQDspUzb2HXOIHjIAKHMycP68CnK/eP99G3k0ovbxU6fOquPh9p1BW1pZtPPnzktHl7PF3cczMYgBxgFAYULzfQohnB2cL+xH5nZwcFBzw75hrXDNdIZQ0GX8MKvifhwATdt3tcaW+2RdEOvwh/sFYC/z+JwWrtdv24mEnkG8N0Aja551CyubZx96oKwRwM96Cj4V5a67Sl0x7gzg/xxWdObATL548XOt9R/+8Edis8JkZJ85ULxR/4dFTYwLiMihheQUbHzmuRQv8lrH7N9QgR0GJ/dETMr+VnHD6xODmr2AGVjJR+DLLy+L5f7Wd9+0urq49imfxVlM10GJGMA4UBSFWd594IBiBeYAYBNtZjTBn09PqWMJoJn3QbKF9+bMJHaEzc+5Uepw4uxjvJkTFZNk5rcl2QXGi32Atv3ExJTeA9bow6GH0h598nTcjvbDRKYNftbJWhw8qHHh2aVYIRyRyR3Ptsa6Okn0sNb5PEBf5ofPZz/yfMFI2CgRAAAgAElEQVQgi7n8L/6z/3QXL3nF8+nd23+5R2B3g7/c87t7d6/4CPzTf/EvClTDqYBTIVYbCQ7klVUCFQg+CJoIYqj0woYheSPQIMBCJ3Fy/ImdPHlCgTusCZJqKsO05aBnRyImQx8/FW5MkiLFxDYsN2hYkxinwAolkaX9mKAmkUpYNpMS+wgjir172xWgLS0tC3zDmCJaFbVkOm2r6+tqzWpqaJb+F8ENbfO0xNFCReKJy+jV69/Y9OycWvJJuPCayRfKXrAs0aQrMURdAObYnXwRKJbYoaVlo3b5DKZM32qbhylWBEP5PQWHudwLtidt8wBuZUXdTv37bwGiztFa1e7iFy28DnjCOd618/MaEiyuD+YYyZpjycJKdexSAaL6NwApLZzoLRYsT/s+WpulduviZ7lry5jH45N+qZi3eg+nfepYiQUBUPydVmMSBVrokTbIZHJKrmEUwOgliQIUDUXCau2CwUJOlEyklORUVpSL7UUyARMH8FXmUIWc3KJJOHFOpTXv5IljavdFsw9GhQBan19AD2BhkNbdfN42Ewm1RMPGGSfYDkGSSliFN2sDB/fbj9/8roVCAZuYem51ezps9OlzW1hZs/5jJ21lY8vu3ruvaznce0hu6Ytz07Y4N6OWuBOnTlv3wV6bXVoRa6ixrt4K6bT2CvdH8rWySvt4VN/b3FwVULa1tmwZ2qs8OWmMorFZjtlQLmnRsoL5DJMhHLbR9Kqx+sZ6GYCxD4IwRQFFYXzSmi1NBJhMjqWoNSAQ3QHpMmEqmSzRHgqYWtIcLRTZolnnjm5Zj81PPLf5uQXborXS57N03gT60jIPkAjz9OsrV9RC3drWYaFgWOfA6vKyrW1vWVVNjRJOGH219XGbmXpu40+f6nK6OjsEQG1tbNjK8oplUmmB3shqsJ5ramt03STwX3zykTXXNdg7b79ltbFKW55+bivz07b0/LmtL8+JbRtkneYAIXNygq2MhKwiFBBTJlQRMV8Q3U+vChvJtJP8QFIhXB7R9ZdHotJ8Y30A4LIHM4WCpbNZJVTl5SSj5UVA1LFzHRgKwAwgWjJTkoOT9lYhlbDcxrKtby7b0uq87SS3LBDyCpSsaWk1bziqfba1uGAzM/O2tZWwzQ3YdBXaPxQVAKmR4hwbe2Z5j08gqtcfEjuUH3M2wxoHdOMUqmuot9npaZukxXYrKRAG0Iv9RUJXGasSE1BO4vG4ABQYkbwP+5K2RM5jmH4kxAJ7CgUZG2FaAkBF+yC6eOfPnxcT+MmTUe0LGEGsO5hvK6vrOvs4AyiMkJDyOciUwNZDaxMwAAaPilRb2zqb+Tu/i9kJzwaZ7wDYzM7qLAaQIWkGRCux/7hminWAMDx/7t65bd/cvGYDF85pv8Ew5PvcM2Ar8wyziHO+v6/fyjxex7ItGsMJyKiNK5mmXdy1eDqdUDQoYTdi1gJAA4BMoQ/gm3Z0nmF8TU5SrAsLdMYEBhCBtcxZ6FinSbt1c1Djc/TYcde239AgVhdtuDB4H4+O2pWvvhKL8I033xSjkvkgSQcw29hcF9Pr5ImTYq7RasxaBXjg+gDwaC0/3N8vaQHAnZmZ59a8B+fwDbV4A0DBwIctyD69hjnM1rY1NjRbaicp6QHMx5BN4PwGeIL5uK/7gIqRgOEArvsPHBDbGXMUSQvkClYRjghYYO4APpk/5gDwBEYrgCWgGMAv7dcwx2iH5XdGx55qrFhvFEt3tjcp2RUNY/ICbwGSeH/mjWKpzJQwRopExIoExAMAhnXM+oRNzfhNT03Zw6EHena888470oh0gOG6JWmvX19TOzAyGYCEjzA3amzUtXCvrDtYlDwzmX/WCfMBeI77PC27+7u7naHj2ppAJNYUwBwxEuuZcxIQhXWVzWR1L3wBgCFpAJOUfcjv0x2TSu6ISe3M0CLOpXyDAsEhvZb1A7sOHUsA0QU00UeGNaawrJEFomjCHIgRGPBbdU2NwCqeJWhB8jta87TaV1ZY854WPR9gT1Jw4JHCWiaOGxkaVgs7ADLg4tzcgi0uLGm/AKB1dnVYQ1OdxWprbXpmVp036C0mdhJ2+vRpFQTY33tbmhVzjD1+rOf54b5e6z/cb0vLC1bwFPSM4H5xo4dFzVwhx0MxwJlh1qutn/X0y1/+jZjfXA/xJbENYDLzwPxxxv2rf/1/2Q/+6Id27NhRAfUYihEv8uwl1gA45XwEeGOsYNwCSlO8gX2IHBSyBPwMN3HOMOaQYg1nPjHKA+REpqd1rU7CoFX6mBRjOY9/+5sPbHN7S2B8FTr42azWP+u3p+eQYibiG+IXij+A8ZhKsRYw72E/O9mJB/ZkdFSMV2QFiGsF3EXCmgPGnM+hkMB9UayCnc4XUkOwMve2trq1v7qqcSbOpygUioSsurpSckYb65svgPuZ6Wnd69DQsAWDYZ3j7MGuzn16DgEwEuOeP39OsTvrmc9mTmDTswYpDnAv6KMCUI8/m7Djx4+rcPU3v/yl/AWOHO1XsW16dkZrfuDsgNY5Ugc8QyR1URnVPLEPYUwjVTRw9oxizMHbd2SciKYt5zS5Bmu7sanFqqJVOu9hc+J4zzqi1Z0/nD+06P/7997XcwaGKvuKM43rZjxhR3NWv/nmm+o2mpqY0HhwnrC3vr523QbOOLNZ4ox/9k/+t1285BXPp3dv/+Uegd0N/nLP7+7dveIj8E/++T8vEOyjz0VAQUsJTAKq0QRuPPgJvmljB4zki0qptMAAvOI1ls9hFFCjoAD3RZICgk+SF4Jr2pZIJgnmaFtKpJIKXAC1SISl+YP26Oqy2CCYqtTWxa2+rlYtUARwao9fcq0qtCE2NbUoKUXvsKTpJxOYlVWrrYkrWaF6D3AaCZdLVxJX4vd+8Qs5OAMc0t6Uz5dZtmg89B9iiP4hICpDpdKpCOiZcy3z/2/sUAGiaDZmsy8MkgCFAB6lU1gEHAWIwiqldR3+VwkQ/QO25gtAVIBm1oGsAJ9Z9xnqFwUgK75eoCogKGAjbLZCTmMCkMjrYDHA3oL9BGMVtiqsvmisRgwhsUPFKoWh55G2GcYHSkJovYYZGI68aNvEcR6WgwC4Mo9YWQSVBOiYlxBUl1r9MVNCegHDHrU+w/bMZ5UokLRzrYCKrEl0RWH+NDe3SJ8LMHR7Y9N2aJUs0FIN2BqyvMdsO5kybyCg1va51UWZLZknbZGyjF3o67Mff/ct29lYtwdDD+1A71FL5Tx24+Ytq6qJW11Dk62sYCRkVlkRsQJmXOmEXf36KyUXZwfO6X4Xl1ft/oOHltrZtrDf75xH5+elrRYI+p1bMLqqZR693lPImOF6HvDJJIhEuS4Ws/J82qKWNS+AqKGjC5s6YrHqSrX2YrREQhCtrrayYKh4WsEQhblYdJF3mgEvxlz7oQTgldrni+ZATku0zAyiKYOVzVtha8vWVtdtZHRM4GnL3k4bGnlkqxtb1trRZbV19WJVwYKqidfJMIUixdTUtACdlrZWGauQiNAuits840HiBovv7MCAxWtq7RHtpcsAe2ZPx0ata/8Bi0QrlHyQQALQ37lx3QqZtB3av88K6aR1Ye4z9shuXvnCYtGo2KK4ybMWaJ8Pe/JWFfZbXUPcqooJrS9AGzx1irRl2Nse52DP9QPayYyrLCg9VlR7k7DFU2kBIxXRKguFASqD5gsEoEKLGSpAlCIAgKg0QyU8LOa0AYavztvaxpIVvHmrbKqzQA0JKXuHX2APOg3X3E7CUqmshYIVtra8Ztevfq32yYM9fVZT22jzCys2P79s5VW1FqtrsupY3AKhiNYajNxGEvqtTSXunKG//eWv5OQMmCbgEMkKr9faOtoFApPMAxYBivLFXgIIIcE/eKhHLdYAfyTHFBAAfGBPzc0Cenrk4Hv/3n2BTDhFA4xSTCJ57evvl6YqSSvPA85mmTrVxl0BrOiaTSLL+AO8AoqV9EvZKwAByCasbwBirYl5RYHk0qUvxRz+4Y9/orVEcaStvUPPHpJ6nlUwZCenJ+VWD5BHwss1nz//mhJ4ABoAFr7OnhmwUCCk9wJkZey4b1rdpVmZpKNgW2Auz5qKaIWKTwBytG8yvrAjAQr4N2Pd29MrgPLBg7syd6EFl+vj2cdzAvYi7vLIxPDegJcUTI4fPyEQhTbxTC4r+RGeVewfnsU8x7gmwB335QxhZI6USgv0BgBGv4+xAOAGxKSFt7u7W5p5tAJnc2mtA64pnU4KRAKkVhs/Gr7LS/r7zPS89ABh8HKdHV1IIORkiqjCQTAosA6ZC64NUILPQn6gsb5RZnMAN7AYASj5Qg8T5hUA3Pvvvyd2J+fAzRs39dq+w4c1Ls5ZPSsglfiBmGFzC/1fWOML9nT8qVzZJSGQywnYBRAm3oBhBiDotC6HBJDs379PoDXPNFd42xFbHbCPNUOLM+Nx8fNPJYkSDEVU/IEdTes0wCFyAjAVGV/YvHwugCo6hJi1Afyur62q8MAeAJy+fPmS4pGaGLIIGAftF6ubYiWA9DfffKOCBeYurCOAe/bMxMSkCmudHR0Cnn2+MjEt7w4OatwB1VnXgLQ8M5YWF7T3AbdkWNXQpAI26wfGMNfPewOkUiDgGdTa3qZ9hf4ohRHGB9YzhlXsS8zNYE0C+LW3dQoU5Swodbn4va5QTfs4QDig7MrKugBTAFHOCADC5pa9mj+ANHQ+KdZwbgBmMm6HD/ep5fjq11/LoO+1C+el+4rZF3MC65T4gD+JRMrOnj0vDfHLly8r7kCygRgN/Uz2Evunva3DauO1AkFhdZbMlrgXgGsYnrw3cgfEnsw5ACGGUaV7GRt7ojE71HNIrFLA2bXVFUmuEIeo5Xp2RnEU88q5JQ30jQ3NA2AjY8187j/QbakkGukJaV1e/uprMelpxweIZX9TJIblSUfUmTNnigD1ts4GQMO2vXuspblRQB3PK5jrnA2wJHlOcv7DZCUev/jFJV0XMXeJwQ4oyTkAiYH9zLkEwMg6AziHoU3RhZZ0NExhZ2IwNP50XGc3uYD0hqemVDTBNAyzIYBA7r+9rdV2dpLad9//3tvSkob5D1DK2Y3uMozku3fvKfb/3ve+p/fj2YPGel1trX3wwYc6006eOqHXY3LEOmc86S5jLVAg+eSTj3U+wMREUgXtYt6LGBEdaqJlxoyuNWJdOtRYIzxXenv61GFB7oGcxaPRxwJV+T4xwvPJSXv6bKJYRAxrvAFwWcs800pFO+Kw5YVFW1pYFHP02nUYuUF9Ds88jLmQB/rgl+/t4iWveD69e/sv9wjsbvCXe3537+4VH4F/+Rd/IXyPgLPU6siQ0AZC0EFQJUdz2n+2NhVQE5wBUpIwygjFMOyYULIMOxNGIUYLaskGFsjk/x/23vNJzvTK8rvps7K89w4FUyh4bxtt0JbkdDfJHZKzsyNpdkbSxq70VSET+qYIhf4DfdjRSqPlcDRDDrvZzTYE0N1oeF+wBaAK5b33WekVv/NkotE9nJldhfYLUEVWoFGozHzf533Mveeee47ATpJeGBcC8dBUqqgS6AX4JAB2dEQBNe6tBIto9dACSpK1c/t2OZMSlC8uOQAFDcBgXljABQwcAhSC5vhaXNpZsFxhk3KDmDd89unndvXadbX+wkIQkyWRxGOGLq6nbfO5dnmYAA7odG3ofJHowgSUVqdYoO475zxPMv3s7+eA0uyLv8UcBbx8tiUfgOVZAydeo7Z1dA6z/6bP4YKzQOlTIUnplH6zXed0R787vZE6BFCSNqqTIVXCzZiIIZKXl22/CgkckUlNLO5c7BNJJcmACiSc/Ay9RQJR/TcO9OGwEtCcERItrLQYkcCWlMJUwdE5ktU0zVg8lhR4iEEOF0ObEoBZRUWpgmOSGoBeWDAk17Rn8XrXFroqphVJFYwJ5gBAWMpjlvJ5bGpx3mZXltUWS1t1bHXJ6gqLbO/WdhsfGLRLX5+zHfv2WfPGTWoZ7rr/QM+UoBvGtOuQTUvnanC432lWASqNjZvHfEpCABSQAaCNEiBK4DO6rGlndBVi7SAtEF+TNIDf7xEwzbVuaG62ikjQAumo9EQ9yANY2gpCfistKrDqqgrpjlVUOqMTWrx9gKKAcx6nHctnMY8AqNF+1GLiOgSIZgE8GS5lnej1O1n3eQnnwhRN29zoiF28dNX6hsasqqZVZkLLK2sWDuQJzCbJp5ARCIUtgGtxSYnWM2133MsEDNqRUet74tpOt3Zst8G+AWnLvf+jHzvdxoFBMcTlDNvXL8mEju07BMx8+sknls6krDA/Yp03btjIQJ/F46uWiaetrCBPYE4AXdxUSvIElRgkRUIWyaxYWb7HWpobZPJEKyLamKxY5kDK67GM36d1BKMWtkteKGI+D8ZiIXlMwXijCARTC71h9EUxa7IQgAbyq17z0DovoBkNUSYY8gVp6bFmVpYtvbZqY+MDNj49bi3btlhpU5MAURUmsrrAQmjYM5JYV3ktvhK13ic9YudsaN1kxcUVtrwat8GRcZtbXLXR8VnLKyi2LR07bWp23kbRaSst07POGXzEo2vCZ5FzQNsNllTrhg3aC2CoAZTAjoJhQzszCf6jh11itG3ctFmO4OzxJJkk6egvw0Tc0tFh7ds6NKfYw1jPvE5srUoKZGtqG0YPlPtKZZJOT1bMpIxdvHhRjLljx49rPbEnApRgSgTAAKsRhhaFq1AgIAYRICR7NhqAgMQy0CsutovnzguoJBkHwBkeGhY7jhZLgE3u7+Chw2LqDA3TsuqSWvRPmbubtmzWecDvsndV4SqeSgr4IXHn9WhJAxbAuqQQyH9zDSTIBw8ekvM0oNZLx1+SpmZZSalAv6WlBQFEN65fE9sPMIdEGvkAxgkABCCO4hLvJzBycEBzjcLR12fPCXRkL/n4tx/rmaHxByAA4OaMiKJigfEz9n+eFxsRxcKNG9q0R8AgBTRAjw/mGKDC9OSkPqO1tVn6vuNjIwIWAX64FrTyQqGICkjsmwKrq6usp69X2ty4xKPPx74+MNCndl2A8+KCQgHi3Pfq0qqYXs1NzQKZuLbW1g1i7HFeABhTKGIsYNDdv3dXLD/O9JaWDRqbIZjMFOEKCxWD0F2SSSZtcXFez4vxvHL1isaIghggC4AHhlg8V4BRmSqtAt7EbXR4WK23tJEXRPKfSjnQys/9MRcB0AH9rl67Ziuw4RNJtQszHzCAybnMLy0u2N59+wTodt2/r3int7fHuh8/MvQVt23bYYGA07gEpKb9fmp6RmB2RWW17h3Qs6CoUEBYNB7VPsf4Acw3NjQpFgF0pTWYucEXRmnMcZhrg4z91JQdPnRYoCkMOxerhSQxAcgDmxgQUEDO2ppAWgyM+Jy79zAvCmk8GAOAJYBDzlekaDBg6+/vVZs3Yyy3+7IyvcfI0LBY4uwB7AW8P3vAw4cPNe6cuwBbrS2tVllVoTMJoIp4Ag1V2v45CwHTGHP2Jc5uADqKDawt5zAelzlRTU2dADhalFmDxB7EcK7AMaoYoKAAEzDa1IsVDyC5BCDOccY+BugPc7S/t1cgJHOP6+IZ8oxVoE67+QIbnmJYMBwUCMr50bqhVQCqimcYfa6uus8rK1Mx5MzpM3o9haPq2ion00DnS8YjGSmeY2trm+bD40fdT9vQpaNfUGjxeFLzFKmCVCphLTBdy0ufdildv3ZV2sXo8nI/mBOKcbwWs23bt9utzk4xyjGxIl5i/NljOaNlxhUIqFgD+NvZeUsaobBrBcZWVsqoiP8GFKedH2Cc+UWMRWzFvRbkF+nMIB5n/iLvAIsT4BHQFI1OZCX27Npp7e1bNP5ojLN3ca3IODD3YcXCvOy8c1vsddiirA/OHz4TJj5AP7mGjKlGkLhKa5yQc6AAAgAM4MrPkRhgHyQHYc4jnwDwTKcD64s9QfrkGoegzO1++9vfWvuWrZafX2iPH3fbyy+/YslEyq7dvGl1dTUWKcjT2UN8SiGEzRVmP9IUYoh7PdpHKXCdPnNaxart27epMDw6PCITQApMn/761+t4yQueT6/f/vM9AusL/Pl+vut394KPwNkrVzIkNnwRUOPoShBJ0rBj53YxDgiqCRBoe4WxQEBJYoQZBe6hBbT0+mF2LKlCDNsCh2cCeRIkAqQ9e/fLfAMjlum5OVWexSqanxMzDIOm6ZkpBekHDxwQ0EPL3uNHXQrM2jdvEThGSzagI9pfj7t7rLWtzVKWVsCGHhpsLFg8paXlClKXV1cU2N+82WlffvGV2KCxWOJpGybMrUQCtqgDmL777QDKb9rhnxomZVmhDgx9xkjpPwEg6vXT+v7MNXwXEM1en2uf/8dB0WcBUQf3YdjktOoARAE0HSMI0xxnHpFjpWqMcmza7LgkE2mLrtEynlBilmvrl6ZhGE3GPIFQBLwE4bBZMDwoKipQ4rOyHLXl5VV9BoAizEOSU5+f6/Gr1QzABKYOiSAJHIwqtAkJiucX5yVxQIIhNqzPK9YhYNjozJTNRZcs5XXPKEzrM1qG0ailV6Pmk4lWWm7zsGCKxBz0WZrkeHpGLAISWVh3aGOmM7BFEwKgwsGQgCnmDkCbk1Z1TeyST1A7dVru6hA5AcJIJsPSXnVt7iWFBVZfVWKFgYwFZe2EKc+qRQJeKymMWFVZqTU1NWhtELAHwiGxFcXuBZiDXSy6Laxf9+ydmRaAaLZVXu3zmCwFs27pAHroiDqTJn1jopbOqC3v4cN+W1hJWPfjfnv4oMcmRsY1B2g3V2EBlhhSFKGglVZWy+yqBHmLqFvLJMNogzbUN9rg4LDaUpG+gFXWm9WPJAHb0t6uOQYARoKDVuTHv/lQwBbyCg+77lkA9/hkSpIEvjTPLyD3+XQsLpC9qbHeGisjVp6ftrLCiJJQWB4wzBkrb8BvcUtZivdh3HwBy8sr0B5EO6bfF1I7PUklyTHJH8k2TOlAKGgeAFFpiDqSp8aNcadAAlAfW7NMNGqxxQV7/Oi+Pe5+YMOjgza3NG0n3njDjr/xlgXRSkanN2dk5vEhPSriKIWNLz//xMZGxuytt9+zUF6hxRIwtUtsdmHFbnTe0591ja1WWFqh4k1epFBzVlImqaTl54V1vxgtsXZhY2EiArgEiyjXOguTBXANJ16MSGgZFFhXXKxkExCQZ3Xh3HkVv7Zu36Z9E9YbLCbmFVp7uJXTWgqIR/vk29/7nhLZ7p5HkkEARCAZB8D85JPfKtl98823NN0AT9jzKRTMz80r2W9ocMZFtPYiuQKQCUjM+ma9AMiwXAACRkeGBfoeOHhIABjnFmA87OXVlVXbIQOQYrGz0HVkjgAWAMDxxX7BfsTYAXIARMF4zIsg+RES+FRbVyvglDMO1hRt1GhtYkBy4/p1gStcN+NaUlZiC3Mz2vcAHGBrAkzCxoWZBliMvEY8BgiWVqs2gDDPAsdjCkcAuIA8sBI5ZwGOaKFlDwScAYTkXjh/aemnWLh3z159Hns2hTJAP4Aa1l55WYnaxGHQ0XpdXVNte/butoa6etu0odVKKhoEYEdXJ8VqnJyZtWgiKaZqXUODtENn5+ZsZW3VdRAEAmLuovtbXV5p5aVlNtDfJ4kO2I4UFjBlcq26NdJXJH4AyALYBKRmTkp72kxMOgAXmMUBf1Ct+oAy7DGMLWMCQIaBVyQcFvuP1zI/+Tf2DRhfgH7oygLuAfoHw2EVW3iuaKdu7+gQYNF566Z0KDFnOrD/gH6HcXn06KGYvDU19QKQOD8Akxrq69Tuy7aKLnokP8+aG5vENP3rX/zcrl29Yi8dP24HDh4Ua5MW2tudtwUCU0yRtvrEpOROiC1gKYtBHVuTpi/PNJVJCRRkXEdGxpxWIQAqcdMyIFk6a3JZLHCPa0Yu4nZnpwArgELWEV9oOSdjcYFasExzskewiGFQun2Huk3cNrS2ae0THwHY08rPvFxYpH18RIA1cxdWIeeu5B9mZjXHALIA+Hh/NCt7urtltNbWtknApzP2MgGJsCGHhod1Zu/ft1fSSg0NdWpf5/0AaFlLzBnc3wEQYQ/KKGxpWXsw6xDd0q6uB08BY9bj8ZdOyNQJMBWH+bKSYrtz+6ae8969B2QoBgCHyzxnCmuLMeR8O3jokBicF86fk8FPe0eHGL1orqK1q6KsEVuOqBhB4YZ9DLkHXgdjkTiHvbCiglb7jNziMSyDkQljGobpwtKiPeoCMN4oEPncuQtau48eP1ahAnY4986z3Lxpo60uL1peXkjgPgZzqyvL2qsa6xtsfGLUzYl0RqxvNEmdKVGD9mnGk6Iz5l8AgdLnpPU7GLRLly+rsLu1o0N66hRQeL607fP+gJHobgNast+yDlg/AOJ0ET3p6VXhivlAkYQ2f/ZdgGXAeEy1/F6v7dq1Q/vn5cuX7c6de9Kgfe211/R+vDan18kYALrfu/dALFvOFSRTKGozrux5FLxYzxRXATmnZmZ0v/v27tXe2NvXL7CePZjrhEmOLwB7CvsR1wTI3LF1q66ReY40U+et23b/fpdNTExL3xeAlLGamZuyqbkZ7Xnsu/v27JbkhcxeY3HredKtriWeFQUntN3RMeZZDA4P253bd62yrML27N5tH/z1X6/jJS94Pr1++8/3CKwv8Of7+a7f3Qs+Ah+fOpWByaOqbFGR2hpJPmjP27lzhyr3gB05VhDuxU4Lq0IBM0CTgjjMlTweq62uVhBBIAsrEL1HABqYpVT9SaS3bd8hh+6uRw9tQ0uLACOYK7RU0QZJJZb3J5miikyQunv3HgVKjx8+VusT7XYu8VoT+EEiTUKO27LX65fWJNpZaAbSNgP75ubNWwrWnFnTip48bfOwxP5hMFS80KfsUDE0n4Kh5BtZ3c7sPHqWIfotdqjexr326dd3GaK6oG+zRNVWT0v8d+zuc9qgOYbq0/f8J0DRHCCa+32wmYxh2OQVmE0CDDM0B4gCVOSYjznnev2ZdbEHXAbQpMXS/VJTtHoAACAASURBVDsyBO4+YbjgwEmyS/ssDrUwgWk3gsFBojI/t6ikn/YvEn+QIoLO2ppqAY4w4DBdwEgDcf6cgzG/QyJFwiJ2asBvKQx3/H4rRr4hvmY9o8O2EI9aKC9oHm9GLf4AomHzWAC30KlJaU3mAe7DnE2l9TvIAwQAzADU0FT14OzOfSUdEGoeJSmAw7RcOgYvQL0bA75gBaqjHRYherHgaYC1kbA0NEnoU4k1a6iptLqKEssPeCzoSVkmtmoRv9fK0OyKBK2mskysqOLSYrEUYER7A0GBfQDlAK3ITgiYl9s5WKcDMjywQvUdNgtmGaLerDEQAIU0ctOGeGUmkbLVxUX7m7/9lX34dx9ZYUktlmfStbS0M+WI0VrOZ/kdYzIh3DdhazAk00hsBsXKIKEbGhwROFxYWmhFtPsLWPcKkJKx1sKinhu/BIAVDIesIL/AEsm4GJjMRcYT+QYAan8mbXmBoIW8PkutxSyVSFok6LeW+lLb3FxpRXkhKykolHEDzCgYP8yfDCxRGJ20dgP25+WLGerz4EDtdHABe6LRFfE4kUOgtR7WuYcxyzFy/Vl5Ao21WSa2ZunVVYvOTtvdW9etv++RQKXuni4bnx60lDdle4+esB/99I+toqbBUnHH2vKFC21mdEhzp7qpzebHx+zL06dENt1/5IRVVtXLRGx+MWr3HnZb78CIlZdXW9OGjZZKZWxmbk5JH+w+gJ7DBw7aT/7ZT7R/wlyCpSlmdyoldh6AIXspIBMarrR5wmyEwUcC3bF9u1oJASNKS0oF3KBVR5IMu2hudsFOvPyKbW7fYmOjY2JAsY/TxkoBApBp48Y2GT4BetKKCVMHMEHmPJgRZTICccSgRBMXKQ7p8CVschzN0JSSeIpsOTMXwE8AW+YTZ9Dc7Jzlhx2TB9YnCSoMJM4Wfod5NTw8KEBly9YOrS/agAHFamtrBdgAQsDuZF6g3wnIBCM2P1JgN2/eEOMVWRcAtwcP7gtU5pqReYCNStcE5xeJOrqEMLwAYtjjYHPlgCqYVl99dVZsqj/9sz8XS5b7+uKLL6S9yO9eu35dr21sahEwB3OP1l1AC/QInSngijNqGRzU9fPfb77xpvRCmUu0dFNk2LljlwAFnu227R1ijAIU0HExMNhvtbXVAmjZy7du3mLV1bXSIGbtT0yO2qWr1+wv/vLfqYD4L//sz7WfDQwPSPICZiYgycsvvWy7d+yy4sJCW15cEqBYXlJqy4vL9vXX56Tf2bG1Q6AuQCfsLVpxAfdgFrv4otCGh0bFlgVAAgyJp5ICEZkLYrtNTMhAqbqyQu3h0uecm9P85BuAHkYe4CB/33/ggNYdABymT2ifvv3WWzLvgWl84AAg2azOJZizsEdzTEeePwUZ4gEkATjTGMOurvsCfdGKJQ4qKszXtQ4PDqjdH1Cw89YtPXfW0YlXXrEt7R22shrVe8PkI76ZmZ3TPOfvMqiUtjEyNx4Bx07vNiHQTmOQSCjOAYhl/XImYmjEPDhx4iWtL36ORII6NpIprZ9l9tJUSqZUSB8Qk7C3MX7M3Zz+Kaxczk2up6y0RK3ISD0sLi+KmezeM6HCErEbxQc0hcPBPP2cNQYDj/nI2AMijQwPC0hir4dRzD3BXqcjgP3m+rUr0hzeurXdjh47avV1APIZ6RGjBYlB08GDR2S+yTVwgPF6igawAbdv22EXLpzX/sX8hyX6/g9/JK1KiveT4+O2qa1Nex77YU6jlbVBMQbgDIMtTMrQv2UuO7Mnn/YSirnEJoC7fX1PtH9RfOE+KdAjD8R+izYoMctLL50Q8M18btuwQfIOsK0By5zG6rjGh3CNvSceQwqgIbuGfWKk8swBwFmzSAGhQ4xZIXrby8uLem7sQ0eOHFY8ce78eUlSwPw/+9VZ637yxN59730rLC6xU59/LnbmD77/fTHoiS55X+Loqalpi645OQgAf66TItm+vftUQLl0+ZLmXXlVpe3ZvdcScbTbM3qG7K/Mc0BMWKWc4YCyxGgD/QNiV+/du8cZRw4OqFOo+3GPni3vz/6UM2xCjxVwe+eu3QJkb964abdl0OdRLLixbaMMyniGr7/xulrYL1++omtG8oMziRiBIhJAOPqqzGn2AvYHBpu9necKk5g4jTOBiCi6uqb6JUBq75M+ge1o2qNvS8fPSnTFBoYGVLzhvSanp8RuRaaA4k9Bfp4K+y40T0sOiRiLAhWdc0g7YDRG4eP6+XPreMkLnk+v3/7zPQLrC/z5fr7rd/eCj8DN+/cztACTSNBGRWWeAOv2nU4ldG+//bZaYjo7b9ulK5cVkNNKMjE1ZZ5M2jZsaDbayqQbiIaS3ENLpAl59PARJZm0+BC8z8zOikEEWMnfEegnuCgrLVIbCgYrcsnNul9euHDOHj16oLa0luZmMbsIoEmoSERgqxFI0apXXVNle/bsFQBL8vy4p8dGxsbEYoI1cPHiJQnl87kEpDBYwCYzGachKqOh7zBEv9sq//fZod8GRP9RMPT/IyDqWt+B05xRkuvhfQZTTSVd2zQwnaiI33yJMajXuNcLqMu2zOd+K4MhkyyyIRx6FRSSOMPC5E+xQ7PstpzrMe3hAKiOkejYq0r4xDQFYEb7E+dtj5Jifk6yDfCgANYySlQI1AHKU8mMkj5YElU1FXIQJ+AWYyDgEwMOJgTJHfOD1xJYw2gmQOa16LXJDMtjVlhWYkvxNRuamrAUtx7wiZUDeOdNpq00HLZAOmPjo6O2vLKoawuQyC6tqA06L+B0KsV68Wfbr1MwQ2CGBtVCmpLxE8/E79qzUwnpwrrWQu7bK/1QjXwqrbY+AncYffwbAGMSt9SSiG1oqrfq0hLzAAYmVi3sSVue32Nhn1lpYb4YorQjllWUS18OB9qclIIL1JMCQyWrALwtQDToNDD9zwCisEa92VZ6WKSy2XYM0wxts+azgZ5u+/CD39q9ezAj/BZPAlx5LB5PSa8VhmQsw+fBBsZJHKfrqLQ3WZ+MC3sE3yT4oMJ+jJ2AiKU8kQVwYRMD9KM3iI7syop+F8CX+aVpLu3bpFi2PjR/s0zRIExfcFzcyT1x29BUaa0NjVZWVGRVZWXW3AyrtlrsLh/MXlQCMIHLK7RQBGY7DBjYxEGNQWptTUZusKVIjpHiULt8MOwAUZihgPWSJ3CaoTxrjz9oQ1237PypTy0Wj9r4+Ij1DXZbMD/fVmNR84aD9sf/8l/bsVdet2QMAze05Vbt4YP79vVXaBg2qmX57BenbWlp1XYfOG77Dx23sspaKy6tttW1pA2Pjdvw+KQVFtIiWqa1FQiHNb4AcxjadLRv1ZwAzGHNweoBCOV3cH/mZ6wbCl1IjVD4AkQHdGMPxWWdtU1CCfsTptqDB/eU0O7Zs097JVOF+Yc7OYUp2i1hBJ08edLeevsdgZHXrl3W76FRx+eRVO/es0fJJgxc3LZJsAEBYCfB3oEpzjxhH6fwgg4lhQ7HAF8SExIdzvt372hfoIVS+tN+fzYhDtrE+ISuSQzsvDyx4bhmQCyAFsBZGHuw+yjS7NqzR/d6/949Gxsdt1279ggE4ZphwPLn7j27VRwEKGMcAdsAPWhDBagRYA+gOD6mdnnAENzYAfoBHgBw0LpkTr/7/g/t4IGDdv78OV3nkaNHNfZo9HEGAcDDLL1165a98frrYsqyp1EA4Rrv3LlrNewBaHnH1sSupVgJ4K2iDAWZjIlhNjI8KBCEIhLssFA4aLdv31KbK8WGGNqf7VvVjspu8ZCW3vl529Kx1apr62xialys1alZGPJ+x2ScA+T0qy0a9nEiFrM3Xj1p1ZVVamfu7euT/iDswPb2Dlf8HBzUs6BlOtfqz3xC5uTe/QfSFTx86JDkZ5Di4HkxJow/8hXNjfVqsWYvAyCCwchZBjuMcw5GJucOgDsGY8z/h4+6bHiYAkK5XbpwyfJCITt+/Jh98eUXug+AYkD0QwcPqfgCkMc4c3YBQgPysS4Any5cvCAWJDqoACKZdNIOHTikAg6GcTdvXLNrVy/Zf/Wv/o0dOXJUrLvJqRmdm8y1tXhCrPia2jqx4iTJEQrq3MTIRpIDUVqxy6y4uFRGRIDlgL0wCNknKD6wdlkLFA2uXbuqYhLMVO6Ri/F7vDK3Q1cUhidgDkCW5mggoPFXESIU0n+rnXl1RXInnEF1dbVWWlEmJjYMPABVALGcfFJ+Xr7mGJIN7BG6llRaawRQivshnsK9noIlhWa0KXds36FOkOmpCSsqLNC+zzWzlrg3AHqeN+PWPzCoPR8Qi/vgDB0eGlGLP8xsCjCSg5FEU8CmZ2e19/FeFM9hKR48cEjMVMaUMWM9EifQIv3RRx/a48ePpY35zjvf071dv35dkkycSci7BEIBo1Wd59vevlXXCwOfhUVX1IOHXfbzX/yV/fD9H1vH1m1ax4CvbRvbFP8ylmgDA25TCOJ8YR0sLi7b5Pik2u3RxF1aXlE8CxjH/XPfsfiaNFbRaJ6dnlanBdqsxN4AmFzrp5/+1vILC23LlnYB7+h6Q1QAEEbbnXXI3KCbiuviejDGoqOFvZd9XyXTVFpmeIwdTvQUfIdGR+z+vQcCn3kusEfpDqJAwzVSSCA3oNDEXg5YDqCqgpTH7Nq1K3q2aPfTLbBhQ6vmPHMO4Jc5CaDM2mdNU2TiHMNBHpkOxphnTDzH3OCbuI6C1L79+wVOEg/CWmYOwjzms5nfGP7xOYDjtK3Trcbnw75mLAYHh6yr66E1N7Uo9oflTBxKwULmarE1Kysv1d5CoY7ngtEVZxCF1dISilVTAme5Hor4jA1yL7CI6QIgn2F/+uMf/3gdL3nB8+n123++R2B9gT/fz3f97l7wEfjd2bMZGBQEBCQ9BJQKpuIxOaiSVMGYGR4ZVlBPIFpSXKTAMRbF3ThPDFGAECrHyWTc9u7eo6QYxhFJ0vjomJh9BG1Njc3W0NBkM3Oz9rDrkYIijBAIOEgAmpsblTiQBBHY0jaPLh3sBlr2AdpInmB60vJFhR6mAkEgIADV+bxwnjW2tFhff79a5ft6ncMlryWQh7WCs3OCdlxphzoN0G8Doq41Pwcy/n4wNKcX6hiROQD17zFDn6KPWe3RHEn09zFEHcL197REBWYKHM2BnG5rxvTHAaLfgkKfXrczV0Iz8ulFfOd3veZ56hIFixHGVUDsSCVFAGtK/mm9gwEK9ybn3+NAUcYN9hqMFgAH6cdh+OT1OmMtyTD6BS4AkghohI0HU7SsXBqZJGO8Fywx/hHARQBHAPA7adNTMwY7GXOQomJcRyv1HGkFQ7tKsgKAl4Cv+fm2EIvayOyUxb0Z84UcMweH9gCeU/GE+WAnptIK8Am2l+fmzZc2Cwf8FvR55WYt4wrYdFnWBH9PJeMCOQmeGSuSaVim/Mk4ODYoYB8sWsiOzpAKlhs5HUwVQGmYzWhdBv1p81vCWhqarKW+ziy+ap44LFHHGM0L+qyqvNSqqipkWFNcWqIEAbCaJI515cwvnCZuFtkWywtA1KvWedzS0R7lvwPf6IlqHqIhmtQ1Aoim19bs/Jdn7Ve//DubnJ4386HLmmcpj99WYwmLxuNONdeTtkQypgJEAMal3yftUJ69A8u9Sr6QMPBhRoTOZBJQGYOjkDS8oitrlubzfV6B2ST9yCQwHWEo0qrGAhXAjCwBDFzYwOa1oNdvAW/GQh4YvwlraWyyTc0tVhwJW2lhnrW2NFptTZVrffd7BSKGCgotlF8ofVQx5PjmM6QbSIEk41icgKChSBYMZe1gPhV33zx9BoC5MTluX5/+xIYHn9jMNAYw3dbYutlCBfk2MTtlEzOT1r59r73z7vsCGh4+fGA9PY/t8cMu63l8TyBn26YOKygqsf7+ARseGTVfAKbjiH3//Z/ZsROvmT+YZ6PjkxYM5dlLJ162sYkJgYaAmmgppuJJW1uNCkgA1AM4YF7CtAPYgAUnV+GVFbWmk7hRlGLtwYbavXefAODeJ080lwCYMH1xhhG0m5YJ2KqvbxRD9HFPt9hLnBkffPiBtDTfevN1sZhv3+7UvrFhQ4teA+iDBjSuw7BGSbRJjgXcYriGs7kMgYK2MDevPzHXwbGY/RbXbP4U42lsTFIFPB9+xvsDpFLMKiop1l6Ag72YTVNTYg0CBHFWwCKHwVRdVSMAhtejyycXbrFLQwIyAM0AcQAqSX65fs4fwDPGD9MWABYct9UKXlkuEzG3N7ulx/nJ/IZByt7UN9AnBiLaejCaYEHxO3RQkLC3tLZZKJwnoBEAGIMWgFyKhwC/sJAABWnxBcABIGHcuAfmCSAXezSgANdM/avz9i21JcOkeuvNt8Vq4uLQ3URCABka9ngA1UAwLHMpdHNLysvFhkNigPFjXwMkBBhG/2/Htu22MDdnn3/6mbVv2WL7du8R4MAzgN3H/WHolNP+poOktq5emq9iJZaVKS5gLJm7jCGM53AkogIXbEyYjfwbeyQtqwB2FDZ4/xzgTTwA8KKxDoZtOermP+M+0N8vdipFE9YA193c3Cxg54svztjj7kc6q2mxPbj/kOYruyafz70CTDHmaMMC8jHOA7Tox2JiByL5QnEL7d3Lly/an/zJf26vv/GG5iJzLRqL2dIyz7dLXSnJZNpOnnzDXnn1FXUx4BhOFwNSI7QNnz171gYHhgUaIw/Azxkn9hyMfADyAFzZF0+fPiUQEuCP6+eMReYEhig/A+whPgNYYi9DPoLfJyZi/XVs69A+x7OnOMxajBTk29T0xFMzIqYxcRJnHYAgDMeqikppsyMfwRdsbhiuMijLd/q3nPO0KOPmjU4sgBHPCFCJogeFUs4pChoAZ2Pjo0+NqXiuzImvvvrSnvT1qsWae2lr26yiKOZNaHwfOXrMjh49qgI441NVVWOPHj6QVjFFIHRckclAkgMNyv0HDqo4D0P0448/VtEfOQ/iDbSUYbRSlA+H8mz/gf02NjFmv/zl3wp0/dkf/XMBX2fOnJZME4UL2sZrq+v0d9YgQNr0zKRAMuYy+y4AqNzoF5e0J3CNgIPEpADwd27fsUePHut5sWYp7je3NIkFPdDfK9mdmekpFZIBANkLKXQwv+iyYDzuPegSOxRpCJilDXW1ipcANymmcI4yx3nv06d+pzm8b99+rReASPY1CjbMHyQPtu3YKRASSRQATIBjxXI+8oE1MdHHJsZVxGLu8MwpsFy8cNE+/PDXAmJpGd8MUF9RrnsH0Ny2rUOat+yzgPWwNZVHrKzKpZ559vrrJ8Wsp1hHsYyxo0MBMgMFiZOvvy72LiAo3V9IZrBG7t69a/fu39fvsj8j98I9Y9DEXOSeKS7Qeo+O6Npa3NIpYliv1hrFuO6eJ4otKVBTROKsqm+oV5EPs0EYwhA89OzEUnXeCRQbKIpw1iIPBBN8aGDQ/vRP/ngdL3nB8+n123++R2B9gT/fz3f97l7wEfji4sUMyQYBP4d9DowClEAriACI1rm+/l4l49WVlXIlJWnatXOnGBQjQwM2NjTiDBl6esTmQaNux46dNjE2LmYfATRBVCbjUTWahL66xiU7gK4AXLQLAsYSyJO4ASLBZAG0ZCPivWBTYGJA0ivGAYCGx6SfxmtJRCUuDyiXTltPT69dvHBJrBeAT8eWAmzJWDzh2KIknL8PEBWgQ+idZV5+u1U+C24CFQrAdL/7D4KhQi9zr8lOuqft846F+fTrWzqk7jWuFTurE4lpjlh0HkvDVksB1PDlfpb7orVbDtmAks+8/bN/cRxGjIAcoEvASGAPwEXSwJ85/TfH0vjG0JzPYn7wJ1qMsEUZKweQpvU+MG5gxgkw9frV0gSgx+8AwAPyST8Nh/BIRNqhXB8giADqJKBgSPpdgBGBgM+amhuUMBH407KPSP9akta3oPnCYfOFQza9MG8DkxO2lolbxk+aAVHUKzd6L+/p9ZsnlZLZF4ynAAzGWML86bT50hklRRpfADnGz+MYtDA6knE0CJFcoOUrrH93RltpgcvuSQHkZczz1HwrrbEkuGa+uJYrJAX8lkqsWmEkbC0NDVZTXGL+dNwSKwsW8qQsP+S3wvyQVVdSFKgSaxumSDgckPEP7+ncZb/RsuW6AbdwJYdJ6s2xRPUnzum0z8OOlLipGLTK3mKwID22ODZqv/rlr+zLr86bL1xmy7G0raU8lsz45ZueSDnXao+Hz8QoyM1fElG9IxqX0ZgSfxifMu+i3U6gowOOmXdej1+FF8zukb3QvMk4465YIq75k9PAgwUX8gUsgHkVQHO2GOCJxywPE66SItvS0mq1ZSUWziStrqpcTNHyihK5rWMEFYgUWDAvn754MfeyyK5AbIy7xK6FFS2GaJ5j12q+pxxDFBBdWohes/ia3b18zh7dv2PzczNKYvMxCyoospqGJouUlNn1mzfs4eNHtql9m9gomH+xZ5EINza3KMG6cuWKpTKwkrap/a63f9AOHDpuh4+/bLFEyianpmWCxVjSvgmAyL4Iw4c9GOAIlihJLqwojCFIUNFBFNgHcAi4nEyKbcXtwO4hIcYo6OjxlwRIXbp4SUAS7BhctL/3zve0J7Ofo8VXWIieYbmGjPZ41j2MRoxIOra2iw1Fuz6JeV9fj8xSAKic/Emla3O+fVvADOZOgEH8G4wkQJI5GODT02JgwoRkvIqKCpUUsxegCUdCnNsnAWthXQEkLiwtyeDlG7O2tOYP7CPmFEZJtEZHIgVq8SX5B/zCwAbdPxJ8GF+MGy2vPHT07ehYgBHLGHAOAcSxf1VUVqllGiAJOYINLTiER+zihQt6Jlw3LCTYsQ2NTdI5hkHJ7wAmcc1qgV9etnv37utcAozlGtHQo70Uwx32N5hTALTsp+wvgHs8J0BGWl4P7j9gJ146IeDEmQTSWh7VeP/N3/yNnT/3tb107LjYrLv37FLrP0XLXAt0SVmlNFgByKpra6y4tFTXwpqNZtvU2cORHVhaXLLLly9ZMp6wrZs325bN7TpHGR8ADYpE3J8YvFn9QAof23fslAkRLEMByRWVYt0xdtMzs9bT26N1wWdwHiM5ABgKGMFY0nLPmtm+fbuuk/ZYfn9kaEivD0fypduYc4eGPQYbr6ayWjEMLuiMIUwxaR6XlEhzEUYyWuSMOaAMcgqx1ajuE0CULheAk9XlZYHq7P8w3NZWV8X2BbiFUUYhFvAKcLW4tFzakRR00DWvqKhW0ejuvbu2bfs2C+dHpO2IHjZtuw31TTY1NaPPA/ihUEFsI53V7BlPMRiQhzOHOQEDlM/kT3SIKUpwPbS302nD+cpcRXqAs4b4Db1dgHGAKfZ6ikwqDquY6goNnBusIT4XYArJARifeaE8fR73C7hFgYNCJgVKQGD2aGI8fg6Yz/riC2CcOVteWmqDg3127txX2pNYc3QgIXuwbds2sWRbWlr1XGEzsh9gfIa+JwUaAHnaz2HcUlygEFhf16j3Qn5m165dmvvswawTWu4x1WKvAzSEZch6w1We+6MQwb3zvgD6xCUlZaU6mwDyAMI5HJg3mF5hGjYyPi5m5tb2DoH7gMzM1erqSmvdAOC+JqMpQE+0WtmnAOMogCJRQbGHPS8cjkiPFYCZ31HskE7bytKyYguKLMQpyD/BxITpTXGEmJgiJzFtX9+ACgmQC7h/Chw4oLN+WFvEzgD8FCdu3ropoI/uKYqodLeowDQxrjV75suvJNvx1ptvan1Cfnj99dd1b8TJgPOMJ2zTO/fuKk5D7gLwG0kJ2NPIS+AZIAOkpUUVvhh3AHH2WPYwDKD4fbdXjGs8WM8tLc2ax+yPALboDbNHALYjy8I6gq0PKEyxA8CdfQFdV/YEwHDmG2cMc3NubkZzlz2dvQOt17n5BRsdGVPsde3aDbv/oEvzlDOUMUYKhWtgT2QN7t61W9IFtNLTEZSIJVTk4wzg84hX+WzMqug+wKSKe/wv/vifr+MlL3g+vX77z/cIrC/w5/v5rt/dCz4Cv/74o0zOvAFgtLm1VRqgq2tr1rKhVRVlWApjEy6JIxhAzxAmGAElrB3a2Hq6H1txQZGSDfTQcL0kiL5965Za0OprGywP0xpanqanpBEFQ7OxuUmB7fjUhJw2qULTKoguEYEOgRHBXXNji5JQ2J60y6k1qKpSOM7tzhtis9Q11KtFn+S9pLhUCTTGS5cuXbbhsVGBVgBW5ADcF++dc3n/LjtU5kFZdtqzgKiA02eAzRw7LzeNvusq7xDV7Db6DwKirvX+W19Z1mqGVm8BlYChAJ4+B3AqWfK6Nu0U2ptCXP8eKAqrADAli8c+83vuPwGm+JZjec6sCcd6QBhYHyQd2WQpB7Y+yxZ1LfCu7VluuemU2rQcIOpMmQjEuTRACOYQASgBK/pdBQURi6CL6fVaTXWVEmWSFt5XgDTPwJy2G6/PtfNhcgQgl4in5BK+uLJsSXQ7aXUOBW12edHG52ctmkrIVAnkCBZlwO+1MMzAJBqUIYsEgjY5MWYLM3Nqm09zTcGweQHuBICBhHokK0Digm4cwByJM0UEWs4F4mZNQ8SHfVZjNp0yP2xRfp5yiadAVVrsadEWSAtLM25lpcXWWl9v5QUR86diFrSE+TNJC/rSViIduzKrrqpUshxh3CJ5YrGYV9ZY2bZ5Z6Ihdq5A0aD5Atn270CeY4fSCg5blOkC6KhrdmOd0XzK2KM7nfbRbz6znoExi6aClvSFbXkNsDIh5ojf7xFTKoo+nsAapjnMDKeVmmuZd0wzGKxcYFZSgTZ4jZcbWzT1YnwuHNUAjFdYSjHz+R2wK1CU/6VSehzMDZ/Ha6lYTK7z/lTGgsmENdfX2pbmBqsoyLOKojwrLYxYbU2l1dbXWriwwPzhPAuEI2b5BQIZRfvxALq6Z6OBw1gDhijjmnOV50NZG9I8dZWF+d4u++jvfmld9+9YZXW9mcdvaY/PGlo3WChSaJ2379qlyxdt35GXbevOGIILPwAAIABJREFUXdJga2xulQEcRRxADlhRgByAyiSgrLlHj7qlaVteVWOxtYSVlFeoRZr9irWlfSqVFDuQ/bWupk6JHsk+bDAS0cGBfjHtAChYa7z340cPsyZKJWISAhLClvQgB+D1ij2FGy+sKZJn1hvsNhg5ANS0jMMkxLAEBheOvezPI8MDcvrFkIizgVZ0km2eYWkpreqVKnqRhHMOAJzCPOPsANyAnela0zHYKlLrI4k9AACgGDrQi/PzAhrY89EFZd3xGmk4pjK2uLys15KAqxNhZloJ8rZt2wXYDA0OPzX3AMShjR69PTdmjrHN3oIRC2OH1icMLp4RybWY4amUkn3nbl1qN27ctIw5ptihgwftzp3bMop54823JO9RUlpsNXX1trK8bP0D/WKEwmIjQWfPAmxB/gJWFqDd4cOHBcZwxgEQscfCbgRkBugCGOIzeDa06SJzAwCHGRxsOJ4PzxrAtrvnsVi87KUYJ3FP7LcwHzGxYv3SKrp502bJNgCucm6VVlKwzAgU5swBlAU8l1t8Q700JOnS4NxsA4AO5wnUDYbCAhdlwOf1CdgCIGCd8lqMnfgTUAUG37XrNzSPT5w4IUYXzwtDMABjtAIZc7Sa1V2QMbHneEhcP6DIg64H+nzmKuyvnp4+xRC0zAKy87yYT8QNAKfMU+ZuTis9N9eOHT0q0FuO0gX5Vl5RpqItYwVAn4ivyTiLucX+c/36NY072pEUC69cvSx3dpyqYQ3S5g2gibRDeWWF7dqzV3sjZzZrcWJ83O4/fCB3bsDbpuYmy88ryDqrx1Q0AsxkXwyFAio8w0ajmIGMBUDQ8OiI5AgYC/aO2elZa2psEjua4grnKYAewOLevXvFBqfowD3x+YC/OgszGYG9AKzstRSFKe7JVZ22c/OqAOPigrQAKQzrAKRZywBBrDfiPdbY7My02IHECzCpAcyI41KppFVgDCXd4oT2LNiPMLKHR4b0+ewbiwvzKnoCGHJ2UTDPzZ9w2BnooPP7wYcfWlNTi8ZObdM+nzR0AX+5fvY9mNbaH7LMvsfd3WLAMxcomjOvaW+HQQzzkGthzlFU2rxls/RwuW4Yo+hq0roPGNo/OCizzurKaisoLNK8mJufFtDJfsP1sqeyZjZvbrfNm7aI5ct845nyzNmraRWRKVbGrLq2VucM+2Dfk25JbrS0NovND8MdgJv1lNP2nJmetdm5ee2rFIXZX2DwwmzuyhYOAMNz8kc8b50fyaRY/XwuRSnGyhUn6ZRK2vLKqsaBceZ84N6chnNArG5MFW9cv2mj42MC29mr9uzZZfX1tXbm9Gk7f+G8pLUwNgVoRYOVrgEB5hSOQ2EVS+KxNT1n2MnjExNam6xTxo+5xjVyhsDshTBx++5tO3fhgv3Zn/6pgO9Tp07pdwBl2RPZO2HNAxrnOpdocccskAJhTVW1JBb6+vrF6GT8MLmiY0xz0euT4Sfjz3PiZ4wPRaWKCuR3mjXPAHy3btmsGOHSpYvKeWpqq6Wf39pG4abIXjl2fB0vecHz6fXbf75HYH2BP9/Pd/3uXvAROPP12QzBESAmAuu0S8Joyf23GEappFrNHj1+6HSJkgkFACRiBLQrS4uWSiSUxCDsT8AZJCFvalaADAiJEQPV5+WlZQWbCPeTSE3PTito6h3os9HRYSVx4BKwTRob6pUo0eKyccNGgZ2jI6Nqt11aXFawVlRSaBMTowqud+zapcRoYmJKgSzB39DQiN3qvKOWGFhDGC4BQRFAuTa//CyQ82zLfMq5qf9HA6KuLcy5jD/D7PynAFEAl++407u/841WpWNu/ocBokzob5ii3wJEc5jpU/D0GUA0hcZmyrENheF6BbySYKjFHT1MtEPRCfU5V3r+m2fAawB3oqtR6WKmUmuO/eDFid21awLKwuBkXAF2SHwwNEln0JLKkwwDjDIE9UneMF9SwOrzqX2dOQqQSMIIOAGbANYTbVgLS8sWjccsDniMY7DHbGpp3iYXFiztgyXrDHEAomBIBDTeKfNmaBLPWAyXcZIB/i3tMW88JSwM9gVzFRBQP/B41eYuTAzTKICSTMqSKcdmFCAgxiQMWddGDxiKpARM19Ul3GLTWRaOR5p+/B7Jb1FBvnlSccMKQEzR0iILGn9PWcibNp8lrSDPMUUrK8qUMMBOyi/KN38Qw6Kc8ZcDNp1cAUzfoPkDYfOSlNE6DxgajDimKCmE0FM3Xx0wCnBsllxasjNnvrTPTn1lC2seW0sHbC1ptrIWlcwAzGSScp4vTGveB6CFBIukMzf/0QcE6MRwyecLCmTmnpkLYmvjqA0rN+CzBPOP7nTMm2JRgSUkKWrnz7KkkYjA8ZnxzAf8Tpt5kxnLD/qsoijf2psbrLmy1PJ9GSsOw0Aus9rqGrE7AvkRCxcVm6+41N2/ev+zjE/GQRoHPsRjHSDK3zWuTmdVxlXRFVuem7S7tzttdWXRiksrbXUtIdAZndX5xWUbnpiwlg1bLK+g2O51PbSK6lqx2NCKnJ2bEQB84MBBmXjgeFxb16DkHeZveWW15CEmcDpPZ2z//gNiBsFQY50BQpFUSvusrNRKi8ttqH9QepWAlwADJGywgigcwdqhxZskk++V5SWBYDDart24br0DsNiq9G+XLl6U0ciJEy+rVfLhw0cqZgDKsCZp771565baFDEKKSkpFvhB2+677/4gq+XWK9Y3n6lk2JOxAwf3a24Ayoo91NAgQBZAhaSfxBuglT0FUIJpWV5aLjdsfp/kk5ZxruHQkSNKpknaYXbTflpRVaW5RDLPeXHu/DlpktKVgKYlrtSwDDHX27lrp0BTnI0BHFuaW6wgErHTZ04LaN28ZYt9+smn2vPQ8GNcVHS7fUeM2OPHj+t6mcMAQzyL9i2b1GoPYAaoxZijiYv2Xll5hfU+6ZEm5a5du21r+zZpdAPiso9KUqC5Wc7GYtz7A3qd9JHltDwlKRl0/9Du/uCDDwQiAN4CIHCuhgJBtQGzVgBKhoYGxAz7gx/8gZL7i5cu6NyFkfXkyWOxofbs3atpzWtKSsoESsJu5dkAHLFmkUhgPAG9AA04f2Ev0hnCGHQ/fKQ9kWvlrGUMRoZHBKS3b223xoZGgRe0swKQwvY9eOiweT0+3Zc6CCwt/W+YYbTXMqbs7YA87CGAz8QZOIoDPMEqRCKHNc24RPIxviq306dPW3dPj86JnBYh98aceumllwSwY06T05plrGGHMdnQJ8cgBjMjYg3kfG7fvCXwE/dxgJHtO3aI2cu83bVzl8AeWrGvXLlsi4vzOiOYS4cPHxGoSgxAW/CDroc6S2ll5gwFBJqenRFoBKDb2tImwBtQiPdgvgMQjo2N2OLSggAf5iCgFCAkrub8/fChg+rI4fmXlpQLNGV+UpyrqnTvRYs748y6ABzCZZ14jfd1Z2yezl/mCLqXPG8AQcYM4xmAXHRYmSdz83Pas4nLYD2ytjnHc2ZXuv5YTK3yKmhiroTUwFpU8jEAToDqaFEy12gBh2lNcYd9BNCPog/fyHrU1TfoujmL6PpBl5R4AGAScJt4A0mNCMAeshnFjs1KHAGQBgOYLz6LOcU9Oeb5vNjCsOWZw+gPM0acyxi5se/JOKmk2J70dgvkphDTtnGTDY2M2M0bt6ymutY2btwsYJv73blzm87yXAwAs5F/J/7lWGVs2LMwhAIYrKTV/xFs5VppzNIhUFiYr8IF+2BxUaE96e1RPKzCcDqtawTQRzsU1irrkzmBXAKSKcQDxNoAeadOn7L79x/Y+++9ly3yDAjUI5aH7Z3TO2bM0SetqqkRK5LzBi1jfr51a4ckUCi0HD92zAqKiu369Ztin8IOZp0wdxrr61S44HziTIGVz1xkrRG3NjbCAHUgJ0A1ZxKFj5xGJ5Przt272vsoLJE7sIdKrikU1FpmvbCuGUfGgnFmj4Kle/kKpl2T9uYbb0hPFKbybz76jdihdDnkQHBY2ALLl1bs8uWrWpNoQl+9elVAMp/P2L9+8qSKJCrCWNq52QOU5kdsLboi9riK9zXVkuyCsQpADfP+T372R+t4yQueT6/f/vM9AusL/Pl+vut394KPwP/+F/82Q5BLRZWgAH0mqvO0pBAAxpMxJdG3796R1hbMg/nFBekAzS3MW9Dvs2olAGkFmDVVNbZ109YsE8WnKjZAKQAmAR/BbUEkX4knQQtOpg8fPbKiEtdyRkBHQEbSR1JNQOgE/POlZ8XnYlpAckBSMTY6bJVV5Y4tE/CLEQFDgt+dm1uwC5cu2eT0jAN5kumn5g0yERKA48ArBz7mtETd34UfZoHJ706Tp0xQAFC9/huGZ+59ft/Uksv8s+3xWX/wf2gappMJgyX6LCAqVl1WT1TAU7b1XtfwlIX6DYjk8ThA86kGadaoib/r/pLPsFN5vbtxATAY0JDcCGalnd7vU6IinVEYiFmjJ54RhwXJPC2CMLGca33IlucXHXfVh64kxjRubH2qyBcKcJCDp9gJBZpHCkRp9xZXxbnrMl8IqMvFOKHt0yVky6urtry2aktrq5YJBmw+EbO5lSWL0VIPQxEul9q0M+ajjd2DUbpH4GaYccF4YGHJ1pZXzJtImyeRtGQ0Zhla6yNhC4eDYhczSryHw8gAyfgZYCDgrwOsxdPMsmpgUUsaIBCwSB7u9BmBLowVwT4AAC2N0bVV8xDoZ1IWyCStvrba2poarDgcsMzaigUsaQFLWCTgteLCfCstLrCK8jK1nOYXRiwY5JmgJ+qkDngOJCWsSYBonqE/GDJ/ON8sWGAWdKZBBruXwcgycQUAYiQhzTSPjQ302y9+8Su7cuu2FVY02fxy3Jbk2uqeFc+ONbW4tCLwnGSP++WZwIyi4MAscixUt7ZIZkhMYKHyzVjALuYLvU9pscolGS1R19LPqJJ0KfnGnMTnkiXp1GJ+lfbIhb40ErCWqgrb3FBrFYVhi3jTlh+gzbXCqmqqraC40CLFxebHmC0PjVBa5/1OPgDmDteKTihzmjmPtAA/g4Edjzq9Xq/X0gC+kiMIWgITk7k5m5qds+npBbXkx+Ipm5qety3bd9jSasyu37gpwxoST9YF4A4JNwkxOp5jIyNWXgaTskBJVn5hkY2OjdvyyrLt3b9P8wfGEy3SADvHj78kcJFnDNAII1EgVjojphtgAV+wRUnmMIaQ3i3ayUkH8JOckkCz70MOxlUd0BFWJKYUFI6ePOkVsLdhY5vADcAamKPoTG7euMUaGhvEWGadrkZXBKgAENFiiQ4bz5BEuW3jBs0XmGpNzS1qbb3VeUusNnQs1QHQ1Kw1xPlCey/rHRANAIpuA64fMA6dVPZ+gFhYqSTaU5NTmveAb5iHAApyjzgUA4r+8ld/az//9z+3muo6e+211wT6ARbBhKQ1npZuPueTTz4RKAaLFY06dEYBEgDlAMAw5dm0eYuAWgxuYEoCUvZ0P7JXT560ze3t9uD+Pb0/BUPaQ/l3AMizZ89Zx/btAiXZA2Al8r60TtNqCyAOQMZ9MkdoL2UMACVgVTL2gFnoMLPPO6ad3wYHBgWqAqLhqk1Bc2hkSMDA5k3oCdJi2yf2HnqnsOXQc6RFnPcaGxm1K5cvSw4BCQIKijAlAWZJ9tnnuGbAKwAvWLWMOVqMAHIwlQEEaAMG1GSN3rt7R0aKGEkxbrDPmCMAXTwX5jDsQQC5rkePBG4fOHhQYGVvb4/2XBzry4pL9FxpPb57945+D81yQHQKW+iTww5dWHAgBc8Kt/mcDjYMyngsaa+9etKOHDkiABXZFa6D2GLHzu3SgOR6WlpdrMGZSFswxliPHz0W45PnBMAG+AiohM71xCRSQFNaF8gB8DxgudMi/NKJE2LKYUoD0A2oSWEW4AZm2lo0JokfgPzt2zG4SYtVDfOO9naAHhhwPNOp6Um1FaNdCpOPeUfcg0wCLen9vX0CF5kfANC0G1NUwNl9LbaqVmSKQZxFgOavvnoy2z4f1HwAzKWYTAHZFYc9Gie5eIfzNHdZf6xPAGekNjCgQo8W5jn7Mu3fkiiordFzgVHOPgGwDcMR0DO6uuyYu+GwWpNh3ALEsh8BJrLT6xlOTYpBWFtb786AtKlYz94EML9txy6nL51M6lncv3dfBTPAQe6bZ0jsyP0zXwD/ANCRJ4H1ra6gdFpzfXlpyVZXojrH+TnFfgpNgLLMLfYBgHCeCRq78wtID6xZx7btYp3fuoUESIXiEj6TeMfp7E/p2bEXs+/B0Oy8fVtAMcUPzkGY6ewlnIWj4xPWebvTuh7cs+9/7x0ZplE0gS0Pc5bx2dK+Va33jpG7Zl2Pu+3YkWPm85hdvXJF579jAhdoL7tx86YYxe+9956kL06fOiX9Ws4crmnjxjbtFxcvXhS7k7OD36eIwDPj7GBeMkbEuhQ72JtzshSMG+308/Oz0tMkHuGsQbqDL65DuuHZ2Brm7KXLV+yl48ftwP79Wgd4CmzZskn7C/s5BSuKFIwjsgqcPcwlyAzMDVjSSKUgncDZwBgP9A9ad/cTe/nEcRmoET+OjY5oDm1sa1PxCw1a8of2LVsd4YPCzvSMxqmn94kK+Xw5w68VMb4pRJKvPOnpVkHE+RjUyBCQ5/Huu+9qb+XzOX8Zt//23/w363jJC55Pr9/+8z0C6wv8+X6+63f3go/A//K//a8Z2qUARQliMUbAuIWEhSCTgORm5027ceOG3FwPHDggIX4ST8AJzI8wRSJxwsQoGUugDqjECoF/Wtpgd1KNpT2FwB7zJZIXABgCrLKKCrUJ8ZkE5LTUA3bRokhQBoNgcWFJQTIgDO+5ML+opKKsrNhmZqfsQdc9Bf0wMZz2adCuXb1up7/4UokK1LNEwoE1anUGp/E7g47/WED0Wy3ztLECIj3z9f8nIAoIQyLM199rm5c7/DNGTTJpyumUPguIZmHFLCgqkyUZJCEf8B1AVHqUWZVRmKkwQf0uUST5IeEg8MUcBBC6sACtpmIxiNQmDUiVNVpinGmppiWYJISWrNmZWUslaQ9MmtcHg5SWZWh+PsuQKKHtCaiXc8uO5FtNdaWSVgJ5WlQRvie54LNosaRlHnboUjxqMU/GFqJRG5qetFgmZYks5zU3Lh5LK4kAnMWdFksNjHrS0TWLLa1YBvZjLGHx1TUBgzA8Pd6M0wiFwUW7uNixTmyAlnkvvyMGbxYn1ZxwrYaMCcE8gKgYp9l/EwMiHBL7miQK86UIRkkeNExTVl5SZK31tVYaCVsmtmLeVNTy/GZ5AZ+V5EesorxELbKlpUWWlx+ycJ4zvyKZkOZpbr4gmSDZBFrng+ahZT6QbwY4CvtHzFfHmBUyxvMAIMVzKpm2zpvX7Ze/+o31jU5bgiZ+kUFdosq1kywGaWkMOfYJIHp0ZVVJt/jHAb9Mrnh2zAeSCBJiEnCkOVMJ2gjD0hAlccsxQQFJBbJGwip0SO8u22rvDKQAoT3mSSMbkTRvKm7+1JrVlhbbtrZWaygvtqKA1yI+E3u0uq5WrY+hwnw5zgciYQvmF7q5zZhgogRAzORwzXfuvzUemFQkbXJs1K5cumD37nbKEKS6tsE6du23ydl5S6SRYE3a9Myc7drNHllslTX1Fs4vtPtdD4DRzeODBZsQEIC5BAk4jtKYRKEh58e9dnREz2tpZUntnCTMmzZvUoswLCMKVrRes4/StkvxiCIQhQLWDPs1TDYYNYBcAJ2sFfQK2d/R4gPkYU6SxMP0QqcUAzzACgDa2dkZaV8CIJ47/7VYP7QlAuiIpVRebkeOHFOi+jd//QudHR0dW6X9yHyn5TQHLsF8othFggzDj+SZLxzZARaZE+j9wdbcu2+f2Gc5IJVCDMAcRRfOKNpyAc3YQ0hM0dJ87733dR20EQO6lVdW6h5wZz94+JDAC1qAP//sd9qzaCVHG88B836BC2imIvMBCAXggKYm8xR2UmfnLWmeoh3J2SNtR59PEjFffPGlNTc1qD1UiXdvj4CMkydfl6ELYAZmWjCn+gcG7Padu3q9riGe0LPmGQJscXYBUgLWwW4F7OU54+DO69nnaL1vqG+QgRCgswor/oAKCrgdC7BehoWe0tl74MB+vQ/v2dl5U+y/nMQJn3vn7h1r27DR2jdv0XMFlGHeUHAEzILFRTE058ZeV1snzUf2PuYSY0jr8CpmKcPDei3MKcCeJ71PNN6cx9SOYANL8iQUktEOLdgA2ACkdGu0tqKpG1ULupjvkYjAbEA7gDnHHI3al1+eUZGC+Tg7g5Zohfa12dk5FVP7+/rt2vVrapFlTu7audsW5pcEMvJsAS4BhWj55f2OHD1kKytLWQOVTdn4Y1qMXK4TjVHuk4LE1MTkUzAaKQNY7EgBoGV64cI5Kykvs507dgqsoW0a1hjgPEAaupMA0AE/RYgS7fkAb4BPrE/GHxCS+XHt6lUVhgBgSkuLZcYnFmMqJa1NrhugnP2yfdNmrQ/0edlziat4H7QQKyvK1YoMgPq0hTrbEo1UA+cEpjUNDXVimD/o6tJnbt++UyAfbeZ8JmC30+8lZnKmixRSnaZpWsBkIh7Tz5Gi4DnIBGdxUWxVDBOJ7UqKCy3O2suC17AkOcMwEmMfoFBCbRemfG59IrvDOcSZwR4grcesxjd7HVVKCgrsX8wJ9jT2RMfgjmssiAcpAOm88Hr0/IlZAPgBdedn53W2AJIi0eHA0TXNZxilAlE9Hvv63AXpEL/6ykmNBaagZWWY1uVJ/oPCDuNPnEQhAMMzZBw4TZhHzD1kDADo0LZnnaHpisbl457HAvth07KGmMcQCY4fPypQHAkWzoKmpkbNl7V4wubQzERjOpWSERL7GWcwMTwFHYoynDUUMACGOVu//vpru3j5kn3/ne8JIOZn58+f137yBz/4gYBPCiynTp+xo0ePaQ3/z//T/2gvvfaatDz1jNvabGJ8UoDl4oLTgv7Rj36kc+DTzz7Tszt86LB0nWEts34pYF6+fEVFKNb666+/KUAWczIYyxQcKNZIw3p0VGxeGK5tmzaKgMH+ztzk2cFiZT2zhhrrGwWuM+foKKMgL6kWmW4iYzGkdYL3AGAoRVsA0cmJSQHEzJUd27c7SYuJce17dF4AwpPPoJF96MB+dV5wdvUP9CkeJ2YhniDPAKDnTPnX//W/WsdLXvB8ev32n+8RWF/gz/fzXb+7F3wE/p+/+1WGYB+mEIEWCSLB+4Ou+0rejx87bqXl5ba4vKjAhqCOBHZ0bFSMBFhqVGTPfnXWiguLrbl1Q5ZVGLDhwSGBI5gvkMxHV1esubFRrWaAbgSrBK0klGhMkQwvryxJpB2mA+0zmCbglj05MSWnSFp5YEUNDAwq4CksiFhxSaFaqZXwT0za8PCoXjMxOaVAEsYiXzmHerX84gae1U/8NiDqgMRcy/yzG+DvM0wSOPOfEBB1rfOOgZpjoTrwzS/DHKLtHGAqVitMSF5DpuCEHdX65r48WYMgB+A5BC/raP/UdCn7H44mKmbnU0MnOck6oxYCSzFy82hrDisYJoHgi+QLxgLJBqAlCUOIVm10H1MpJe6wAfr6By0eXbJAKF+vScTWBFDRWkcAX1tTp8Q4P5ynyj+JA+w3wHUSNoFsybitxtcsjsYfZkfJhM0sL9jw7LSl0P1EHzDLsoV56HSmANNgiZr5aMVOJtQ2vzw7b75k2vIBD8EGMeECHIa1iO4ar8t2UYvRgh4tPdsex3x0TroA7AChtIY74yhaWtVO5/VqPGH0iOWC/qXfa5GCPCctAbM0Gbf0GuCnxxrraqy2sszCwGnJVQtaUt/hgM+KCwutElC0EhOUQisoglGLyZLXgUh+Wubd53GzznU+bF4BorTPoyeK6zzfWSd15gw3mExZJil+sCVWVu23n//O/u7Dj21+cc1WVuNWUFptXl9A6w2gj1Z3ElrAn02b2q1j2w4xPQApRkaHrfvJE81RWHEklwB1PMeNmzZZfV2d3bt916YmJ5RsDfb3W15hgR09flxjdOXyJSWWzCO+cJRFj5MEmfHzIHGAUT1AdypuntiKNdSU21ZYVXlByw94rIJkvKhQexX6nIH8sEXQFA2FxVIOhPPMh6EcrFkmBuAwz90LgI3jfcq6e7rt1O9OWSAUUmshRZ1DR4/bxvYOu3n7jq3G1qy0DGYicgBhmYI0trQpOcU9nhY8gH4YsxSUYFeSVOE6DGMMSQGx4bOgL4k1rsn8ngP/EypQAaB0Pbgv0A+WHm2iY6Pj+hw09mjZpZ0aEI1CEsBQTgsO0EUactXVal9mTuLafPnyZRkswcohqZ6amc6uMWcYQwLJnovu88VLF6V7xzyHqUNR7Mihw/ajH//QHty/bz//+c/t6NEjAmlJymGbinVYXqZWcu7x7t1OzQMAQOYBoC0MSdhT/FzMn4EBW1pesv379qvNlj3j/t27up7m5hYxBmEV0U5Pgs464/MAdUnqKeQAnvK+MKdWVlYF9PI+7Bura1HbtGmTijSffvK5DHBoDX3nne9pv6MVlnvGJIrXMIYkwIAmzFXGDODr2PFj0r7mc2ERAdQCAnB+waSDQY0LMfsVAJgYpyUlYp7BKgIU1FrYuEl7IGcfEgVcAyAiLNOrV66KGUWSD/ACsAebFAbc6vKKfX32a50Db7z5psbvcfdjgaCAD3/0Rz+z773ztvX09tqlK5ckhYNpE/IKnBP379wTuFXf2Kj24g8/+FBMwDdePynwASCAcYABCIAFaxTTFVrWAQh4DecsQB7PkzOSUhEgFyAFexHdIFzXndu37eLFS7axbZNAU4CqnXt26vcASJlTAInsozAQOVdhqAEAA8gBqkir0R+wnu4eO/f1WbHGxGCtqtTcpi15dHRcrfW4UANQtrRssJ4nT+QATxGVeIB2Z+KYndvaxbovLimSNi7PBHANZqf2l2xhjrlIazvXwOfDugXM27dvj+bZ//2Xf6nOlJ/89KfW2tLgg8qZAAAgAElEQVSqlufxSZ51mbpiOAvi8aQ9eNAl1/i9e/fbxMSknmthiQOu2CMYT4x+mBMAbLDwuCZYs4wTRQdA7pzGIwxfdF0pHgB2yawvGBDAyjx5Qy7dbQLg6fyB/QoDmbXPGf7wUZctLS8KUGedcC9dXbQQm8a68+Ytnd1vvfW2gHqBiIm42N3MIRjDgPmcz3wmYBKAqlzqk0kxUJeXFrQ/IevCeuQcBGQHpEQyRW71BQUyulmDdV2Qr9ocgDz/BlBaUlpuBQVFYs0DUqobIYVx0bA+s7qqRiAy+yRrlTHr73uin8nIMEOrtVf6wewVzDcY7TDYmxubXDdSyBn7Ia/BOqGowTNA3mJ2dl7SLrTUK3bi7E/T8RHXHEVLF+ARwgDt5KxdDNxu3e5UsYciEsB0rqjEXEdO48CBQ9JxvnzlkjS5X3vlZXWuQApA4kdmdY0NKhwQt7KvMTYUqcoB26dn7OPffKTxp1jCdaDDz3NkPqmThzhRrNQ87Y2AyjA2iaPKyksVyyNzw35VVlZhq8urmk+wne/cuatCEXtX551OO3b0uIBZzn7mx6effmJFxYX2w/d/pIIPc2fvnj0afz6b30Fm5dbNTplksS9ybYwDXWh1tdWuU+LxIzt95oxt37ZN//63v/iFbd+zR3vN8uqK9myAS+YUxSXa2/nZ0gJyEo1WW1uteBXNVp5zTmoCKQieE2ctP6OAEkCf2B+wK5eu2Oj4uAonFJVYOxgGFhcXan0jF0Chn/kF8YM9DzAX9r06pTB6DNNBFJb53n//3/0P63jJC55Pr9/+8z0C6wv8+X6+63f3go/AjTu3MyR8Ck5pFU4mBW6g6UcwQNBBYk3bTx8t74sLSmZwkSeALSwqsIWFOYGQiPAXlZS6YGpoSAEYph+wOfufPFHLIcL8JPMk7ASbBLTXr19V6zztPQRTk1MTClBu37kjB+Ft23dIvNzv9YthAJiGiy8sDjDNoaF+OcICHNTVNiiIvHDxov3m49/a2Pik+TzOVAiwgWuMxWlDT4txwBdBsOA/gNB0tn0+a4zzj7E99ZrvAKL/9O9/u2XeAZ3PWMB/yw0ezxfH9lPrfDr5FOQEkBK4JflRxyAVvYJ7ESAqJC+LgzrWW84F/pvWedfi/fTzsyCoGwz3Uu7vqYYp7MhgNggEBA0B9MFKIOAMKejnmROQMm/kPp+irT32lCEjTcisHiSsH4AKGC8E3LDeYIJ+Y0KQEguTBBQtUbI0aYwWFCoo53NgEGI5Pr+6bHPRVZtZXrShiXGbWVk2H23PXo8l0s6QRo66AomFzZoXdicanmCGqaQtzs5bbH7JgmmPBdFH9aA36lWSj9Yd4Ceu8c45Pts2nzVVIklygKibT8wjaWX6A2KVOk1Vp+vJF+uMb4DLvHySu5QS26DPY4VosNHWn05YZUmpNddWW0HQmwVFU+bLxC3g8VhZSbFVVcKGKFHQHsy6zhOow96VnAH/B4wVIBpSscIBokEzXyDrpu4kEQQGai46Pc00LM5ExibHJ+2D33xsoxNztmvfYevpHbSR0SkxP50xWotY3ujELS+tWkF+obVt2qR2YdyfXZv4gu4XZjnPmvZGElXmEG2fJDg7du60X/z8rzRuP/7JHwp8gwmyb99+adgh2dDX+8Q++s2HMp6Rlm3GK5acpZOWiq1YMrpk+T6PbWpptk1i2IYs7DErLchX63hBcYFArYKSIgsX5FsgD1A0bF5a/NAO5bklscvxWBKzo1TaJmdmbXEZ9tWUGMzhvAKxngFm4+mUefxB7Z2wNzF3g9FEco2W3aPH3RbH8Kmp2Wk81tYIyMKchGcOeERrLbp47KswOUkaYRThTM065u+0cKJxx3tQfKiva7DmJsdq+Yt/+3+I0fTTn/5EZiYsXhhQgAMk6SSEAKns64ABuJ8DrD3s6tIeTELY3d0jcACm47Wr18Sk2rdvn1g+/B7gH2YmMloLO3df2KaxaDSrKVejKYQBH8wx9DIBBThbADFhiLk9weSoDaAIgPXDH/5Qen60LzI/aNWkjfz6jetiT7EncN2Yh8Ccg5F39BitkYUO/PH7rL+vV0nquXOXVIj58//yz3Tf165ds1deOymgEqYroBrjUFJaKvYbwDTAFE7vgAS5eQbwwDXTYgxzifeCgQfAiIYoiTWFPMb66rXLKvi8/c47ek8YR0qQu7qU8KMXeObMGQEwAvOzruQA6oDFPCf2Jc5SQExeL63JsXHtp60bNuhaaHk9+/VZAdho+NG+SpERPUF0GgH40O1EVxHGKffONy3onKl/+LOfyjjr3//VzwWkA34ANh/Yd8BGh0a0HotLSjSPMN/56KOPBBizJikIAUpTyGQceLYC6eMJmQ6VlJQKIDh/7pyABvb08+fO2/d/8APb0Noq4yg+D33w/t5+W1xclnYfPztwaL/d77ovkK+9fatAv6WlZSvMj1hDfZ2AKYpLjD2sX+YEMge0qlO05HXMTQBtJDcAqq5cvSrwEpCW6z506IiOs7/91S/txs1O+8lPfmIbN7Sp+Np564YVFuTZ22+9pbkKaxZwDKMingcAKAApBWPAd9YpICYO7GK5zkyJRcb4dXc/FlhPgRfzGbTWjxw+Zk96euyDDz5U2y73Q6Hv3XffN78vYDdu3bDq2mrFU7BnYYIiDcFYwcSlbRpmMGOwa9dO6RuyVmtra2Qaxu88uHtPa4Y5zL6ye/dutbmzf6BfyzxjDgEuAk5zPgC6ch+whtlbMRhCY5SCCPMdgIxWYkDJooJCzXkx0ONxgWmA/rAVKaIo7qqvd87lo6OSu3nypEfSFvv27bWJ8VEVL2D7sicyjuzxt245Tcr2Le3W0NBk3d2PBJRydjC+K8uulRngeXxiSm3zrBWB9GjBoykeCtvw0GCWKR/R82YuYk4GcAsbm4I/4wbQitQIrwMkxKCL+wYk5pkBGPPNGDx50q3YkTWOgdMcJqCJtJVXVKrdGoC0v29AexPrHPAZ5iLP/I3X31Dx6v/6P/+dikY//dnPBFZSTKBowzUxx4hpMsgQBYMC8q5cuiTzHtbn7Ny0Xb56WXOP6wNoZX8cH3c6ogDRp86cse+9+ZadfO2kQFmkCzgfANEB2NkfYDnm/s5zJdZiXRB7sW6IP2KxqF5HEcu50KdU/ED2Ac1bTOZKy8vU6bB92w5dHzE+YDbs/P379uhsYF5el/N6seJ8ukc4s2EIE7PPzS3aq6+8or0bTWX0W7ds3mhHjhzWPjEyNqZnxX0CilJohx37+alTNj0zYz/7yU+0t/JvWzs6VFguiCARMGG//NUvLRDw2SsvnxBAy3sT9/DMYZpT0KAwxx4PO/6rr87awOCwGKUUo5ibjKEzBEzrTOKcvXrlsuZRTZWTDIF5j1wGz5cCAvONdUG+8u4P3lvHS17wfHr99p/vEVhf4M/3812/uxd8BD7/4kyGAIOAnkptQWG+AuVc+zOMURIegkhYnAA9tD6SuO3bu08mHGpXDIbEFqNtdHFpWW1hgJfobRHQ3bt71+Zn5xQoYTJDsCbx/tISASljI8PSsuIaWlo3KGgioYNBQ5KHOQxsPxKdySl3vQCf4Eu1dWiKFtmD+zAbvGIXDg2P2IXLl8UWIXh2Lp+OpUarKtih2ogdBTDbav5tdujvAzf1syyA6kBUmJj/YfqhDmD8JwDRZ8BI/hNAVC3oyZybvAOs5AIPqAUIl0Mvc3qnXI8+51lAVO/2FBR1zFGHDMqhPPe73wFF0+mkQFHXru8zD1VxQBkYAACOGdx/A2KsRML5ArhIvgAuGSsShtWoc6CHHUKyAVADOAIgrdZnj3O0J1AloZCuazJj0VUAHAd48e88b5IpEkeMtQB+CorzzRf0ChBdTMRtYn7O+mh9SibMF3SGT9L65D1hkKTxondMSEDRRCxqvlTSpPC5ljA/LdygiImkRZdXXTs2oChDpWv0qJPajQcAqAOMAUOftlpbRvdLEkuyyD0DEjAeOaMPTIEcOIuBQE6+wDnb80SDXo+FMWTyeayxptrqysss5EFjNGHeVMy8mZRFaBEuIQmEKYo7MnqiAQGjgSAJo0+FAsBR2rUBK7zojMJGBTiTyVIkC46ipel3tyCNVNiqtP0DmHvsDglmymubO/ZY/9CETUzOWTSetELcYGtrss/TYwuLS3bh/AUlXOgxjo1PqLWZRJwvWN6wzUjOGJuS0jKxLz777DMBLbTxsb9gNkGSAVOQ9jnmhdpMSZZmZzVXYA8vzC1Y19371t/XY9OTY+b3pC3kzVh1Wam1NTZYQ0WZlYQDFkilLOzzKlkKRULS6qyqrbECzKvyItIU9QXzpBGawgRuZcUG0fFcS1hD60arb2qxxfll+/iTz8X43LK1Q/vb1WtXVWB57eRJ27J1q3U9wshkQgUmQAWM4wAhSZ7QaoPhc/KNN5WYwk6sb2iy6po6J52wuip2HnsqrbEkhznnXQAZku6L589bfl7E2rduE4CJQ7QMwzDxSmKY4tojmXN8BoAa4w3QxD7K3j6DdtvWrVZUWCBGERq5MvpZcMABIAxf7MEUPChI0c785ZdfiBnEtcF4vHXzlhLVf/Ev/rMsG2xRwAJu6MxFGJ+AB4C5aGLCwANkQoMU1hdzc0PbRoHqgJ3cF4AlZwlJNEknmo8wETl3KGaxftCuxCGbdvyAz2ujw0MCzyjGwHRl+jIn3bkUliEKRTgAq9deO2lHjh23leiqdd7qFCC5a/deMe+uXLkqRhOsIoxRXn75ZbH5WP+0KFPM4D5wyQa8ZkwBMmLxNYF7zGfOKwD/nsc9AsBeee1VgcwXL1ywX3/wa7GcMNSC9cj7wXRkfcKuFEjiD2gsAOd4T4BX9uq52TkBVwIu8iI6/2BwwdYHTINB9uknn+jf33v/fbHUfve734kx2dDcpNZR9h8KCYBQgPfNjc124vhLMi2CrQj4DMDI/gqDGCkBHNUBVADqYEk7sKNOLFbGm/bWxYUFAZZ0aQBuAdZSyKCVlZbn3t4+XTMgDfs+9/H5Z5/rzPjxP/uRtbS1ignLfGMew6yjYErssKFtg0znmHfsZ7ye5whofWDffun5DQz0iWFdXFSi4kNXF07ufQIemUNoSBIPsBfROgvQe/PmLTEW47FVKy3JlyELreEUS2AF57od2DcBVmAXc5ZJ6iQYdAaROHwj21NSKrAEsIvSGWuZ3+NZcE2Ak4BF7H08SwwFN23cLJ3zO/fuWl19nW3ZsllgLPfNfsl8ZJ2x5ikcUCR++PBBVt/RGSwx1yhIsL65DsA8gGKAH85Y4jquGcCnqalBHR08F9inAN20BfuDGM9VCbBUBxAa3uGI9lta8AHcYdctZQ2LWFus4RvXr2uP4BmyJmhThtVIuzut3qwZwEsAPuI7igbTUxO6RvZwXNRllFNZIwYlvw/4xrVJ3zgYlqYpv0PMxnnC2DHP3DmypriDdYhsAwxJwCvGHcOwiYkx3SvPkxiWf+c+6VJiPtAa3drSLGO28dFRFV6JW4gNGP/m1lbt6xQRYPbidL8SXVNrOfFjc3OrQNqRoRGrq60X85DXMy9Ym+yb3MfU1LT2Sp4vf2f9AOyy9gGOOUOOHT+uPRl5CvZkurGIi50UQqcFA35rZC+dndP78+yQSEHn+dbNm/b11+ccoDgyor3v2NGjGmPGh7nOOcJaZk9mT2GP4blRDGOvG58Y0fjwnKLRmMBNzi7Gj+sEkGf/Z2+m8IfECp0HMF7jyaR1tHeo6MLn4QTPnvDJp5+qjT93fqG9OjY2IZ1S7vvU735nt69ftsMnXrWf/fQPtfZZ4+w1yKuw9on5JqenNM+lKT08rDnNNbHnIGHy5htvqkAEI5yzEPYwezJFAOdwn7ZobNXiawnpY1dWVuub0BfJFnKVnbv2WH5BnnKUr8+dE3McIP/ka69KKoVzEZMzziv2SuJI5Lz6nvRaSVGx/b/svUeQnFmWpXfDtXtorbVAICS0BlIhs1KUbnZXV5f12HTTjLMZMy654IoLLmg044Ir9vQMi23TZJM1U9VZqRNIBQ1kQEcACAQQgdBaSw+XtO/87khUZlZxyOEKCC+DZSHg4f7/73/vvnfPPfecYsye4gn71a/+egcvecHz6Z3bf75HYGeBP9/Pd+fuXvAR+OjsmSRVf6rVMH84JMzOTgtI4jAOCAXIQuLoGBDRBh3VARVAiFYnggSAD4ALFWzankrKynV4AgCA/YULPUwwAC2MODg0wg4FAAr5/bawOG9LSwvSa+PAhCYZBx+E5Pls2lxwHu3pua42+ng8KTZSbm6WXD5hUeFmmT6Qzs0v2PjkpMBTBzxzANG0Iy6gByxLaUSm2tGfbZV/Fgz9Ngj67JR5FhD9f2KH/icDoukvAC97Coiim4gW6jcgp1rnAXvp/eb1bUCUBt0U+5TkVKfAb4OiLrcYSU9BMBk0fUNTdRy+ne8UCIieHzqiPkezMg3ywS7AYR1GDcxAp00LMxyHaYx2Gtcr8yt0G1Pt5WDLDtsTZkJUDDAuFUAUnUmSAbT0YAvIRdrntOcDxgLkeANeiyQjtrodtrVoxIanJm1sYd62YhGL0SYW8JtXrc+Onmc0gclSQubiGo7YtnlxfodxgsnPxoaFV1YtEY6YKxo3NwwOMTkc1qSLtvnU+KR9rRxfKYchyovvkbFSMqnDPcme41adoSRZOpqRiD47EPJLplLaqynjKi9rEbA4GrF4eN3ygn6rrqiwouyQY7CUjJsrETVPMm6ZPrOiAoxkihzZi8xMATP+gEfgZxoQBZRBRgKmaPqPwxQNmHloow86RkKgxDyUmAOEQz7OcHstEQ7b1MyC9dzos+GJGWve1W0xc9vY9KTMNGADwvLr7Oq2wqISMYlIkADtaBlmDEioMGeBvUFCxoMOwuDII5med5Iv5DTMBI5SeICFSELH2AG2UojhRVsgjLattU0L+oPm9bnFavn880/tyeN+Cy8tWVFetnU0NlplQZ4h5uDLSJjXZQLZQ6GAZeXkWCHtjBVlFlACxuhmSEpgZm7R3nv/A1tc27Cf/sVfWdfeAzYxM2c912+KQdm4a7ft3b/fhgaf2NjomNU31ClOTk5N2O7drQIWV5YXpb3MteHiS2LPPcOWhWHpB4DIzbVgZrZMV0hIYZgBqMFKIflDZxKW0dEjR+3IsWM2OzVjg4+HtKZ27WoVqRcWGKxM1iDABq2ggGu0qZKUAgqsrayIxcsaW1le1tqVvl5ejtXV1KgFk3kJqEMLO9/5+eefWWNjs7399g9lZMMzZZ5zb4Awv/71r8XcRzMT4IKElkSUawPIhm0DCApAw+fyzA4fOSxw7uKlCwI9d7fh0By3z86clTYobKF9+/aL/c3Y4XTPvQCuI8Fy/8F9zR3A3e0tChYAwpjlbemeuD/2HQBR2tKbmmnXjtrdO7fVjsw8hDFUVVNjAWQSMjJscmJKoD+ACffIfTCfAS9o/eZnzG0MbWC2/uIXf6k2bYA92lxxIgeoAUikDZU5CtiF2QbGOUiAsI9ibkM8AMhEm48xBZQFtKIIwPhjyANzi+/Zv2+fCgk4GzO+ADsUBVgvMLmYGwA0sK4FJPt9YhcCBKAhCWh08dIlmR8iQ3D8+Ak9E76vuaXFHj4ckJO9J8Mt2QEAee79lVdfdcDOiQnNRZhgjCuttQBWABBoY8LOY97AKOW72WPo6tizp9s62jEsWrDxsXFbmMdpfkXvB/AA4HDAj3yLSz/aceKmiMacBQTCeJHvpOB0+vRrcq8n/lPI4L4ePRzQXnHw8EG1Rg8MPNa+AkAMOAxTkjZq9GNhNO7bf1DmTufOX9RaBJhZWl607TD3AxtxzXGTzsqyK5cvSyv1Rz/6sRjftD1rvfp9OgdhBAZoy3XSbs3nwfDFDfvK5UtWWVWh5/P7934vRiv3DThOTIMdy7/BvIxFE2pvX91YFwuSOUwsIVbz4hzEdfIM1tdXLTMrpLklRuzIiNiULY1N0jol1t68ccMe9PfbyZMnBRgzTvsP7FfxGTCOOC193rFxPS9AVFrQKYLjpM55TAYzGSYNS/YsJAn4fORYePbMLYAqilHsN3w2P6eQvbq6ImY3ADB6nsTnyYkxtYCzhjEPZO0DrjOvYSpSFIIlz7hyDwCyFGR4Zg0NTZKpQHMT8x/Y4+iHA86yVliXFLsxHGpsqBdLnIIIZ7z2jnYZZTHPMFBjjdLp5PyOS0zo6alJq6oot8xg0DY31sXIrqqutZGxEa2rwuIixS4MgGAvlpVX2fy8M/5raxsC+9vbOqy0pFwFOoA04gbfCVhOQYj5xH0ydzgvABgyXtwjZwHMfwBWiWH1dTUqgAw9GVRXCdIajB3FE5i1nGlv3rqptV5bV29FxaXGWYF2bYo0FJ8A6t55+x3NH4yciEf5Bfm6Hgo+xBGuQYZPforSJhMt9g1i9YnjJwV+fvLpJ5o/vGCZUhxijiD5QPcCcjjIWqADyjNkXLku57znGDOdO39eTMwTx4+J/b20uCLZGgob3CcSLLTcNzXW26lTp1Qc5zlQ1CM/YN24vR4ZwjFvOdtzTuB8gywM5/9LFy/bz3/yM70nFsMwK65cAhIH62d6ZkoFFWIBQP/CwpIY5Oxj7FUU6UtKy8QqPn/hnM4cxP0nw0+stqZahRJkSQBEJ6YmNI6nXzutvYJrjG1HVACge+NXv/oXO3jJC55P79z+8z0COwv8+X6+O3f3go/Aux9+kOTgS5KMHg4V1bz8XB30J8bG1SKvlmWPR+65gD6O82VUB0u1yG1uSIsnP79QCSaJIDp7wcwstfdw+KDi7MZEKRIR2xGAg5aXkM9vhfkY5njV+kQLTl1DvbTWOOghTk/LMrp8ra1tcpkH4IQtysEMJgAskQMHDijZHR0bF2h3t7fXvu7p0cE1Cb2PlvlIzDbDEdtS5djRupRvSsY3ZkQwONNaoQ7AmXjq4v59U+U/GxCVQUyq5f17vgAmKPfDQY2WeQfg/IZliv5UBm3QAkTTeqAphqja4b9hrzqgqGNY5LBMU0xTtCbTrMBvAaIpy3nHjR4NTgGDLqcNO8WCAfzk+rjOgM8xjpD2WtBhM5HocFAmiQHQFPMs5VBPUgEIB0uUFkI+C7YNyT+AUcDrF3DoaKWiAUqCAOgXdL7Tk7SYK27rkW1b3Fy3kdkZWwpvqpU5mnJDh/2BHp3E7xNxuc4nXc4ff4aZG1ZqJGo+hnUzbGE02RIZ0hGFyenCaNzhlfJJaqvmmXGA57BNssO6YD45j8EBX9GNk9GBkrdtJSMkxoAvTju9y9wu2KvbAhOgocIqZRxpa8zAzCcSNj9rMjvTqkoKZbIUQLMUcDwWMZ8ratkBlxg6rNtsnNQzM2Wy5PPTJu/RmJL8ACp7uFZc5/l8zZ0UGOrFVAjGMdIEbsdsCYmGWGouuXwW3wrb9Rt3bW0rYYHcQgvHMmxqZkagAwkurCUSBsaBpELFhwiac+h9wvqNa00D/p5+/Q0xZ5bW1qy3t0/J3KHDh9RGDpsPQAb9P5L2qZlpm56cskAoqAQS1ndFRbnm++zEjMWjcSXFNQ21dvHiefvk44+spLDAYhtrNtF/32pKSqw4O2TBjIQFAEMDfsvMDKoAlF9UbAUlFRbIzBI7dHRy0sYmJy2/pMy24gl70P/Imto7raWty2YWF6yguNj8gZA9fDQokKuqslpxZXlxQWZhhTyj/FwrKSpUXLly5ZIYZxgNwawDWAfgYk243B7b2IrIHANXa8AgxhIWFQADsiN3bt+Vdi5MLRL27KwcJcqsGcCF4eFB2y3dM6eNm2QTsBLgEJCOdk5AGRjEjD+sW+Ib+nJo6nZ3dlnrrmYLZeeYZXhsfmZcrKeZ+Tkxg0huSerRbIaJB/MJ9iEaguWKzRn2+9+/JxdvQDdYZbQzAnZdv95jly5dEnsfAFNz3uuw9Vk3sHW/+PIry87JVRLPmHBd7CsAEexH6E5++ukn9sYbP9Dvwxal4HLv/j2NeVf7bquvq5bhB1rXM9NTAvbm5haspaVVYwaYiYTByKjTIrv/wAGxoOYXF23oybBl5+RZdXWt4iryADCfZOCRuk8MggC8SstK7fKlywIAcbsHhAAY5F5I1GFGoYHJ+OAgjTEVwBnAFSAk7eYUcwBqmTe0lMJ2pIOCmHjn7h3FC1hcAISMB/sg4AngX/eebkc/9e5dgSoALjwfQC3cxGFHAWLw/TCDYcECKgJuo6EJ+xrApn/gof3Zz34uphkafEieAJRKL7ClxQry8sSQpniZBiF2t+1Wi/3y6qqACOI5YHFRyoSGcYOhxrkAkLe8olwgWCyC0WGzQBnGDT1a5AQAu7meyupKK6soE7iCOQ4vGKxIJBw7ekwGMxj3cZ+cM+7fu6+xdDRGiathxTiMYNBHRErnxvUb0qvlHPHRRx/bF198ZW+++ZaY8ZcuXZZ0T15egQAy2KET48Ni1AOC0q4vjfOMDD1/zMMAcWnxx2wLZi1dLowxJjGw42Da3ruHiU22Tc9O63MB77gmNM8pxCKLATDP3D965IQYkDdv3LJgZlB/2ICJybTksvdJX9rtlt4vsRCADtAU0PF37/5O49y+u81eOvmS4s/o6LAtzM8LuAXYYjtBqgAJDsxxaAGnkE1cgZX8ePCRnLQd/faw2HYAfYDfjrZ7THqZMA+JG+iHirXngmWPhNKSAGQAU4BFQEDa77kG5iBMa0AyQF5Y6ZUV5WLr8iLWAdxzRqBA5vcHJZXD925sopPar7HY3dqmMx7jyP4FK5J/7+u9J0DTcUtvEjvz/PlzWmvsszBV0cYENKMIg7brxYsXxAjlGlnb3MulSxctghlPOWzngDSwQ5lZNr80r72dIrwAzrUN6VZOz86rawVgG+3mG7duW2d7l4q3gG/EGs5nsJ0BCSkcobEMA7a2rkaALXGCOc0eQAs94C76vbi0F+bn26OBfrtw/ivJlfBsWEN0YmF49uEHH9hmOK1EMg0AACAASURBVGzzy8uSmAKI72zvVFGOswXAK7ELcgBMb+6TF3OJNXvu3Dlrb2+T9j+xpaGxXiA5z//G9R5dO98H4JjW82VNE5va2ztVhGZ8OP+f/eysZWflqpA3PDKqfZpCDYVnzjsH9u3X/rG0tGI11bWau7TPcyZnXwPoR3IBJjpxt6OjXXOJNcS843kRs5AKQH8ahiv3xbXB4gRwpY0dAgbyFgCtFAUBdjGnQhaF8yp74pPhIeUMSMwQhzh/cN59+PCRjMQ693bbrpZdtrq8LBYtoD/rzJERi+p72atg0POZMEnZYzo7u8xPMV9ki5j9/Of/xQ5e8oLn0zu3/3yPwM4Cf76f787dveAjgKkSOqCwlxCcJ3mVYUksbgtzcwK0pHk3MyODD1hMHFxxdORATKLMATuUlSUGHQd9NB6pMgNaktzAFOHAS6V7Y3VFByOcjkO0RZaVmQ/2Giy8ZFKtYZiucIC+fv26DlsceMHpOKhUllepopuuXtPKFt7eVGXYQyswgu/LK3bvfr99ee4rW9+gzdaBsjjkY6axFdkW+CTWnFtG4U/d2QH+ONSlmZV/DBAVm1QGEs4fXt9miKo9nm9OMQf1nm+3zMPCe7YF/xl2pn43bX7kfMHTFu0UgimGqLRE01qgqVb5NHD6nwyIpj5f3/EsKCrw1Cwpp20JZz41anJcwEMCMNKMQNpdYW3AgAK0hM0FwxOQTyY/yQyBHbCBAEJgNzGCHFj5w1g5TJ+AGJO0WjGR0iYNXAvzj4OxQDtQS2+GrUXCNjYzY2OL87Yeixh+52m9TnWBw8qMR2W+FE0mLM5Dx+TBnWEuDHuiMQu5vRZZ27Tl2Vlpi3otwzzm0qFXeDG6nmqZTzNov2HTphvmeQ9jnzbq4hoccDQuBh+JC4dskmPuMxREhxWwEH1Yx6ke8JCkwueFKWrmwmE3GraS/HyrI+n3ui0RCZsrGTV3YsuCLszFMqVPiCEATKJAgDH0yYwDYAlNYLF6n/7xm9fvNXN5LekOWoY/mNITZS7piYu5pYWHSKu5LLEds8hWxO49HLSrPbctv7jSdrV1ypwIeQtAXJgnM3OAe0EBAzC2ABNy8wEg8sXiJhklgWQssnPzBAzNzs3p92kZJZag7wawR1ILMAFDifY+fzCk5AUNTI/LZb23bttXn31u1XX1tru93Ta3NnTtbtorYXF9fc3ckbC1NTVaWWG+hfwei8citjAzLbZdQ3OLtXfu0TXDZC2trLacgkJLuFw2NDJsPTduChytrmuQSde8GKoZVtfQKEYpZiXSuQxv2ybxsyDXMcoK+m15cV4td63t7c74xqJyBMbR/tHdW0riS8orLZo0tcuSEAL6AowCHgC4yg23956STYzlYNfBDIWtg0HMwtyM3bl93cbGxhXPYK7AuEZbkL+z9khkib+ADKxV5gNMM5huB/butWDAJ3DY5Qna1vqywI6h4WE7f+G81tnePXtUvKLNMRzetKbmFttY3xQARRv1mbOf2S9/+VdKTK9eu6ai1uHDRwQkffDB+/b7379rf/mXv7SXX35FiTmvaGzbrl27akeOHlXRCxZhS3OLQAWAQwAgwAySfFo3Hc27UY0zjEuAhYY6ZAyW7J/+8R/ECP3FL38psELg3p27Njj4RO+FnQQTD5YibcKYZZDA/+zP/9ySGW6Z7EjaY3NTgD7Xzb0BnsLcZI8DaNmzZ6/AKsAQrouCA4Dcta+vifUGi5cxfu/376o1+623f6i5SIEQcAKAGuYR+yksOmIC6wQAlDVPYQUwkZ+nHbOJe0gMAHQAEBaXltjd27cFEKgltqlZawndUEBbihCAJxRF6hsbJNVAvASgIf723u21GzdvOC36tXVqJaeAhXEKupBrqyvW1dkpBhiAKMAroBC6jeoISOsfx+MCv9l/62vrtEYBrwHPKZyy5tGTZC563D4xfPk5YDbjjzQE82x6bs7e+MHrVlZWonFm3mOihjxDR1u7nTx5QnOOeQXI9oM3fqCWZ+Il1/Kw/74AE8Z5fW1d7c2wHGF/s5ec+fSsWq9/+M6P7NHjQTtz9qxtrW/IoOe11161hsYa2wqv6TNgiXE2IX7fuHXT4smknhNxrJx1Go1KuxEnbJ41r/Bm2EqLHUMXGGo4ZTNXAGxgajOXYb8dOHjYBh8P2tmznwskPXbshOR/aPHn3EWBEcYa7GGYyIzj3r37tO/h2M6ZjGIC10gsYC1w/qqvqbOiwmIZW84vzGnPY/4iscDzRG+VewPIZX7BBGYfAmDk2a2sLgnY5zMiWgcRgcm0ydOlA/CGTiLzi/iMViisUP4AeKmzyOeXoROxH7MvWv0pHqCpialmXV2NLa8siXHMM2Qe8EKzkWIB571YJCaZJcYByQ3mAVqoMENhGXJfaKayn1AoZV7CiGVuI5/BPEeqAHmODKRmMMPJy9N3sZdSbEf7ERmN5pZmO3LksIDWgtxcy8rEtC4mtjLt1hQniZG0xgeCmYqVn332uT0ZHbPOji51LFGYgzk/Pj5ln376mb326mkBfBQ8YOQz/ycmJgUE8mppaRYhgHnM2ZUWdcD3xeUVxefiwiK1yZeVltjczLT19Fy1Xbua7c//4i9UxPrtb/+jNPwpbmVm5djd+/1izwKcJmKOWSRnMJ45MeZf/Vf/SmucGEZBkr2W9cuYw1QnXnHG7+zulPQIgCjyKadOvSQwnbVLvGItsC/JiGnwsZi8xCb+HQkIjoSQH3gfP5OcUiCgvxNrS0rKxMIkBjpGSMhfrOn5udwUgKO2urwq0Jzv4bnxb8w5Yhlxm/0ElirgPB0PfDbPi72OAvnC3EKqO2NS5+MDB/aroIKLPLGRQgfzmbjBfTtO8kU2Oj6un3E/AMMwPYl1fDbrZWxsROsQpirXAlmEPY7nB+sYdvyezg6rrqgSceRv/uV/uYOXvOD59M7tP98jsLPAn+/nu3N3L/gIvPvePycx5YGBwkEelgmVe9qkOGCRdJB8kIijrVRf3yitLbTJSGiy5WQ8IoYXBy4O4xxAYZ3q8J6fr0o5rXlj46NiQHAwooJdXFKiKi+tkiNDw/p7YUG+mEskIiRut27dtubmXWprAlDhcKjE8skTHbxaWhrVSk6bDeQ9WtIAWKam5+zy1Wu2sbX9lA0Z3o7Y8uqKhTc3xI4LZmYKjH2Kb6XYfc5YRMTWS7eMC5iEUZnhMAH1d8bmW4CmfphiUwrQdHzNHYhJeqPPGijx/3Epd9idaVf3pyZH3zM3U9DrM//C9TisPxLARDRqCVqHxOb85jq/+1EpsBY2oO7HYYumgUvnHp37lYZpqkUtFt4ydEVB7txun6OfiXGQz6/EmgSFgzYJF4AoB1EOpQ4BFUZlQCBLWluT2/Z50Rb1CkSFqQHQTKLF81pcmFciStKFPAPAn9iN6NN53AI2N6LbtrK5aZMLszaztmwb0YjYnyR6jLfa3rkHWmsTMduIRy2KbU5GhvnAUwGBozHzuzyW5fHa1tq6raC/httq0iyALqfbZRHaclPaX7CSIYTy2TB3OchrPqRYtGqBTzFGHeOsFCPZ7bZImDnpaLcGQ36BFzBptsObGlfezzihtbuyMGdbq6syBQqwnkIhq62stKxAUMZLfts2d2zLPBnmrJHcTMvJyZSUhFiQPo/5/LRH+wW2ATS70BXlefn9Zm6KCAHLQEvUR/s8jN2UvIJ6+GHnMtcZS5dtLy3b3PyyTc+g5btkxRX15gvm2Z2+PisrLzV/0G+9vXe0NgFoaetlgqNlRrEEM487t27pM1kOFVXV1tSyS8ZLJB4kVGsb62pBvN+HWcim2J+YiJA8kzDDkoN5w/OkWLKyuGjjE+OaJwCQJPS0pW6tr9vjgYc2MjhoDfV10nEj6YTNe/3ra3JrR6sU0wyBM7OzNkoBprjE9h88pPU+MTltsXjCKqorpdkGIHsLvbJI1F557VWB+7A6KR4BWokBKTZzXMySFoELfumfweysrePaN21wcMgeDvTLmKqiqlbtkGjLwTwjDlO8yS8oVFszrGoAK7XQj5NkF6ttmaLS8MiQRROw75EMeOiwLJeXlWA2N7cIbAO4ACSilbaoqEQtswJEqzBF2e0UOywhN27kUq5cuWJBmWwEpWcJI+6lU6fEVGWewgKjXRDDJZg0sFFpo+W7snLylPyurq+JVYV5EK2kXP8br/9AQPejgQEloSSZJPACKI4es3g0JjATsBHGGf8OiA9zDVO/B/0PNT6w3tJMY8B1NIbZezDhYnxJmpnnxA5YtAcPHbLxyQm1Z8KkhVkFcMOeQbGsprZe4ITDjKM9PCLgRy2rXrfNLc4LWAaYOn/unO5Tbetut8Dhh/0PBegDNsFuAiRG6uPY8WOSe+CZMNaw9GDW0haMMzLx/sMPP1CCD8jPnglDC0CU/ZaWY4A7gBmYxWJ6+7yac8hDwKSDJXrkyFEb6O8XIKHPWV/TeFGApMBAbOWzGTvYxxjeMFcxeUK/kqIn+z5FT7QMifW0JsMWlK7j+rpAG0Bj9uW29jYBJGjjFhQWWzgS1fcA0vI7APXEffZXBzjZEojsaBBGVHzlPZwZpienbejxY50nYITDLEYmo62tVaxNCh88h9z8PFtZW9a94/RMwVUgVixqebk5mjM3eq7LrZr/D3DDXOcZEUdgqjFfAdy//OIL6+8fsBMnTtqjxw/t+s2r9vZbbws4hxUGy3phcUHt60gjwIjkGaIfyJ4BWM/e09jQqDZ5ADDa2rlPQCpAdLFMLUMAFmtxfm7BKiqqxJIFhOE+Wccw4gHfYW4y/sQ/QHb01AGGYEUyX1g3AEswipG0oOjFe+mgqKupt9Likqft2qxN5gVsN1iJFIkc+ZZMxU7WKsw/9FlDWX5bX1+xZMxlkc2oba5uqhYG8J6dn2Nr4Q0bGHxk9wcA4KqsMK/AXMmEtbXsUmFJGs+l5So+9PX1CqCj0IKRUnrvJxby3NB21fOTDq9HbG7WNvdOrASER5aBtQYADyDPOYS9k2JGbk62ilgynpqf1xoB3KWolpufK91V4lpL6y4VfgC3MZuCNcveCGDNpsNzZK9BaoF9mznJem5pbdXYAsweOnjIFpeWbWUJoK7EHvQ/sJnZOQGerBWuA+kXjzdorW2d+h3W7fDwiAA85iGt9z96622B0zC+YURzTRS/aM9GWiIrCxmNbFteWrHBRwPWWF9vleWlOtOiOlRUnG+9vbftq68+s8ysXGvr6LbO7gO2HU3a5cs91v+QmFimAjNzkLWL8dfLp07ZG2+8IaCVfYUCA88BjVJMkdC9ZL5RIPUHfBo3zu6c1ykMsYY4BwMww56noMPcd8z0ZhQLYBUzJ9FJJU4TP+k0w+AN3W8YrhQgWHNvvfWW5gp7J/qfgJnSnec8U1sjljFrne9hf6FQw95H8Q9GLeaEsImJn5wBmBvENPIFxq2uplZrFTMzdEcx0sPzADOnY8eOCtgcGhyy2gZHb5lr4D5ZK3SXUVyQadj2toD7ew8eCPhE15piIqxryCIU5yhysDdVVlTa+tqyztzsSb/85a928JIXPJ/euf3newR2Fvjz/Xx37u4FH4F/++u/S3K4cNpa40ogSFhJAEjIqNRTwR98/EhJC/8fHTQOCzhgAhDACOVAJnbQ1pYOGBzMAC1gatDeRZJPWy+HfJhetCRRqZ2dnTe/1y/GDhV0DiWwnwAkAThgi5A8AQCgQ8rhmQSR6jOH3aKifKutrlLFHoF62pPQTvq/fvMfrH/gsUWiSTFVAadg5a1urKm1BtDHHwyazw0HMMXEhNkHkxAty3jcaa2JfeOyngZE+V0YWACO3wFEnwFDnwVEvwOGOgipDui0YaeNkfSjb7FEn52i3weIugFE067u/y8BUQFzAKdolX4PIJp2RlfrdxKNpw2LUC0H4MOsh/ZuH8wzWmFdSpIZQ94PSEPyBXOE+URChnED+q+8AI+SCZzNHTfQtEmTjJfijokKoCYHbxJ5wFJYTnw3Cfbk9KQlPW7LLyu1iCVsZGrC5kjuvC41uPO7PCcxW1Ps2kgybsD88RQK7oolzA3DIp6w4rw829VQb5PDow4DwOu1jaVl8wCcepADAABOKvEFFGa++r0eMWd4vui20ZbvDfiVKADY8Txh97CuGGdJAaTagR0ZgbiS4nB4QwlF6+42tZE+GnhoV69esONHjtvxI0dtbGjQxp8M2/6ubovhdjo1ZW5LWMCiFnLhBh+RwUwo4LXcrJDlZgctlOmzUAAAGoMK57+BzKB0ubzor/qDMhJyw170pRmisEYB/1NA6FOGstuSMHiTLguvrtu5L76ws2fOmnly7ejLb9mREydtEUOroccyrvKHAlZS5mj4ocMHWyozmGl19Y1K0JCxINlYxsgHRmZKv5I1lpOfr5Y6mFSwxK9evSIWIaBaVg4MTI9a7RgvWiDHRoaVHPMZzFfmGQ7Y/MGAh3biO7dvqa3/4OHDihEAHiTtMIuIXSsrSzKcAXgAHOM5b4XD+jeSIOZfR3eX3N1XllfVtgxgWFxWZn7NS4/19d4V0LFv314lz+iKRSPbMpqRucvikq2sLktXjzZamLC0QNKuD4sNjTPWCUUjnM+5F8w7YESxrkja0Q/FpIaE3hfwWmNzg5g2gH+ABiSMaX1Qx3QkKLAO5iNgcWFhsUBfAFfAQdYgrfzcPwA2hTA+n3Z02E1af6GQNB2ZuwBfg0OP7YP33hX4197VoXZ8QOOCwiKBI6wBDGxgPQJok/QCfHANu1t3231auB8/FnjCc6blG81AnKZhdBIHSMali5qZKSaYzIc8PrVy725tFUjE7+AwjEENQCggCYZSgBaAETB8VKQglkdjaiOnnRaWz+tvnJbOJEAZZnF8Fs+Zfaqjo83a2jvUyk61jPvFyItkHTCG2FBbVysphM2NsIxdSOY72ts1h2QAMuYAIwCU3B/zSO3ta2sCYtm/SstKtPcBrAAqDz0ZEqCmDozqan1fJBpXMr+yvibnceIKXRow+XDpZq6TrJPEX7/2tVhhFA4BPHmeAB88A8aQghSMM2I485u9dnrW0fMF0HAABAeQTndxsAfCUmaf495ht/J9PE/icHtnl7Q5mUuAJLC6GQvWOAAL98x4AHowNukXP+MaZ6ambWxkQnOoubnJ5mbnUu7uXkskAchnNRYdne0CvSiaAYg4RUNnvQOuAGxxPhkZGhLTa2VlzXquX7eaqmprbyOO3FBBhsIMzMeNtXVHMzQn03rv9Yppe+qlU2IWo3MNoKNOmURCczU3J1c6hQAtsBy5dmIbzySU7Ti44ybP2gNYlVwIjt4FBQL3KWoQNwCY0EHlPjnH0BLMdcgRfGhI8j+dXR2KiQ7j76YKjA2NjSpM8Ixu3rzumFtVVNjY8KhNjjksTkfXcFl6vYA9FEBoLafIIZB9adExRMvO1hmL89jaxpL13rtti3NLlpdVbEX5xdLFHB0bttWNFcvweSzD71VXDQWsrGCWbW9sWGVZiRUVFciEB7duAGYKBjD6iHc11VW2ukrhbFpM95bmZs17zHhefe20NGYBlimoTE2Naz4T7ylScUYEQGR+op15r69XQNyhQ4e15uRE39io+ciZJScvX0aCXCDGdRRiOEMxHl0dnTY7My15BYzXOOtxbgTkpxAAWDwxNS4GJWPEeQEQrqGhWfGLAg3Pwef1yyCPmEQsAdzje/ILSyXDNDFJMcyn1m8YmhMTY9pnhgYHZcoD65+uqpdeellxCqknih937vTJZCs/N9/679+X2dT4yBPr7m63rs7dNj7xxB4+vidt02CQ/SIqQLS2rsWuXr1hN+7cspKyYltfXbPO9nbr7uqyhwMDIjGgQYzGJ0ZbFA7YJzj24KjOWZhz/uj4mBWXlCqOUEhjTjAuxFnONIwB6xgQdGpqWvqjrEeYuowh53iKkhRnIClQJCAOoNdcmSrA8Lm8iK+8OMNDdGB90epOsZO9DXkV9qxXX31V0hqXL1/RPKa4QQdETW2dTOl4HsSYkpJiqyovt55r12x0bFSSHsSp6blZgZhcN2uLmEZ8h5XOeYH4JT3cSMTqamsd/4GFBY0H845/Q86A80R5aZn2KABUgH721/fee0/rHqDV53HbxfNfWWdHu/3rf/1f7+AlL3g+vXP7z/cI7Czw5/v57tzdCz4C//hP/5Dk4MBBHxAKZgMHGFicAH8wbGDmkSDAOKGajRg6YCYHQw65OKhyoOTwpZatoiLptpEYp51lMcDhQMYBirYk2E602tAm2drSqsMtBkuwJ2DVcOAg+Uq3GMPWJMman53TgZvEA+CAluOiojyBoP/0f/6TnTjxsu3be8Bu3LxpV672WCSWtBhO5pj2xGLSVVvf2hTzE8YNQAMaQI6uZqrdORZzqu3PmOM8O00cd/ZUaBTQ5jiZP9uenn4/TMY/BoYqKZUy5bMu9X8cENX3fCciA87iHo4mpEtsLzRa9Z2Att/9hdSlpZmqjruQ/idQ1AFGAR65T8aZwzJJM8ktbAqAHar40e1NaX96/Y4jKOxJmI2wZ9SuDhgYT4g5SsJKCy/DRmLOwZfkye2ibTxLIIDjPO/oMaVbFzmQAwiIZZpMPcdIRC1KcvEtKjR/VsjClrAnE2M2tbJoOOdEeS/twV6ASECRmOZe3OIWSyZkrMSo0y4fSCZtbWXVdtXW27EDh2zg/gO7evmKFeRkW2J72zKiUfO4MtSizbjC8AOs9/pxOg+aH6ZqPCZtWli6sEQ5TFM4wBxnM7xpAR8JxIYYCCSjtTW1YpfSvgaAsx3dtl2tu5SsAAKh0xXKCllhXp5Mx5YXF21rbdVyQlk2PzVpAw8e2OjgI/PEw5Yf9Jo7Gbd4dNv8ANBB3I1DVpCXZZlBWubdAkR1raFACrAFUAuYyxcwt99vLj+O85mOjijMWhznBXLzwKDCegV4WyQu9/m5iQmbW1yypCtkV3ruWm5+oXV0d9uToUG733/f6hub9HxJ+ju6upVsbIW31cJI4h8KAPrU2uLismQU7t3r07ykTRpWYkFJsb3y6msqdMBmutfbK5bl6dOvy0UYAAgtMpifC4tzNjeLgzQFnAoxK2GqbYil7tGcutd3T8k37Bi0JmF0wpCh3Z3kC6fhJhx519f1WSTFMvFKAfjEHtouG5ublUShb0b8q62vM6/fpwKRQNStLQFQjY31YkHyvAECp6cmBJzBggdUBIwbevJYBSVfMKiYydwqKcKYwmF5Ap4wj7q69uhaaFEkiWPuAaiwZgoL821o6JFjdlPIfUcV565euSKWLomm2Ia5uWKncT/Hj59U8g/Thd8BKFaynOE4y8O4ZN4yB5EigWk2Ojwsdj4JJW6+sA5Zp1ub6zY88sR+85vfSB/39A/e1He4PT4VMnqu94gdRyKtpHpySoAk35uOLWhjFhUWiRnIPbPWWduMZWFRsS0tLGi8KIKgh8l9w64D/KmprhNDiS4DmJE4h7/9zlt6NrT7cu3h8LajSxsKislDck2rJuZX/Q8fWXZ2noDEixcvqu0V8A72ESy1goI8u36jxwE/8vKUnGMUBpOKe3o0wNhviqkF45K9FNAKMxTMUYirbe3t1tTYpHuDQQVAzHMFaKOFt6G+QdcOq5UWU+YBgEOaKfXaa69bVU219d7r03MktrJ/wt5k/8KEKjc7W3suGqbVVVXS91Tr5yjge0zAP22gtKeOjgyrUAPgSqym9RNtPfZqwN50oY/4jTYrQA/XDgBCYYBniGkTmo1Xv75uZRUV+k6eIc+Mz+O/XL/j+jyttQBYzdwFyKA9nuuqLK+wjz74WOAizF1MYQAoAKqQbGhpaZKhC0Wts2fPCKjB0KexuclOvXxKexGgfTmGLhmOPAmAE0VYmLA+j1/a1O+//77iyIkTJzTveL7EBWIKcxqACHCGa4dpDQDPHghTmIIXOpzshzDRHVMr2IeblpWTrcIP6x8giO8FCEVPludMHGE+w5q+fOmKY/jT3u4Y9SWTOt/AzgP44TN5ptKRbWoQoEiMIoYCzjN+xEeeDyAn8+XOjVs2MTouOQruiXuWVrQH45qY2H85OVkaa/YVAOt00YjvLyjMMa/XJW3MZNwlAxk6gLinuYU5K60ol5wIWr8wJQ/u3ydTQSRBYMf9h//4W2tu2W179+63hfk5fQ9rA/YcJk3EGABadFsPHDwk4NYBygMyyZsYH5V0EtJKfC9BiNgNu/3W7VsqIKB1y7qBuU4x0tEd9Wv82EuRPWEs6Ibg52nN3PLKcisrQa9zVfvF/Nys9l2eZ15OjgD40fFRm1+Y1b1du3rFPv/8c3vj9TflSM784Hn19vWqWEUc5topBsBGVecEmtsuryQ/bt6+ZXu6uu3IkSNah5w2WHecqWenYV87zHpkI9AgxkAUIPWjjz8VqA0zlvNsTlbI8vNyLCMZt42tVQtHNq2qqtbq6husqrrBllc37YOPz9ro+JTObKXlJVZfW6vOKL63Y9duQ/OXeZWdmaVzLExhzuzlZWWSEqB4ADDJfEXHFHCdcxbzGMCc+cmYSrZldlZzknUBuEo8Y1waGxrUvQG4CZjJeQcDNIp/SCgARMLCpnhEnOu7d0/gPoU2cgbmKAW5O7237OWXX9JJFX3Yjo4ujSFnxH/49f9m//gP/2DNnV3a2yvKK+kN0jWxXl956ZQ1NdRLfohnT/GVMz6FVGR82IPefvstXT/zYhBwOBG3QwcPah+529dnDwYe2snjxxXvZ6enxTblOfP7AKOKbUVFihV0tFGMRNeZwhEMVTqIiBOnX3l1By95wfPpndt/vkdgZ4E/38935+5e8BH47bu/SVL95DBB0g2biCSLxI/EjNZODjCYRHDQl6IgraNoIeI6rLZglw7C+rsb8CWkAwgJAsk4B4/VNafdEjYSrAEYqfzO5saW7d2zz6Lb2zq4ksjBpiGp53cB0mBToT0HM8Pv9Vpfr9NaKoH80iKbnBxznDl9frtw/oL1rIMIjAAAIABJREFU9d23ZNJlc5g7JSUPKQMTQM4tnHrDYbFApVfp9shl91mdTw6QfwoQ/YMp80eA0BS6+oct8g7i+lSflL/+ASCaYoc+Vah8tr3+G4T1WzMWQBTQ75vWd2mZihX5DdD6/dM8/U2AIe4/AEQZD9gSJE8kbQCiaaYnSSdJGgzO1ZU1W1tdF24GIArIzLPndx22bVyGWLS78SaAFm6L58rBMpFAbzFTOl78Huwn5hSfDcPSMYKiexmgNkPgIXOP+QpQb7TWJ+OW8LhsbmXJ5taWbdviBhM03f7PGMOY4HpEeHRnWCyRsCiMkFjU8v0BC29sWFlBkTXV1tnA/ftiawQAdaNRgYwkbXw380aszmTMIuGwWtU3N1Y0vNmYMmRlK5nji2A3USQ4cfKEtba12/ZWWMxC5nYbLKJNhz0Hk2txcV4acGrP9Hjt1u0bYhc2NzVac2OTrS4uyCm8mbbc1TXbXFuzhZkZe9R7y5LhNcuIR2SyBEvUi3mQz2XZmUHLyQpYVmZALYOhLPQpg2prZ00CungCfnP7AUlD5gpkmvlwnvdB33VAUIDRjBQ4ikBqBNZ00qKbG/Z1z9c2PbNikbjPPP6geM58Jg/s5p1bMqEgKeveu1cJIG2GMGYASru79ijJvXH9up166TULBEM28HDASdBWVwWyrG9uKpFramrR3KC9mLl4+vRpJWprG2vS90P2gjZTkhSArwOHDtnhg4elq/feu/8skJNkj+Rrz559MrFYnJ9XYhT0B8SapH0TIAVQ4dxXX1p9HYYT5XKAh42UZqyLReRyiyGWX1Ro5ZUV9t677+r5/+jHP9F6QQMP1gsJOu3BaE+SyKPZx3zmXgHuZmanFKPyCouUWAIerSyvaNnW1NaKWUYSDejDH9quAZQAE2HLolGHmUpxcaEAVBg6JNwHDx5SwgrIA/gEmAvDjYQPyQLGEvAXZiLt3axtTHBwgYa9DPOfdUJSvLWxIdCirLTUlheXbG5+Vsk2L0AymDh87vCTIVulLbq8wvIKCgVO3759R9fNM0sz+TBTwYGddX779i2BkCTDtBbDbGxra5d5Dok3v1dRWaXr5V4APWFs0S0AgAJ4QfwBRIThB2t0fp7k3W179+218fEJu9fXZ8dPHBeDF21GWmwdRlKuGN5r61u2HYnpuwATeE779++VRAfgcDQetcePB5T8AgYCCkpOxJWhz0Lzk+8BtGNOfvnVl4rxjDt62JhJ8awAo2E1A2qJ0RgICMwhAb9186YYbZgtVVZVC4ijaIAGI3MFA6j8wgLLzMnWHsu48h7AMVrHMa9iD9/bvUftuf0P+2XEQts7wByf0w1Qc/So3occhcPuQi6gxtFl9Pv0WYCmgHCMMbIn/H/0e5kLgCUUKgFWYP9zL1Mzsypi4m4OG5V7hWUJcEmLPOuFJAJWJHMB4F77OOAFe7BElzPE2nSc3P22u42Cp0vzHGCUAiogOnsHOpwwy3a3t1k4GtaeI4O9eNLKS8u1Z9D275xlZtVaC/vyqy/PaX6wvmTEUlOt5wgAWlBUKJCLPQItVJ4PcRl963TXDM+ef8/MyhQ78OrVq5ozMpZC9mdxQcAn7FBiCHOHe6J1WsBoS6vkGdAgpa0aRvAP335Hv8+8wDyImML6JTZ3d3eqLR4WJc+QGMS4yWyuq9uWlxcFfrbtarNH/QNaCz/+8Y9k5DXwsN8GBh6peMme3dLaomvgPAUzmecOmM9eA7CZljhnTwc0LC2rsPW1DcVhTDOJyZzTuF+MEom1NTVVAtOZ+xMTMylpBo+esWOc5kjEMDeYs4zFhYsXtI5OnjwlViJFlZXlJfvs7Bl1fxw9ekwgIeuKsWafAJTieilkoPnJ3IZdeuDgQRVWMel5PPTE9h88oHngME6nbGFp0QGeXS7Nw4rSMs19tFeRrAFcg+3J+MKGZW5gMkXR8qMPP9LZFD1i9nr2DmQ10FnlOjkjU3yggwBDqNW1TRseHdNc4b2SK3IlpWGJ7BOseFrhD+4/oLZt4iaMX+INcw0zUsDfRw8fWDwasbWVZWtsqLfsrKA9Hnok/e2Ozi4rLa+yQDDLQtm5crv/6KMzKu7vO7DXujo6tB4vXrio2MHncl5nv+E8Tds5hRzmGn9H0/T48RNiWjL3GWM8Angm3JvOVsmkTIfY+yhoAGpT3GCdUhzC8KusrOLpuoWFiQs9+qwAiuxVvFjHjAuxifgNcEtBhKLUdgTpi4i9+sqr2ktzsnLUhQHBwWGcNjnjPTOjeEash7EO0xj2Mx0wEAAAeWmZX0XeAykgS9q7776r66fQgjwBMWzg8SNpkTY0Nkn7GV1W9lokJngeMOkBkdkTIYXwvQC7gMcA6ey5leXlYprz86mJSe199Q119n/8+3/cwUte8Hx65/af7xHYWeDP9/PdubsXfAT+h//xv09SiQUAlAh6aam0vDjMwMK7c/u22CgctjiM05pISw2MQNr31lZobypWJfzBw34dOtEapfWGAyuHUw5KvABFSKru0G6acuVEY4zPhQlG4ru3u9uyAc+SpkM8By/AUIwlEGNHMw6mRl5unvSQkDzkD8kB7dfNLa22uRW23/3uXevpuWFRDGrUFu4WIzUcidjm9rbc7jnwiQWJy7kbx281zwso4YBImxUJVhrc/A4TNA1Yfpst+syc+k4A/RYg6rBDne94Vjv0Ozqi3xeJ9f1O677z5/9nUDSlZ8lnk1jJyRzGIs/f5cgFhLdgwG3YxgZusuu2ub4u9q3b530KXDrGLn61O3JftMcBAPDzrMxssUU4bAKSkMjyHg7hMArTCanAVg8MVBzCsxzG3HZYbvK+UMA8wYAtb63b1OqSbcajtoVOaDIh4IDkHaYbSJM+B6OjhGOCkdzesobSEgv5vJoH8XBELEcvgC7g+dqqBbwei6NfSeu819EcI+kBaHn1lZetqqpCid345JSSdhhVAEKAMJhzAEC07W6XThjJMuNZXVmle/7662t270Gf7T+4Xwkc845kkeIB1zE5Maq2T5gn4c1N60cPb35BLVq0i92+dsnufH3FcjGZwq2eVv5kzFyJbWmO5uZkWl42yX1QmqLp1nmYc7Rp+4KAofwJmidE2zwsUdiiKWBUawJQFGMl/gBQu2UONDH4yD7/8qJNTi9aYUmF2I71Tc1qDf3ww49tfGraTp562Q4dPWq3b90SQLQd3tI1wAp0QIik5eUX2ONHAyrCFBaViI2Dhh2GGiQpuJYTf8SicnvE9IW9AvBM23soM6iES6YR62tKCGFh0pIP44h2wWvX0Ay9L7ZKdU2towmYnSPGHKxMzJuIRYAPvXfvWN+9PgHqTU3NYriSoJPYUeQhHsIUW1hesp/+9Ke2vLosJhQsO0Bv2PbEOhLHgN9hR8NOgTkDsEiyBZsOPWP01nIL8i0rN0fsLYBB2sZp2++90+voHPt8duH8eckGIKlATOQaYF4BAAKWYDjC99ESjnYfrYIUIwB8AC4w1+B7uT9Aat6vYkcoYNuRqNpSYXYxBwGUnIKICVCk9ZMkcn52Wi7DJJd8DowqpgfXQiJ96PBhAUrTswsCfUiqkTthvaOrCMMUBisgKoxM3J8xH0kb/1BAYIwcXbo5AUCEVtieDQ2NMl9jTyImMA9Hhp/Yg/v9KshQTMA07fXXX1cL5z//7nd6hsi3ALLCvIY53Nd7x0ZGnlhLyy59l9cXtFu37igWMM4AUkeOHlHMwIWa57Nn31579dVXdA+4o7fu2qXYRpFGJkrvvW8fffSh5gpAE2scYAX2N22j6JAyfwDJCOMUBngWgKQ8S9qYf/vb31rf/T77+c/+zN55522NGQY7y8urGnMKeTNzTvs44BIMLGIhjEfmOqYjjCP74v3eXj0PAB86OAAFYbxhOoPxEQARbGWkEPbs2ycpFO4NAIy2dtq82f8Ze9YJ2wzXCiAGmIOkAVqUsL5h8FJgZE2yf8J0pQDAvso844UMBd/N/OUaAfphzVF0AKzk9/hOQHDmlZitY2P6/qbmRoH9xFtAIuYo76MDhPbgjs4O6U4yVuxNhw4d0d4Cmxs2GmO7DkNw0tHehYn++Rdf6NlPSR84bj/72Z/pzMHYOsWOScUdXLn5DhjUgESAIzh0owWJnBCyJsh7wPqmXRwQCJ1B9i+eMQU/fsaYLC4sqXAJKEOMgmXLPTNXGHvmA8UK1h8MZYBFxpDYBvjJOgGIfeWVVwS6Slbj3j0rKyq28pJSjRfrmbZzJGx4fsTVhXmY6IMqZDM3mdeAgFwDxRZc1psaG6ytY7dVVVfYzVs37cbN69bVuddysgssFqVlukjXy+dUV1eZZSTM7cmwSGzbFuaXramxRdIHsCYpjlDMGn4yLBCJGHDj+g2tT8aPMx0FP9qPmbswN2kpB6z7+JOPBZj+5Cc/1bqhsE7cAtiiewIWLDdCnAekZY0B2msMV1ekVcxzZQ7fvnvnaWGWuUvx4MTxE4qPFCWrKipUVGeOocsKu7uyskq6zDD6mT98z5WrV21tbcNeP/261hsgMjGc8+jD/gGZpxFXYB8z/7iGv//7v9f3AQzSns+6OnTooDSaiVmcbYjVxBbGAVM3rmFtbUk+kfV1tXqOjx8/tDNnPrHq6nprb++2UFauDTx+YvceDtiPf/RTmYv23LwuB3sc6mHEU1yBxNDa0iLmOUXcxfkFO3L0sKRcLl+6aDdv3BRLFa1trmNxedn27nWAaIB9mM+sBUA/1icAJvfGukXCijEmVjJ4jNWXX36pwiWANkWOL778UmAh840YznpG15nYymfATOcMxXymg2BhcfYpi5NCKWelM2fPqCiOdMnK0opYnNKWRm5kcdka6uoVE+dnZ1VcJp+gCMj+TGFCJluxmK2trikHuX6LObhgb/7gBzpjUZiR7ML8gnlZp/kFNvBoQJ/Bur10BZmeCgHJFy5cVDGuo7VV+xa5CvcBex1WNMUR2vX//f/6b3fwkhc8n965/ed7BHYW+PP9fHfu7gUfgX/3679LckiFAcGLBY+2HQcbgEyYhhxgYIZQob9z947ajiSy7qLVassqy6tl+kBLDYdyDhIk5BwEaVWHcUkSy89gIZBEchgnqaSF58GDB/puDs8ccKj0U5EGUIVJyjXA7lMC6/HosMXhFGBrY2PZEkmHgcAhHLAjkcywr746b48eDVo4EpcbNK3b0VjCtqNRgaKOq7fDkJRlTErvEtCLBJFDk8O0xE0+rUGZao1PGSmljYuets9/z1x6GkC/A4Ty5pRre9ohPvX732uq9Gwk/gPmqONv7pgfedQ67/I47XiIvQsI/BMvp83/W8Aqepep1nmnrclpR2KeADzBkuA58L36uRhv6GECdm7bxuaWEjLGjrYzjaOlmKBZIb2fiQZzRGoDCYiYMR1g+S6SRj4n3VrPNTimTy4Bks7vRvXZtH0HsjPNlxWy6cV5G5mbtrjXbTFPhsUynLZ5dLMScZ638xw1lKkvzvJmWGNFqUU2twSqWzxmAZfHfC63RTc3LRLetJzMLCfZX1vVSGJCtr62Ym++8QP7xS/+wkqKi+zKlcvSuty1e7e0rkbHJxydslCW5eblKyFOxJNKUmDN0JZMwjE3Oy1WCy2xtHePjI6oPYv1NT8/o+SrrNTRCJMr79amjQ49sQxa9zc2zAMvMxK2ezdvmMUj+jkMUQBRdyJquVmZ0hPNzoQpGrRQwDHL4VkChsEWxWHcGwzJ4McCWY7bPAZLXr/TFggAmv4vDZMxh32Lu+3YkxG79vUtW1xetaHBJ+Zy+61rz0FLYkwizbxRgZywP4KZAQFPDx70WXtHu5jnPV/3mMfjF9MEQLG0tEIJNIAYmp0kXrS4MxeGBh8LDF9aXra+u3fFssGdmqQWjVAAmFMvvay/A54ysWBFwTwEAGDe1dXj5DyaYp42WdAfEijqaNxmiVWG6RPJezAzZA31jQIsmM+1dfUyBuFzOvd0Czzgy3Dzpj0UNtHu1jYlvCS+yD3AFKyprXa0B2EG+nw2ODAgkBLWMI7Vc4sLVlFVJeYd8Yv22OmZOcvJyta6ADiUZmNqvRFLAXqY2w8e3BNQtbutXcw5mU64XAIjAI8BKWj/BZSBWcXaQmePawRohp1MIk0iCMNPpngpYzDWF3ER5h2g3gYt6anYyDpADmBra8PWWReSEXGZ3x+yotIyMRsBzhh3xhbAgWIB5lW4WQPIo9fpGFF5rbSsTO2NtGvC6KXFlPuk/Zw2bubQnr37xKommeVz6RwoKy23zc2w3bzZI7ALpitAC4kwDGaAMFq7aXn+4Q9/KJASVq3kEgoKpFEYicQFfsh9eXZGrfvoSKrN8/59uV0fPHTQ8tF+nJvTHCHhFhOezoNoXHIAsMGJh8Su6ekpaddShOC+2e/QgGSOoUkKY5fkmmt49HDA3v39u4rCjlP3PoHv0n0tK7ft7agtr604+2c4LEYTLDdAN2Ij7arox8J6c5tLrGfkbSQ54w/Y9RvXFU8AOeiguHf/njU1NEouAlDk8NEjlpOdo/nMPsp14VjP2oE55+jazontzF7BXsw9AuJhFIQJGWwuAFjWIEAxMQzQiu/lGd+8eUvrHbAUR2cABu6FOUWbNgwtQAa+E1d0gFfGFw1g4i5nCbRY6TBBpzdt/sLayM7J0nrnWdfV1ikusOdQmIIJzjNhLGCkc/aAJYdmaW5Onp07f8Fm5+Y17wA+2d/YW5hfFy9dUrH2+LFjKgQzpzh7APLwbFhTYvqWlQooZf8CSAX4qagoFwOY9YempNcN2L4mgB7dUK4V5na6HRnXcYAsdHopDPEZjDWsPVzaAf0oqjDm6T9cQ0bCbE9np/R8Kf4hDwEI5/x+hpWUFtvw8JAKQhiJUfjhbEeLL4ZBPVeu2Nb6qmXlBKyje7c1NjdK/5Htcn5myQb6hywUyrHGxibLycsTY3pza1USL7DrVoi5J06q2Hfx4iUxeQ/RMv7kiRjghw8fEVuRvyP3AZhM4Z0CEnELAA7dSfQ0b2ielltjU7O0RBlzznyw9ph/J06eFHOZ+UzsYQ3S+k1BBgmFIlinXo+KDBQIPvvirGI7gCtFnNdeO624jPwM8xfDIVihGA4ytwDa5+bnBPYT43m+nG8x5pEUQF6eCjysXc5AyHhgXkZBgMIeLGiK6Oic3rjRY6VlpSo8Xb58SdeL1BPzi3PGmTOf6sztMNuzNQ7LS3P20ksnxW6n2HDlMhIBUatvaDZ/INMmp2fN6w/Z8tqGzrPEx4bGOjt69PBTaSQ6MG7dvKX4UVzo6P1zbmcPq6wsV5Hg8cCAmJPvvPOOvhvtf54Lms686JQAgGcOARrqTLexoXWEFmxbR7vNz9GCv6WiLgAhz5g4wfqngME+x57A7/IeGJ9cL0xf9nT2YDokevvuiFFMzEHOhhZ7ikDss8iD0D106dJl6713z/bt32cd7Z2SSIGdy/yfm5nV+kzLTaDZLH3i6SmNOTHSKXx57W5vr66PvQY9bebkzdt3NEclhTA+rr0TNi/5DvGCPYbf6+m5LmD50MEDVltTo+vHzZ5CG4VB5udv/vcdhugLnk7v3P5zPgI7gOhz/oB3bu/FHoFPP/skubmxqaSFAw4Hg+qaarH2qAaTeJCgcziCNcThqqfnmpIrWvBoVQPs4XdhacB+o52JBAPB/fVNxxWSAyUMLJJkDh0cNjh4cTgB9KQtBoCIxBEzBBIkxM85WMHwIDHhEE+iQxIBYwPGYllZkUWjG2IvICZfWlqlivvHn56xkbEJywzlCHDDcCm8HRUgGsFVmfZp9D35bzyhVn85kwIGCvRyWtvlEA4oCkCa+j1ARge0TDm1p9zE/2AmpX5XzM1vsT+d9zmAq/MZzzjPf99701H4+1ro9enOGwAN3Ti2+2D1JMWCTZLZ/H8ERDnQkpTKIIn28VQLPQw0Wk5JonFs5dCNFihAikCM7W0djkkqaHWFsQs7lASIJABXYK6Zaj8tjAsLS2JEkdABAMEcFRDr80kvDqAVsImxdFrzHa0wnhWMjlBOprl8HhubmbWHE8MW4W1+r0UZY2huDA/mWIxFPGbuDBMgifZnVVG+RdaWlYBJg9Plss3VNQGkxfkFVldTZ1k4s2c4YAXsEy/O03OzlpOTrTatqqpy3S9AMK7qaOzyPtohs3PyZDjA/edk5YrtVlxSJvYD7cgk/miMVtdUidk2+GRIzFtYQpiPISVw5NAhsTZGYK6ihRvdFosOHbTe6z3We7PH/BhiJeMOOzQZM7fFzJuIm9+dtMyA37Iz/ZaTGbBgwOeY5GRmChgFpAxk+s1HK31mtvlCWZYRCJn5Qw5T1ON3dNLkPp8CRhlQNDPNrfb9qblFGx6G6bNmjx4P2ezskrV0dFvzrt2WnVdo01PTegQY3czOTlpbR5uSRTTyZmfmLJ4wu3n9pkDFf/m3f6uxoo0SHbuy8kppUsLugP1CPMANGF1Jh/XUZTOz02o9dthlcTt56pSSsPzcXMsDcBp4qPVLTAGkosX42PHjapvDXGVqckZAzOGjR9Ume/bMpwJASRKzsnPEcEMXdX5xUS19Xd20VDu6ikvLC4qRFHOIaaxl2K/EtAvnzwlYQieZdn5As0OHj4gp97D/vuXl5dju9na5Z9M2TIwFgJTZ0gZt/tnStmOdAK7T2gwwRNJNXAJAp+URCQbcqGECMtAAnLyfFnvYPZi98NkwGFtbdynxu3zxok1MTdq+Awe0vokdtO0DupNM4vpLPO7q7BRDH7CKtQ7DN4x2sNut+0DqhHXFM3oyOCTX4vKKagH7FGYAgklCAZkYf8YI8OrY0aNiPFNgW1lbE+ACOxbgh2fFWqM9EeYRzwJtOZ43rGCANFovAY4AfklOSfiJeRTlSLoxYGG87t/rE9saAPjihQv6t3379+t5OIBCk62vb2p/wXSJ2IO2Z7rd86tzX9rI2Jgd2L9f2nkwvwFDiGvIMzBusJdJzjFUoTUa85rPv/jcbt26JQAY6YW62hqxtNknYZ4C/MCaIkYCsMBmRUpmV2ur9jY08NDI27vvgFXX1EnaYFMu5uUCH/lsACFYWNImjgIyZ6kw8/X1r60gv1Dgxa6WFhVTmK88C0Abxp89tLOjUz9H4oH9nEIDezI/h40FGM3ZANCc7wBEBuQkJjO2gK2wnDEVQxuSMeZ5ASgTy2GiAt5SPKPVNi29wnuYczDSAGdo7YUxDXjI93N+iG5HzOtxq00WrVi+DzZhX99d3SeSD4BbxNrOzk6dW3gWzA1AJwAKflZcUqxrYV6zxilKINPB88bgZujJiH3dc12O92gFHj12TAAdJi1cC2MlALWoSHMUVhtmWQBZ6irxeCUVgvkRYwmYxtxkfnH//JkYnxA4isZuuiVeXTnRqE1OTkmzm/exJwCWX7p8UUxffgaLEPDm1KlTanXmDMbcCW9vyZhndmraLp47r+/+67/+FzozMa8BZgGLy8pLBc7DYsMUioJc+sX4uJNJG7jXa6srM9bZvds6unbb5OS4zc7hVL/LZmdW7MYNOnpyLTs322rrqy2vME/zQC35oZCVFBbavd67Nr+waDV1tZJ9YI4+Rt4gnpCrPM/k2rWrioUtu1rt/ffeVTx/+50f2rFjxzTPYFnD7kMjmnVD0Y7iIkZDnD/KyitUNOL8SMcB8Q8gjbZ69lpePLdTL79sq+trT+Ue6MKAwfnzn/3MNtY2ZLKEXikdGLSBd3Y6jF/mpIota2vSusYAEhkT2NbqDJif03sAEYlnyGsQm+k0IBYyH1kjsIQBgwGnMQgCoCcGcs0U8QE/Hz16qC4V9LMdGYkCe/MHr1ljE2ZRUzYzg7RIzEbHpuz8+ctWX9diu9o6VfCOxGM2tzCve4VBjNFQGphkfk5OTWn+H9q33yn6lJRYQX6e5GpYIzKLw9TS41FsHxd7ukiAL0A+cZgxpqBEEQBgEsYuzxzmP4Ag64/5xX7XvKtZhWrAfO4fggPjxe+xJzc0NAigZV6yJ7HPE++qKjGOK7EPP3xfhZO/+Zu/lSTCmU/PqHBRU12r8xS5CIWOza1tq6is0HmC+6uvr7PhJ6PaD/l8ZCLa23ZbU3OLGLeSLCorUbwnv6EzjSKQzBczXGKtT0zNWCIjQwWThoZ6xXFYwa0tu9SOT0wEgOV3eX94O6LCELnRiePH7I3Tp8WOJq7/L//z/7SDl7zY6fTO3T/nI7CzwJ/zB7xzey/2CFy7fi1JEko7I0kSia/aXOIxB1SLxQRaAUZyECJJwpEYdh+tvUE/SV5YSZJaqAF6tjbFGIShAUjGQcoBvJyWMZJ1KvJUmWGb0LJDMgV7AlCVayApIUGlyk2ywXu5Llr6OeSRHPHZ9XVVFo1uirVXVIxbZrZ9/vkX9m/+/t8JEPV4ALPcar+GSRRGA1KMRQcng+0GIpMB8OfGFf3bgKijx/ldQNQBNNPMxe8DQx2Q8vsA0TQYyjv+FCCaukoHUf0jE/U/FxB1wF3HVAoWJmNAi7TDOkXTiksMZmcL9AMI4AccnknYg4FMy8nOUxIASJdmqQAuc5BlrGHKCfxFzzUa1cEYdhjgFSDi6sq60x6YMlbijSR4JK2O8ZVXc4v2Ld5HcswBXEZPQb+FoxHzBHy2Htm2xxOjthINmxujm2TcNiOO2Y2YoYmouS1pmV6/FcDczMq0fW3N5k5GbXVlSfqJIX/AinEGXloSg6a8pEQJhMNeWjCf1+OYHgkgCgkMWlletPrGeiurrBJ4DlMO8ItnX1JWaXfv3jWfx6drxlyjuWmX9LSQlyARevz4kQ7snd3dFsh05CgAWx8+7FfLNYf88dFRrTEMJUaGh8RyoZWeVv5P33/X5qYmram+0QJ+dE+3U3/C5k5EzGNxyw4FxBLN9Hlk2oAWHmBMVrYDisKGDKKzmZklPdGMQNABRGW2FJRxhLREAaVh2opBbSqIbKxt2uAgrYAJW13ftquXrtnw2JQdP/WatXXtsZ4bN5S4G5GVAAAgAElEQVS8mpGoP7Jdu3dZdU2l4kqvnNlLZGz0+Wdn7c233haIQlsjCZU/mCmdOmQ40oAVupKwoEgwSQhxNIapBZsHAIM/JK/zMzNKvvlukl+YooCbFHTQ+zxy7JhFt6M2PjapNlliC63ZTqvpvF27ckWsPBIqfzAooOLcl+cFPhLHAOyraqosnogJpIehCFjW0rpLsZLPu3LpstYtMQsmU1VllWIpJlxoqBFzExYXM5T5AuhIGzzJHexgWKnxeFIAPEkcsTTN1naMvdD1C2guUThgrgM4wXBhrQDgAVydO/eVfg8DHsAzYjDAJ2xMWgVhQb355pu2f/8BtRzfvYNUyrwADMYWlj/MH8JEeAtwbNa6urtsY3XNxkZHZJgSjyWkhZeTm6/WUoBZEs2Ojk61yTtt9tdsenrS9nR3K8mGPQ3QB+AGqOCwSB1gOd1yzTjiEM7Y8GxhRPb19SoJppMAzUoMeIhJgBm0RsOyAjhLJGICEWmVhQEmlq7fr/UGAAYogbESQCnzjRfPkH2vvKJS4OXv339PLCSAD/Y25ggMTN5PHGCcYewC5jit4otK2AE6uBdYlhSBmLPSfh0ft4sXL2j90Kmwp2uPDGxgu0k2I5m06z091tyC8/krMoECsAEEcYxkivXZfBeAGsAI8RbmIS3fdHYAOgBASiIkA51NukCyta/CvgLYgHEFSE6Rk4Qe1uTkBOBIoZ4fhlGAk5iI4dAMAxRgi3kKYML80xyi7d1NvPdLf5b15gCjswJGaPEWQzsUEpgHaAurTMBMIqmWf4psjgt1hrW3t8mlG71HGHasFc4nzAe+DwYg85RiKuPE+YX9BN3S8rJyAcXMaz4XhhtrhufGC3CIfQzgFJMy+gUA7djXuC9ALuYiOrZcO8xmAB0APsAegBvGhvsD9CQ2oGeKpmFfb68KdDwDmMw8R4q2gCxocpaWlmteIHWxb+9eMSABWwBCx8YnNEYUAolFMtDKybV9e/eolZv5C2gLOA0LkwLaxsaaFaJb7Q9qv9He0tysDh20K3mWtMEjRSPZocePBXghu0G8oGjd1dZmnmTUxkYf2uQUAGGh1uT09KLNzmJuWWP+YJ4NDY/ZZnhDus27O9psV1urzWKOOT1l1RUl0txFg5bnt7iyapnZ2SpEU6SmKAMgTCygoMWejs4pkigHDxyUJjTrjbmMvIhil2Xonukogj3K2mP+AerxYt4yXpwfeQFeM7bImFCgYr9AH5ezA4Aq8Yq1VVpcamc++VhgLp9J4QfjK94Lc5W5xLUAfPKsiUnpszCFOsDlpeUlMdMpgnFGWd/YVNwhHqHBSvGW1nkAX9jexAaehyO7UiCzOu5Je9idO1YgzeVsi8W2LRLZsOUVp5tkYGDIJiZnLTOzwNzeTFtYXrP5pWXLycu2luYmyyvI0/exxinWYPgDkxI5CU6xMIeJG8RMdLa3Njc0VujnAiISgJAdgl3OGZ51wXqhGEtxFn1nmTR1dKhgwjmYGM464ztZYxh2EWvpTmAPZNyJPXwnxQHWEGuX6+B+WWc8Nwq8xHhAf8aE4iwyMV9++YVdunxJZ/asrBzlCax3FQ1Y25WVyjEYX5nz5RfanTu9YscTj8gjeLE/79u3T0xSJDWWlpZVyGAP5pzA4V97+779Vl1bpwIeMYF5is7v3bu9kjWiqERR4qtz56RPyj5I0R5ZCuS79nXvsZbGRklv/Hf/7X+zg5e82On0zt0/5yOws8Cf8we8c3sv9gic/eLzJDpMJJvos408GdZhkEMdRi8k/RwUAINoGSQhA5hAqJyDPofw5UUngRVQsb6u1i7+jUMS4Fpjc4sOD3JhjUZ1oCLRgFXo9npsdn5OP4dpQzLHgYUWRRI6nKK3t7bFbCGxxyCCpBzBe3/AY5vhVVtamtVhDjF2j9dnH31yxv7u7/+NbayHzecPWdI8Yo0qAUqBf7hRcoghIfuDtvbUAVtfAns0xZBMt+0nYzEdDB2WKKCQo02pVxpUTP33KSCa1hj9nqmWTOB+/ifa2lPg7bO/qut99jPTAK8YnG5zeQMC1dKHXvnWq0XcAV+fZbc+y05NNc4/ZZym70mgbsqBnjZckjYOnCTFebmFVlxU7LRnBhCzd7RQmUMkSbAQ0tIKsHRhMgCOMwcEjsa4HkcXjPcCcHGw1qEWZirGF2odjgoU5Xt4L8AjbBmegcvjslBOliU8bgsn4ja1tGCjs9O2Htu2BO+BJIrWaIaZP8NlIZfbPMmk7W5qsJa6KispyrHy0jIBruurK5YZgEkZFOAwOjSkVmLm1+2b16XvWFldY7PTUzqYwzBJxHD+jlh2Xq55vH4rzC+yBw8fSFcOx9Q7t+/Y0NCw7d23X2BNdlaO9cOi2ApbR1eHWNQc5GntAvwBGEbHYWpmSppf5eUVVllRJh0/mB6M/eL8oo2NDlt5canFtrdtanxEbJ2xJ4MWDa9byOM2X0bSfK6EueIxc8XCFvC4LCvgt/zcbMshmZOmqM9CIb/aTkM5uWqbp33eF0q1z2OwJJMlv2O0BFtU0yiRmoMeS0YT1otBzqVLtrERt7b2fZbhCdj45KyZy2cLi8uaKzX11VZWUaY2ua3NNcURQLR4NK6EBGAORmVJWYUYQrzQpAPowsUbEKW4uFRGNYwTQPMH772rZwIYBeACSMK8AwwZHX6i5JY2R/Q5AeIZSxIzwIGDhw5ZbW2DXb18VeAzzxnt230HDllldZV98tFHatcGZKBdkwQYhtH8/KKYKwcOHRSw8WCgXy32tEryO4loTAwa51mGBHBgRkJSyVohyWatAGL0999XYgaLCCYcYAwJOP+FpVdVU6O5Nzk+YVnZDiPy62vXxEJs271bjHcYWCTmAEppQI7x5g8gAW3Rke2I4iqt+k4rLQYZk3JPx/wDsAcZg3179+nzAPCItzjIw4Zpa2uz1bV1gQuw3DDf2dPVJeAXsyX2juGRMc15ng8g6szcjOVm52nMAYZiUa5hQ2A+haeH/Q+svLJKwDSgENfvyEUAHM0quQbQACTNy82XGzKxBxDyqy++FBMPiQrADgooJNYff/yxxpi5RUtyXn6uNbc0CmCBTQaTcejJkPX13hVQV1VVY++/94HaK1997TXHmVlgTlzt0bB1KQI2NjZLwxoQB8ANAJBYCyNPjHavE+8A1JAQUOsuLMvtbQFTAAism5XVJYFaJPm03CLPwL0TrwEYmMeA57yIeeyp6HQyXrDRANzYF4mxrAvm8c1bt8Rglc7fyqqNjI0KdD1+/LhMAzEiBOAAoOSznzUrJIYePnTYFhYXBUbwGbAIaZ0npvHsYPZSfIQRC6uTdQYYKM1njIVqazWXAaX4fRhigCG0aANAwCQDPAZs4p54VhRLme9rqytiwMNso5WYcwgsLq4TEBMghXm6jnFfMmHrG2j3tUgXlngAkxY2sdrYBdR4pGPLM+B5ACZqLdB9EImIgcb9t7a2aU4xdmhg083COQfGLfqmgNM8P9YTewGgKmsIDU32pf4H/Wr1ZT7RjgtjEIYvewhjBvBNnJaEgMvRmkU+BVMxADXYusSTgsIim19YklYm8QkAkbMWrEQYx47m9rbWD0AN8Yw5wueyZqvKy2Sog+wK85GWePZE5gGgDeA85kyAjAC2zCMKLeiIMgc7WlussjjfcrPpxJm36akRdQ+Y+e3BwIgNjsxYxLxWVFZmbp9PZkVpRjlSQ2uLMxb0mFjFsOnyi0qkR726tmHZObnSJwZwl7lWRsZTAx/mCj9nTnR1dQqkJeYj5zA3OycwC4Y+zE7iI7EZ4ymKYA2NDSrUEPOQ/eCz2JJgGbOXXrpyWd8jDcjyMrHAr1y+LIOrH7/zI53fiBmcN27fuqlzKvsy14ikA+NGVwdzlmfJPOQ6eTH+FOhZ/8xBCgTEeq6FghF7AO9ljCj48Vz27ukWqxQJDljQFy5cUDGXFnXey3XROTE4+NBOv/66GM8YW2E42f9gyB49GrEvz1+xzXDMCkqKzeN32+nXXrHXXnvVlhYdFjP3yjxjTGmHJybl5+bp82HlA+xRWOUMwXOiAIERGoU/5gzrh8IsZzOAY8kxqOAyqeILBSPuiT2a4hb/du7ceUmCnHrpZErD3hQruB4KLJAIADxZRwDbgMbEQg7c7GPEkoqKMsUl9hlY0YwfRQKKWaur6zY8MiwQnTwCeQ7iLSBu791eaegyz6PbMV3Tj3/yYxVEpO+9sGDReEzjzP7GnOZauCZii7oxPB4LR6I6f7Z3UnhxyBs8J8ypOItQQKAghAQMMgK379xW7OKXYOLSHYcxHOvzwa1rO3jJi51O79z9cz4COwv8OX/AO7f3Yo/Al+fPiXpIFVdAE4w+GQrFbGV1WYkUh3zaQ3EWpeWFQxEMHcw2mhqb1bo4PjauxJ3qPJ8FK4Z2GylUJh1NP0wESIbEnkiYzCJgpgFsAISS4NNeSLLlHPKclkzaWpuaGsVA5DpIEDiAwnJze5NWVVUmF/CZ2TlbWFyyCxcv2yefnrXNDRggDuMR8IrqdFr3M25JAQ8CRL+xdXfc2dOAI/9fWpoc/VMO8em2+RRjM5lAK/NPt6Wr1fuPvv7Qdf47b/sWIPodMDR9XamW+T8GiOptAKICcZ9lpX7DPP2jgKjGwxkH2mABRUkIOBT7vBghBZV8YnIFIw22A2BKOhFkAgCm0JrKi8QDdigvmBA8V5iXANT8jsBWPtvn0x8AUVr0YRHwHDlcA3CQnPj8XgtlBpSsJQCB3S6bWl600elJWw5vWjQRF4MPswJvRtK8iYSF0Ail3bp9t504dMAqy4rM53Hbvft9trzkaNgtLSyJ0cF8KMjL1YGXNm3AEhIE2vBIgAAq9+/da/UNTTa/OG8Zbo+S47GJCR28KytrLMNcYu8BTj0aeKw2y8b6Bsc1OEQbpNknH39kPn9AbtW0e6HV1tnVpbGCpZadlSmzBRJnQBESBgDV5YUFGxl8bL137trx48estrrK+m5dt5W5GRlGwRb1ZCTMa3HzJGLmd2dYFtIFmUHLDKI1CCDqs+y8HDGDMnNzxBQNZGVbRjDbYYmSAGCylAZENZk0KSSDC8s6vBG27e24ffjRJzY2Nm2Hj71syQyvraxuSU+0pqFeyc7M7KQkAu733RWoh4lCZ6fjeByJxWzw0WPFAKQF0GSV8U8gYJnZOWoNhykCMEHi5/d7pR1HmzkAlhKv8LbD0Kyq1jguzDmthZcvXRKwiZZkZnaWAA2YOrQk+7wBjStsVVrzDx8/LvYaLMKer78WywRGGvMPV2E0I3ETB9D48U9/bI+HHsuspqt7j02MjYo1SQsnrYcwp9HvA6jF9OfjDz+0zvYOgW+sI1zbGQ+YKjC2vvjyczGXYBA5xmUJJYqsa1p9ScBhKMOMQw+Vlnuuj7ZeWGAkjGghkiACqqCDB9CDKQprBmAI5jZgI9qMrGnATMAlgCAAJeYdhQtaegEgAd2Y9wC6mInQbkpLKZ974dxX0tgFdJ2egRGIs3WW2IgAfLDaKsqr5Gr84F6fzUxPaS6TEKMNyzWjLUisZ32wB8EKZC/h/ik4wE6cmZ4RMEgMS8sTwHTEHOhu710lxjhUA2zDNKK4RmI/PDIk4ApgjZhCUQJWFYAHyXJ9faONjoyJjQbAATAHCAMwARvo5u1bWqMYfSGDwZygLT+tQwcwxX60/8ABsZcYb0A+AESun1Zgkmja1k9iIjM1abNz07pegLG8nFyxhtnL7j24r1Zs9kmAMwAv4iYBgnvG3InvgrkFKOawuWoVS5HRYO6jr4gLM0k7TE9Y5FkpEBOQFoAeAEjmMGXlKcMiZz+gaABTm+fqaGzm6nr5L39nP9/c2hRQAMAHuLK5vaX/j34qjE7iFYD4/fv3tAcwTgBKaAyiG8k9wepN62AOPhqQtAuscNYvgGi/9ANzBE6yp8/PARZG1XrOuYJiJIxQ5iMt82vrm9oLkBs4cviIA0atLEv7jzlCNwmxFqfuG9d77P6DfvurX/5KZjhfX+tR0RfGGkxrPhPAFDkY4gf/n7GENcy9yCDQ61MrNeAL84xnjk4v4+aYggVSQGiG9i7GBHCQddzb16s1BlOZNev2+lTo4DwFiIPEwcCjR3bh4iVr3dUioAsgfmGBs82CPgsZCwxyOHdtb25ac1ODug8+/PBD7clixaLhnUTrNWytba3al7l32svRNSb2AAaW5udZdVmBHT7QbceP7LOMZFTzd2zi/2bvvWPkzLIsv5vhM9J77y3JpCt6WySLZJmuLtNuety2FoK0O7srCPpDAiRB/wvQQn9oBayRZjE9A2HMTndvd1VXsYreezKTSZfee+8zIzIihN/5Iljsmq5mDVYClruZDTYrk5ER3/e+9+5799xzzxm1yekl8wQzzXwpFkjPspT0NBsdH7NwKKIYEFsP28LUqM1PjcUNtZZsBgOe7BxLy8iygeERFcNgYPIHpih7KgX4/t5exQfkTJ49ey4WInMEcyWAKXRMiVewpAGxAEnRWSWm0lLPvcNMFxN9cFDxECO77LxcFeo4Nwho6+/V95jwEEMAxdl7AToBRZFHQQKHecPaQkOUc630SYeGdC4FmGV+A8wDsFJQYxyZCzBVYfwDxrKGpLsfi4nZyD6Vl5ejgtKDB/c1L3k2rAFiCPOEcwWs0/z8XEsOoqVdKPkRYml1dYM9fvzMJqcoHjZYR2eP9Q4M2PwiHVRVFkuK2MjYqO2CoRmXGtrU2Ch2cTCQbFVl5XbvvgPeAijT0s8YV8G4TXekjhK6uryG++d9mM+wdbk2Xg9DnblNfKPIB8hKsQlQEUMnSAHEOkc2aNm2bN6s+c98Jj4xlsR7CkzSPYZdurCg+yc2sEbZX3gtMQgzreKiEpubdwwSmS90bdy4cUt7S0NDvSS27t27Lx3zbVu3iz3M57AeuVakmZCIQK8deREY3pzHKLixt1HApAhEDhIIpuiaWV+wfIkBAKLcH6SCmupqsbkThdTnz9tUnOI+aJ9Hszk/L8/+4k//1QZe8p93Or1x9/+Jj8DGAv9P/AFv3N5/3iNw/uLlGIeM+QXce9ed1s7JyRdmSA6WF5OeoduVpCSctjgSYxJYkngquNkcuPr6ZGwEm4YDDq9BBB8WDgcIwKWMrGxLz8gUI44DFL8/uzDvaHxNTUv0nQMQ781hDHdjDlEcNDkE52Zn25PWVh386xvqraqm3NbCKzrwcADGEfTBg2b71aefW05OgcAo2rJh4ZB4qzHc5XJMhyIR6X/BIHwBeIpF+dL3CfbnN0yTGI7jEdrIX/6d+HsAPAKo/g6G6Ctn39cBUQcR/c1fe4khqpZ3j0+aqIC9jmlS/CvxvV7/1c/Vke80zDusv9/ozk9845gaffUHhiivTVJyBagJSI1Bgf4OAB7hsB2wgD9Zz5SWX1ieJPBcF+zA9fWYedxex7VU7apOayfXoKvEUCsSFeANMylhdpW4pUCyz9wel1ofQ5h9kCxbzIbGR210esqi7phFAQRdMemlWWjNmmpr7Oi+fRZaXJS2JgBuZD0kFgcsNrQNYRjRPkUCBcNpPbRuebk5coV1Eh7HTAZ2JlqYMJMxUhoeHLStO3YowZ2YmrKPPv6Bbd7cpHa8gd5etVaGwxEBAoN9fZaTl2dHjh+T0ddf/9VfKgE+cuSo3bx5TfIRx44dUzs1jAta0RBgAOQg8QYUeNr6yJbmF2UGw6EcplhPxzN79rjFZicnbW1x3oJet/li65a0vma+WFRAaMDrtYDXYwE/UgU+teHRgsfaTMWhPSPN/DCF0BKlZR6TJUBR5pV0WeNSDSwe5lUUPV6XPXn8xFpbn5vXl2rjU7PW1ztoY5PTdujNY7Zrzx7r7++x0HrYpqcm7cqViwKG/vAPfyJmDuPMOobJB0hx9uyXao9Ge+/7P/iBijHMOYolZ8+eFXAAMJednWGbm5pUeaHVlVZo9MlIZsQucbkE1sBAxMQNcBNW+uTElI2OYw6BkUm6EjiSMQpAFE9gh9BaTOIOSAsIRbs8y4SWfkAYmCNr4XUlk4B3JLTNzS1iP+7Zu1uyC7/6xS8EdMNmRB+SJJ52c9o1uTYAToACAB3aTmHbMc9J/mkrT7RskkTevnXLaUPetFnAfCi0qs9lTd24cU3Ox3V1DbZj5w4lmMRhNNc6OtsFmqDvt7iwaG3P28wfDFiSxy0QGCY2c4xiFDptJ068JSCMr7b252LR4QrOnGT81eqYm2PFhUViQlGoEks8mKK9g5hAsePzz34t1ugH3/2uVddUxQtc83pWXPPQ6IjAZTQvYXsx/zFV6ersUGGEghwxg31haGhEwDfAEl8wnGC8whBDo5Ixxvzp1q0bAhz4/u133rXenm4BmTCCYIUBVrOuKSzU1TRYR0ennksgiC6mX6y/1tbHMgKKxBxHYhJw1iKABpEJsJkEn/EioX/79NtiBQosLSiQ2cbC4rx+F5Yi0i8wxQEz2WMBaQHbGLfZmSnFlUThDeCeeQ1Iz/Oqq2+0yekpzUGuj/um7RStTubPamjNnrQ+Vusx7d3MH2Il788+y7rhe9iUIzCb40x14jRsONpiaXfHdAtwndgFIMg8Zz+vratV4k/82bptu8MUa2tzikMry9pDmbuwUikSAUywF7Pv4ZYNOEcxBKACIFrardXVWvuY06FLC8tz+7bt2jsAzWGSAYzWN9TptXSKYGrS3v5MoAVtyGhaImUB25OzAuMC6IXcBOAqawg2XEVFlUx2uAaAPIoLxHDOGGgEb9+xU7EBSQWYlLy/WqEXFu3MmTN26fIl+9GPfmSnT5/WfKTdm/eAGUihjnNNd3eP5iLFDIoRgElnznwhJjlt4X19/dLAhP0PKCoH+pwca338xFxunwB4ugb+9mc/d0zOlpdt546tduDAAcUlQD9iFGAaz72xsd6OHj0iUBImPGxc4gqGOpzjACC5x4GBPluProsNCguSVn/JLVDkjUat/WmLnf/851ZRXGS7tm+2rZvq1TJdUlZjc4srduthq03ML1l+abnlFRYLvBwdHrG0YKptrq+3gtxM6+16JsA4KzfPfMkpKgqOjIzpHLKyFlYBkzXFecthrrtlOoQeMnGG66R1nFZuig6sK0d3dkR7AsUiQEekBlgTxAhAac4XFH8Yk+6ubtt/8IBThJme0hqj4OPzJys2EN+IzTBjYfbt3LZNLHziuNrry8rEKud9iXEU3IaG+vXcaAmnkNbV2WXPnj/VuXX//v06C8NSR4YFrVqKOrDw83PzdN6V3nN0Xe9HhxNr6NGjZrGDieFIuCC5wHXChFxeXrSKygoL+IPW/LBFRpS5eYUWibisqLTclhaX7crVayroHTh0QEzTv/jzP7Pc4kK5yr99+pTm981bN9VRsa1pq1WUlWl/BkxmfCkKEUtZGxRakUphjrG3cR/su8SMmzdvimn57rvv2uFDhwXqXrx0SaxZYuCXX36pPfgf/8k/sjfe2KHCBAUY1jprhy9+RscYhUxkMIiZAKU8B4qLFMOI5zi5w0jlDMg+MzY6LoNF5sXoyJjO8+wBjBX7Sl//gNP9MD4u0BkiBc+JWIavASzP/oEB7fXIEQC6dnZ1aU7Vb2rU/TFniE8UxDhfEpcAtYlfMPc5RxH/iGOYnRUVFFhRfoFAfRjwxLLNmzfpfNva+sQuXLpsY33tG3jJKxOajRdsjMDrOwIbC/z1fXYbV74xAq8cgf/+f/gfY7B3OIiRXHMIIXniMCANSLQblxeVsA8O9isZ4mCCY64DQC6q8gxARPWVAzMHIQ57tA+i+7N9O3puQR1eaLlFc4mDI22yHGBhn8BGIgGh1Q4mHNVjDh8kq6G1VekI0pq2Y9t2MT5gDGzesskmpsdVuQU8w3giP7fAOjq67eLl644+WJyJCCAqowyMh6ALWtK3A0RfGCg5pkWOtiauPfHQiNYqrfdyX/7KyTyhW+m4L39zGP2tjM+Xn9pLgOg3vva3AaJqbX5Zq1ROUS8AUocl6oCi3wSIcr+OLIDTHp0ATPVfJFRJSRZdj5gryWPBdDRGfWIfwYZE75J2Va/Hp0MscwPWHaCEWG7BZIGesHeXl9b0Gg7tVO85QMNUgNFE4rAwv6gkmoP2y6ZNYpK6kyw52SdWxTrs5iQA0CQbHB+3vuF+C0VC5vEiJRCz6HrYirIy7e2jR60wJ9tWFmYFhjIfcJ4G8KTVl0SpQiDksj178kQJXWNDg1jTACmAhjBvSCoSZlEks7Cn6hoa5NoeXo9Yf/+AAC5paa2u2oN792xifErgw949e2Vig/4pc1cJ3OKiEjGSDgBrADPul2eFFibsIZJRTCG4Xu6d9tZHD5vt0vlzdmD/QQFAiwuz1tfdYdnpadbX1WHtrY8s1eexpNCKJQNWJUXNkxQzVyRiAZ/bMtIxdkm1jMx0MSsApAFIg2kp5k8Nmis51cyH0VLceV6gaNx9ngICcw2/+9U1AZrNzY+lffbsaaf19A5YenaB7Tlw0AqLiy07N0fsGcAowPMvPjtju3fvlUs6gB/3RsKSm58vvUBANTTOAClp/6Sd++TJU9LzwoRjZmbKmrY2iQHGWMEEhPVC4oxrLXGEZ0TC9/DBfYF/fPFzEmB/IGjBlDTJGBAf0CZjaRBreD8Yfg8fNos9BstFLb9erz5HLJOZWduzd5/TCjszY42NjXFDiXTr7uoUyFKQl293795RjCCZhgGIszdAEEAbABrgqlqas7JkekQiCTAm85pAQMUggC7HYAJNxw6xXmmHrYuzZGWAl5svMBf2FPGTL8A2EmUSRkBRmNqAQdxLYXGR3X1wT7EYt11iKYw0WgzRiGYu8nu0qQPiyHhkeUmgCs8EkANACGMcCleAOcSFEydOag8AUKP1mnucnpywhYU5ATHEZRLa0vIyrYM7d+8K2Ny3b5+KK8xBWHtcI3IrJNPcO8xDPttJuln7yWL6OIZa6xaNrastta29zQ7sP6Bkn5lmWVoAACAASURBVJ9zH8gDsI/BgGUu0Dp//M0Ttm/fQX32gwcPVGgAoAboJDGndVpmgv39AmgBCJhLrH3AQ9ooCWQY7gCIMkfFXo+EBSwyV/bt329b0G2cn3dci1uaxUACAB4eIkYs2YcffaSx+PTTTwQUwOSELXf67XctEAgKeASwBXSor2+UXi1zAD1Trofxh41IzJS+d16+ADrcqilEObq1EZuPt8syV7TnLi5qvmM0xr9//PHHukaAM96DvVb6xtu2CVRjjt6/f18yAsSjto4OmbwgtcDchlVH3IRlxf3CshLjNA408hpplq85WuO/+uXPpSf77jvvyhH+ydOnakuH6ca8Yu7DFqWIA3uUuURLbU5ulvYRQKax8UkZSREn8/MLxWiGAUic/fe//KXt23fA9u7bZzeu35DjO7quWQDwjZttYWnRMrMyVbhlzQNoc83MV+mvAnyPjapgwzy4eOGCin0ANsRswFP2Qpi+z54/0/iIwRgvRDCmMOFHhkdVTAHoRgdThYfiYhnK9Q0Mq/gCCxHQ2jlXOU71ML4BAtmLd+7YqTmLmzuO4exb25uarKqiXIxY5hOf97O//ZnAJUA79lkYyQA9sOeIrZ988iutMcbZ4zIrLcqz9ifNdvfKWVubn7bGzZvtnXe/a/VbttlaLMmm5heso7ffikvZE1ft6qUrtjgzbzu2brFdb2y1tqePxJht2vGG1dQ22vzKsk3NzFlo3ayru1ct3KwfCn3MGWQCYPmyTinioTEMWxlWKHIg7IMUXZiYFClZa4nWb9rJkUBhv+U5M/78ATAG/MZQj7nO2kzPzBDYdffufc2148eOaw4/b2+z+ZlZyX1wjmS9sX8AvPO5yIFgZgjISfxhbclsaXFR+pzEQ4ot6AgzBxlTQFyAPfaLgM+va+Dn0sYd6BWozfMPra7ahQvn9T3xdmVtVednzkVlpWWWkZElR/PklFQrKiyW6U//wLC6R+jEoQgK+M940K1TW19rUYsKACU+Me8GBwbEHE1PTdM5PS87R5rkrGni/tHDRyQ7wX717OlT7RO8JwAzWpsUsDA9Ir6yhlhXx48dEwBI8Ys1WVlVqb0eogSdNRj0/fhHv6fCEHP16rWrAiEZOxi3GLWqwJWdo/2BeIwGPcUk5FEoxhHDYelXVlVrXfPeszNzVlZWIdkUgGvA1CuXr8p3gH2BnIG9CgkFzl+Aoc4Z32NbtzZpLV+5ckXFBEDUM2e/FAGDojJSDLC8Txw7oc4y5A0AsT8784WKquhGM2/oUJgcn7TIetj27d2ruUqBFYYxuRJF/KvXrtnZT3+xgZe8MuPceMHGCLy+I7CxwF/fZ7dx5Rsj8MoR+N/++f8eo32LNjaYDWj5TE5NiJ3EAaanpytuTlBtwyND9vTJE7XU0CIN24EWGrX5+P0CR2Fh4oRJ5ZxEDe1OWkxSgqk6SMByUfWYQ1hBvirzHGQBjzgckYQ0NjTq8CM3W+nY9apizQGztqZG7BAOfrRdkcinpqfKWZ2qPO6cnZ3ddu36rbg2pU+MPMBe2H8c1mjx4+vbMEQBwQzAExDU5RgNJQBOaWvyMwBJjIMAT2XAFAdG+ZDfogH68kP5XS3widd9K9A0YfDk9jgM0d8GiOqmHVD064CoYNGX2KGJ+3SA3QSbNGFF5UCoL6QAAEtxORfQDFbmih8UHdACUJTDNg7eRUWFSiLULp4ctJWVkKWnAbr4BZKTjMMmpe0cYAcmlcMqSZIeGePruAmvCYBZXw9ZZnaGdAPFSuPS3C6bmp227v5eW1xbtlhS1NbDK3JZ/+CdU7a7qcnGBgbMHYvY3Ny0xZJiaruanp1R+zWMvGGcbT0eJeAkAIwbAA8MFg7ezFMZ3bhcVltbr7Foa3MSP0AmP/e2uibGEK2lJFMwqpgPaC7C2oNVtBYO2fsffKiWUWmmugEx2szjdon9QgIEyw62F8kuDOl33nnPsjKybHxizC6eP6fkenFx3mamxu3dt7+jpBBDIXizdTVV1vH4kd2+esmia8vmjYaln+pnnsTQVY1ZKoZLqckCRdPSg5aekWbZ2emWnpFqgbRUMUWTkoNmyelx9/kEU9QpLDi6GC4zT7KtTE5ZT3+fhaNue/a0w1ZD67a6Tithp+3ctVeMyu6+HrFUaFmdnZ4UCAUQKIZ6br7dv3tPJOXSslLHQb26xmamp2S6xDPet/+g2FYAchlZmTY7P6P5DHiDHhvakADa6EJeunBez+302++onY84xWcxniSiK+gCVlQ5rDDAU79fSfDM3JyNT4zLQAFmEAkvSSSMPlrgSdowDsGorbKyWgw0gAsY7STMxUXFimF+n9eePnuiBJgELicrW67AvCc6d7X1dYqBfAGOEoMxY4HJk19QqGIFgB6gFMw7WjbRUOvv6xWzjyScYhaAE+3iOLOjv4dZEHIWJLFTk1N2995dh6GfmSnAb2xkRMAWrN0U2pSft+m6SUhpVYadyz3DpqT9G703QBdART5r967dAh0G+/ukUYmzL+3dAAq9vf0C82BVsUboHCguKtS1khAnB3wCDn7+s7/VXvLud943r88xOsJsjLZVAGHWBIkp8RpAGLCLOACriTlPUgrwQDIPQMX7A16hlcg6Yr3RTg/ziZZzvmeusQ+gRU1Sv2/vQeto77L79+/Z9PSMdBuJL+whaneORuWkDuACqITuJGzWAwcPCBwGAM3KyhCrlmcOSECiDQDBvVK0IKzWVtMqOy4QHIYczDfGF6C89dFDFQgOHj4iEB+gnr2TOU2hh/1rfmFepkoAB7Skk6jDXKLNk7UCaxbgkDkKAAmDE9CBeQ34yDMAWCL2qq29FOZYVNcKsw0WLUk9LfvZ2ei1Lsq0hFjMfQOewp4GUCYGss+jtQeDFsY3r3HYqKUCaQHkAAIpInBt6BOylmHHASIwdsRLn9ctsBOjRtjvXDv3zz7PegmvrdrE2LhYW83N9+3u3Vt29PCbYnU+ffpYBazq2lqBxoCLnFdmZ+fFdMtMz7RQOKKzBmsfYztUcFj7tDqLbb6yrPFjjGT6E/A7LdoTE2KY83z5AhAG6OYswi/wvFmXgD3MP8A87o1iAXMLUJM4wr5EwQvJBc4QgC4UJ/gdXvP0ebt5vE7LLdfAsyEOqCV5fsFOvnVMgPnPfv4LAZinT53Sc5WkRJLZpYvnZeoCqx6QHHCRZwajzwFrk3QeASifm50XQEr7LwzxlpaH2pdLS4qspqrCctMzrPX+bettf2Zud9T2HthveYWFNjoxbsG0dIvFXDJAfPKo1SbGJvT50cia2tp3Ae6thq27r9+ycnJten7RlpbDap8vLSvXHgrY+5d/9dd2+tRJ+9EPf6g5B9uV8yMgJ0VrQEgKIYMD/XoGFKg4DxIbWNuAhoCTsHPZS3/x858rHrFXOoabOQLPGLtrN26o+AQwjEEYzwtNYgwAcSiHvUx85RzY0vxQzHK6B9g/eQ4AtstLi9IshV0Ii5B4SMENAsDJt05ayyP0wbtsaxN6p4NiZ1KkQr+3rq5en0eBgnMFTFEkSCgWEKuJc5saN9nA0KAKSWOjEzY+NmEHDhy2vLxC6x8YFNsV4JKzEpIbrKHRUSemcl4IpgVtYXlR48NZ5M0jR1SUI17925/+VOD7H/3496Uf6g/4bGVp2fp6HQMhQH/O/bw/EgCNjQ0qJFDIEKO2qEhgMS3nJ44f1/gyZ4lLjCX3he70s+dP7NatWzJ1Y20DZjY0Nmieo9nrFF1iYueiMUxsZm1QHOCMz95IbkDBHF3QleU1AakUojkDcnYgR8nOyVbhEi1R7pVYOIs80mC/9gmePexr1i9sdZ49ey2xick6xP4yO6tiC3NHBq/LyyqqsTeyt22qb9Aezu/w/rwHgCsFM4pfuN3v2b1bDFMKpS0tj9TBw33/H//8f93AS16ZcW68YGMEXt8R2Fjgr++z27jyjRF45Qj86b/9sxhVeNibJEvFJYVq80LgHmYRCdzyypKSJNpc0eThUOfoyJUp8SOx54AAw2F4dERA0Nat26TFSJtPRwfOoEliF3CYhfkE0wHdOlg1TguUVwydkeFhHTo4rHAoIoElIeYAxSGMwwt6SIBnHGJgjwEqkdTQbgOweu7cBbWiyQ3XDcsQQ4RVmd/A5uD9+PvbAKKOedI3ObwD/jmt4wnTogQommhVR1/0d/3+b4Cd38ZA6bc9UX6Pa4wDk26v/5WAqIPVOixRJ8j/dkDUaZ937v/F/7/0M8Bvl0yOaJx02Ka0zHJgFfgMs8sXcFzkg0HNIwCpnOxsgWN+H631JNrRuNmGR8+NZ81hmPeRUyn6VjDAolElAjw7WJqwevIKci0tJe0FowFm1NzygrV1t9v49Lh5fB7Ly063bVsaLT870+rKy21xatwiK8tWU99g88uLApnQFmRMYHfCxqurrZWrO+1aTmKzZoP9A0oK0PwjMYUtBOMFXT2MlADoN8kZOSowjeumOOCwMArE1rhz+5YVFhRbeWWlPWxptuLSUnvz6JvSW4QVSnIzMjKohIVWO5IpWkBJLB7cv2c9nV12/MRbtmfPXrWBnj/7pa69rqHeYbDStpmeYUkWs4y0oK0tzFlfZ7vNjIxaeHFW5kquaMRcmF8BuiSRsHstJSVg6Sk4Radabm6mgOaU9FTzpQbNn5JqSWlZZrBFaaPHZElGMS+3zifJjX6sD4OkLhsdmzKXN2jJaenmT0611LRMa255JLYLmosUMFoe3FdSTisvzscnxTBxq/2VJB5duEUSNI9HCRnsMMBy5gIgXX5hgQyLiF0w5sSUS0u3tZVlCyanyG2euQnoBzjH65hTgF08c0DpispqMd54X7Uz+3x6bh6/T/MX8I4EkiQRUIjnAGgJ8yk9PdP2HThk9+7esUsXL0lvkrZm5sOhw4eVUPf19+p9AToAEw4fOiRGIZp0JP3MLWIg4BbfN9RjyOISMAB7Xtq9SUm6DpjDrIFc2EuhsN26dV1aqLAscRqG4cIcFuNqclqMbZJ74m4iCeT+iO8AQwE5fxdbVXWVWDKYDSXARMYA8BSQB5CFIhmgAGxnrh8WZ293j8acz6GYQQsizzcBLJPs8jlDg/1qi6YVkfXP80bDDhOVn/70z+zAocN24MDBFy2OV65c1r8DZCMHwR7C+nnhBB9MFiuXGIEGang9JJMs3huAAgYcxQRAY34HYJO9BQAA052rVy4LMNq9e5+c79HMo/jS1tYuzUCY3bReM/aAEpiSAILNTs8ptgIqnD17zr73/Y8sKztDYOAHH3woJhKJPy3PgLApzIdkv9ajjK1WVlQMYnyQgenpBtjtVScFzGnWPnOBWAmomBxMlYEgoCzsJvbB2upqFQmkyTs2prnNPGEeoYNLoYD3AHQEoKSVmqIMgD3tngAem+KMcwf8cEtXknkBUA/oX1/fYEXFjp438wAAD/Y6c5/nBOMLwLB/aFBnAlqmGWeMYqQD2vZcoA37I2ACcZ/3ZH7TIgzgSwEkmOy3woJ8GcJRkGD8AClbH7XYhfNf2nooLNCI+UksXJibs7xcx7G8t7dbDDAKcekA1WJHh8Qyv3/voQzTkNLgXIChER0MaOmikyopidFRC62HLCc3WwUunhdzjPsF3ELCB6MnwJG9e/fp+QPaYYDGGqRoQNGFNt3HrY+1T/A6AaF5mFhNiOUGUAq7mX0NBiwx+uDBg1pbaGyuRxz5COITnTB0SnCOOXvuvL2xc5v00zGvhH2bALJ4XhQX52amJb1C4YOiAMUPAEYASEDVmtpqKy4pkh4z4C0ANexCnhUmRRgEAXCjM5vi91tJfq6lJntseKDTvN6YbW7CxGbFJkbHJV3i8wVtZHDYpibGBWIWFBdZRnaO4uTnZz63gZExKy6rsLz8YgumZVjL46fmcnnU9k4BhbjGnp2Rli7wn/UwOj5uaysrAuc531HYUrzPz7cL58/bjRvXtbYAGJk7xF7mngzW5uZVACHOfPfDD7TPwg5fXQvZzTt35PJOLMQkjj0UeZ6cnDyBk0hiwBitranW8yZeiAXv9egMyl5BhxQgOycbzhVIsKBVzDpA35JxJK5TiGPeo1fO/KFIRVGOQg7rUdr8kv0YsJ7eLj0n5hMMcLoy/vzP/8KGh8YsL7fQ6usgBOQL0HV7kmQ0yXgBpHLWBhiempqRR6Yv2Wd5hfk6T928fVsFCwDigvx8mWehbYv2+b59e+3IkcP28P59STmwH1RXV4mlCkhJjAYUZa5v37ZNzuoUt946cUIAOgUW9mTiK+OIjwDFyS1bNokND6jKGR7QkmIvsUfs/akprRWAR/ZFZFxYY5yvYJBSNMJUi8IxryOe9/X26/3YL4qKSlQAY4wA99kHMDJijCn84WuwuLwoyS2uj7WHxi7XTvxRvEe/dHxMhlsUkYhHPDfGh3UCuA3BggJcSVExfpZ6vuQWkkPIy9MYIFeDPjN7gcxhIYCEwyoA0uHw9OHdDbzklRnnxgs2RuD1HYGNBf76PruNK98YgVeOwK8/+yKG6y0HCNqHSII4zMBKgHWWHAzocE8Cy0GMRIsDEckoFVyqvLGkJB1wAL1wEudQCeAAgwfmD26RHI5qauvlEkoyWAUIsYbWD8yVdbVzkbDS0grbITszS1Vu/pAYwnzh8MxBCW07JXYzs7Ztx3YZi/C56DM+fvzEzp2/YLNziwKkHCdzWrDDYnEmuZPkSi52Q4xmo5cc2wEWv6YhmhhAAZxxJqjDmIQ5GQchv26aJIDSYVU6LvTfDKjGX/Sbsp0vPbVXskOdD/mtgCjgrHN7ccBWl+zcx28Coi+19euWvgJHE+7y+g1Az7hT/YtxiaKfGjO3z6+EwdFmpcXerQRUJkket9NuD3lTbYgeh72k6jugYpqSLUAAEg7ARBlexXVNxUbA5TcUckBs6YpGxA7iUsORkGVl5gh0SAeozMy0ldCqdfV229jUiK1b2Ha9sc0O7d9tkeVlSw34bHZ02ELLy1YL+2RsxKbnZh3mAyzMvFwl7CQzHJRv37mlZBSgJDs713q6O5UModMGAETCTQKWYCaQJBYVl1hPb7dNCXiaElBFEo75GO3ctJaRoHb29Nh6NKbDOZ8FKMohHaMH5g4MCvSwYE/RAkeSCLBA6zDJi8/jEThIezPAK0k5TAu0+UjEKkpLbXFmSnqp4eVFe/bgnq0tzZvX5TKfK8nc0YglwZxxxSzgNQv63ZadEbT8ghzLyc0U6BVISzEf+pAZWZaUmmmG2RK6om7PV3q2EUdPNhZDiiIqZsq1m7ctO7fQsguKbS0UsdWVdevtHxTIkhxMEQiUnZluOdlZMvwg2XvvO+/b5i1NYgAjvUDxAuYu8YcElbkD4JmVma0Ee3Z+Vu2lciLOy9O8gu3DfCsvq5DJEUxUgMze7i4xPhxmc/y9p6csOSVFcwsdZBgosPJgkgDQ8uU4mOeoNRumOm3pTdu2KZY9f96uZ028g02DOQ/Xzjw+cuSI5gRJ/Ru7dqodHMCLZLyvp9fKSkoE7iALQFLKFy32xOLZuRlbWl60d999T+8BEM61HztxQlpnJLQrqysy01lYRIdxTYAq7ZK0lZZXViu5HB8dVds97ZrSDkxKUuJKvHba3tHLXbSK6io5hsPugZkL0NTTjQlHnuYs733irZMCEK5duyEAlDlLsYw1zXrk68mTZxq/999/XyAkZlMAjewngPYwYEOrK2LK5hXkK/GEaUsRjWSVvQGmKtdIAY24zXoEeIZFTvyHpZWdBeuwS8w8jJwKCvKsvKJcIDemNaFwWKAkYCDAIX+4Dv6N5BYQ5fyF83bszRNiHAFswcICAEMyAOBpbm5B8wrWESD9Gzt3aQ8ipjFfmBMNjfV28+Z1yRzQMcHP+PcbN28K+P7wow/t+fOnMu4DJP/8s8/UXnz06Ju2efNmMfYoOlKEpFU3wU5kPFnr3DdFGTRv0zMzxUBljtG6L5O2zk4BPsQWtdG6XYorgNQAm+zVzCdnbWTq+vlz68YNsapg3wE2sC9gNAZjl/hDKymxhHkA8zUtI137KFqrgF+AgjBEcbSvb2yUliYAxKef/tpKSktkUsL1sO8DQAC4sIdzf6xzCkeYtOzZ/YbN0Mob10CGUcu8hgnPXjM9NaHCTkmxY1jF3GcOwUBm7hAfikpKpTuKRMGOnbtllPLrTz8zj8dve/ftt/MXLtnqasj++I/+WEWCp0+fO+YsjY2WmpZiy8sLMlBiiwKgAezhOtHMJf5xHawXWokBJo8dP2Ynjp/QffyLf/F/amz37t2jOMzrkegA7CJ+IV0B2AODGkAc8IU1SoGE8ZienbfRMSdmwDykJRtQlGIf0kKAfrQrwzS/fOWyxhnQmTlPMbOyrMzSUmDZTSqmEf/4PEBRWpAxbUtNCwrgl2mQzmku27Fjh9bIw5ZWy8krsMryShvo6bWezjYbH+6x6NqMlRRk2DvvnrKaqip7cOeOrYcilp6RbXdv3xJQ9+Zbb9n2nXsstaDCZkaG7MrVq9Y3NGwxl8cat2yzvIISGxoZtZHRMcVHGIdIcjCvYRg/am62LrW951pNbY3GjXXHfOGcyToFZBybGLcL584JEGNessaYs+ypSIAw11k/vD/rFaB5YXFJcg78N2sE2R3iBoZKyDuw18Lqh4lOwQ1wHBCWM+/27dsEZlJcAMhmzwF8B4wllgI2wlDlbHnvwX2dGQD6HHbkio0Nj8iMDKCdNcB63LHzDa0x1s/Tx08U55Bq4DmjCTo0PGYdnX2Wkc78ztaaZo6guX39xlXbunWLNW3ZrDjDHJwcRx84bMkZFAXz4+D6tGVnZkrjk8IV41iQlyczMgpzaIgidwXgfu3KVcV9zjmcodirKAoRX1iXrNdzF85rX/mH//C/iBfYJhSj6SxgT+S8xJkICReKCZyRME6DlUl8oDAEC5bCHftGXX29ugwwaWL/YE6qS6K2VuAmQC6v41xH6z6FadY69/H5mS8V42CPs7cTz589b7Pamio7dPig4hTdOTwrngvPmm627p4eaYkODDsgO8zzvv5+e/DwoZ5XQ22dwFTiLUAnYw6AinQGr6sSqJ2uf2d9ci6gEw6gnHWP9AYMaGLqT37/hxt4ySszzo0XbIzA6zsCGwv89X12G1e+MQKvHIH/6X/5n2O0P3KYhDVESw5ACgc2EilpJcYitrK8JIZGQu8OsIDDRzA11TKzs1StDq055gmAIcUYSeTm2dKy41jLgWVm1tG0I5GCEVFTUy8zG9r0OXDgrAx7lMPFs6fP1IpOwgMjiYMthzCSTRLXSDgscKGjq1vakRwgYZj09vXb+XMAovOOu3cspsQYJ1u0PgWIqg3b0cf8RkBUvVToIzpt8i9a4gH7Yo4pkIDRl8HOuNGMY6IUD50JDc7f8SS+NYP0G97jZb1S2EsJhuirANHffLuEEdTXAFEPOp0AXw5Y/MKkKdF6Hw07IEsyrvKO2zcgBr3rmCskHF8BOPTfkitwdFxhG3g9yWoZdNqVfUpUMGFy0YKtR+C0DzM/sMDCNIX7VZvjKknjkuZEVkamkgGMNgLBgFpVYSUwtwoKc+zE8aO2qaFaJkPTYyO2vrpi0xMTNjs/byvhkFqycBHGXAwQnjZnzCUAQdDEJRkjAceghGQN4IQCAmZLsJ8wQOB16zBYvQ67BeYy6wdgiDGitZ6WtVs3bwgAQxeUMeOZMbf5A0hFci6jsqxM/R5AUDi0avdu35ET+Hc/+FD/zjoBvKA9DBAYYArZCQDDw4cPWdDvt/t371jbk0eWn51lb588ZQszU3bmF7+w1aV5S/a6zRPFfT5qrsi6uWJh87ujlpEasPz8bMvNw2Qp1YLpKdKITc7KNh9GO4EMhyXq8Zq5fGZur0MfDq87TGFiwWrIBkdGrfXJc0tOzbS8onJr7+y2mZl5tTPC9CRJ3L17t2NktbqidlLWKiYp6LORkMhkYXxcz7+uvkHzi4Sf+UJLI0B5Vm6u/h1Qi5jEmC8vLllqSqriGgD70uKCxkWtkM+eauwAbmA3wyoi8ZP7MkYgmCxlZMiEhLkGKEFiltA0XlgCYMoX2ASoQCEGkIGE8vz5c4pLMN8/+vAjJXEwFgGr+Zvkihg3Nz2j9k8SbIA3MYAA+rKzDXbk2S/P2J69e5QokrjCHkQPkvuBAUwLNc8+Eg0r8a6orBJASSJJDB7oH5AhFEw0ACyAQ9iCJIWsl6GBAbGA0Mbdtm27zS0sSl+RZBLdQoAJ9D+LSkrEjMUlmd9r2rrVJscnLCMTvdJca21tiT+bejGGaMXFGTyhpUqrNOZL5WWlem4jQwMCQWD6UXAIRyMCR2B0koRz/3wOz4n2VRJn2l1hpzLW6GHiaM+6B3wgeQbckqKJ2zGEY6xIzokbgIDSHw4mK+bDykWf2DFiGrbyckwCc7ReE87IxB3mDOPG/nP77h25t799+rStLK/GTXlY0y5r3FQvJiFzlf2SdkyAMdiYMOXf2LlDraoYrQA+XrhwQdeGSzgM59WVZTG1aMslxgASANQAXCVYzIzH2OSE3bx127ZsaVL8SZgSwoDlc2hXBciAgQhbEa1GACXGH2Mgngc6mKwxgDGY7jDHAMrRTmQcYTPCfuc+iDvoE9PJAcjBPDp96rSuXQ7ZyQEVhWhDffP4cRkc8jx4VlMz0xoHxg4QlXmK3iOM8G1btwnwBszJzskyvzRPV62zvU1mRdwfoB5Fk4QjNJ9ZUlLsaIkGU8yLkdbEqMxx0DRE8oK1ePXKFQFwMAkxF4MJin5zff0mubwz3rCOI5GYADWuDwCMNcR1MpYw/wFwAMEBLI8dO675g8Yq/856pn2aswrGZsTqRy2PnPbjulox/2DFIccAGCxd4rExgShbt27X3GaeA8QxLilp6SoaA24DKMNMRA4B85zWx4+tDHAZ5vfCgkBgwECAdJ5R2/PnVlyYb9u3bVX8Ik7B9uR9+Gy6a5aWFtR2jvYsP4PVrhZuNCvLlBnkPQAAIABJREFUylXUet7ZbV5vwKJrYUv2Jtns1LD1dz2yFF/YKkpybce2JksLpphFYpZXUGg52YXSuuR5tnX3mi+YaZ1dvbre4rJKMUZDUbOJqWkrKCyRmRwMZdrL6eyh4IKuLkUR5gXt/awZnjPxjZMT0gRIIzHX2VOYlxQAAfuImbCViVEAv0iTODEjqv2PmO31B7QXI41AMWd4aMQ6O7pUtALEQ1sYQIziJK37kxOTuibAdwqk6I9yZklNTde8Rp4GcHtbk7P+OCuz3+YXIQNVaM/b2u3sl19aVmaGNW3eorMCcjt5+bmSbOE8TYwhlgOs8Z4wWdkrWafTM/M2v7BiKUEkdia1nTLPorauvQOt4UOHD+j8wbUGk1Nl/Hb28kX7+Psf2bbt262ro8OGR0ettKRYxSIYk4cOHDCfx2sTE2Oac8ihsAc9uP9AhksUni9cvGhNW7YICGQMuU4KscwbpFTQWqU7g+fDuYXfF+tfetEYYSZLN5WCBesfMJR9nTgj6QZ0wxcXxZjmvZA34NoBXwG8IWGQc3C9+BnwXIjb3CugPix9SBsqpPQN6MwNExeGPZIpFBrJR4gH7NPSDff7xXgn1+AiYf8+a28TWMu8QSeUnICY/sbOnXb33j2dCWDHwsTl2gGVWY8UuoijXA/rmXgIqAtRhL0TI1fm/l/86b/ewEtemXFuvGBjBF7fEdhY4K/vs9u48o0ReOUIfO/3fxCDzcHhn4MESa3cw6nDJmFKFBaYGV6jFTfNaVeNrOtQce/uXSssKbaqmhqxagB3YF1wkKSVieQDXTl+jwSWRJgDLIfXmdkZvVd+YZGSlsGBIRseGBAohVYWiaGMPAIY5vh0SCb54RCFFhsaUIAii8sr1tC0VUkHh12S/LPnLgi8S7TZY6aTADQTIKda3dEApb0bcyCxQ6MCTfV3vFVe2pgYyCS+EmzMr37wopncYWq+5Oqu18TZm698EnHGaeJ1irzfwCz9DcbpS+Dry0Bs/H1cLq+5kAiIsz6lH4reKWZQaJ0mTKLiH+dAjV99idkZb3/XPyV0VPUSmKQOMCz3eb0XYKdbjCr+nc+KhJy2Xa/XaYmT7mqSI9jvdnstEnPawpgnyTA8fMk6KAOSwOIlWaKt0+3lWTjvv7K2YhHAKpfXvG6fwBCfHzfWIr0XbZcwcnIyMq28tNjS0wNWV11hxQW59qS1WQA/Eg+4bM8uLOowj84srZPokuIgjwZeML4mMCkAmASkkIGTnFodLa3KygqBbRzq+R5WBG30cg+PRAUSXb58Sa60O3e8YZlZOboHgMyZmTlpXpL8cyCHsQeLhrWINi4t+ayDlZVFJc48bcALXKbd5lKrKcyatdCqEjCAErX2+X1inmVlZNj05Lg9aX1k1RUVFvB57MmjhzY2OOyAohYxfyRsfuY58yq8agEAwLRky8kMWk5+lmVkp1laVppl5GZbSma2uZAn8KeZBTPMvEG1yWsurKOd6zAFY+GwhRaXrGdw2NaiHvMHMy2S5LO8giI50sPeeXDvrszWYKkAZFbV1EorlHkPUxG2H/pcgKSMPYDxyOiw03KZmS3ACmMe2gcBIQHTSC5Jjkqks7hic7OOvqiuKW5qlJmVLTAHDVHpGFeWS4+Wlj6YtsQC3gPDJUwpmLsrK+j7IeuAKYwjXZCani4tU5JD6dPFTWW+OHNGidrp02/r3mClScdMJiGOCUeC7fLkcauYR7CbAVJ4PQk3cZD7Rs4EkPzc2S90/zBkSFgBLQEkzp0/K9CDtmoYOHwGgC6MTMBi4jQ/CwbTlJwCRAEYwRL65JNPrO35M3v/O+/JCZ1CE9IBAKCAKd09DoOKe4O5CmC4DHsvL186liSuwVS0Reeltcg9E1MB7YkbxGcxdpC+cLvE/GdeAywwHgBfyGb09PaZzxfQvdPmS4EBEAHggCT5iy/OqLUTXT5+h/uHCcazxckdMMppNx7UuABGc5/sU4wdz4d1QyILqATIzPsQS/ILirXnAVSw3olPMKqYKyTqfLH+rly+rP0F1hJrn3AKa7Fp6xbtSxjqHD9+3N555117pHbv83omtPMzbh9++JHmzhdffCFQC2BncX7Bkv0+adQBODNL9+3fp+fGuMEIBiyem58VeLweZm+KKVYhNUBnBtcJY7SspFyAM/MKEAAWIiY27N/Mk8KCIjHLeF80N3u6umTEsrK8KCAEjUz2PUydYEfCflcMSku1luZmPQeYXKwxGGHMsYQsCs8ShhxfFCkAF/bv2ycQheuVvvgirtsLinOA0zxbWmIBFbKzMx0TorEJrTuY2JgQUVAF7KXAJi3PpJhYbsj08Gy4bwxokHyoram1vJxcCwTYU9y2trKmAgmM70jMJDkACA6IA1ucrhUBkFWVGkfmBwwzdAJ5PjA8YSMS24mlsHfZG4hDaHXyXL77/nfVks1e9+vPfq3fP7B/v1ptGWe6GfhMwG66VYhRjCkMfgBN2GYAa8w5CkCwFKVBXVAo0AkmHmPMnIbphvwC4CiAP88IJj4MY+IGc4YuG6SMYCADIBLPAHGYR2hyEi/pOqDTB8AH8Iz29iKkj1LTbXRwyIZ7u604L8PW12Ys4AtbbVWhZWcFLTczTWz2iZFxi6wnWcCfavcfPLbHHQOWW9Zg+cUlOoMhwFNcWib9ZerJtfX1lpKSJn1eCjWSKhgZEfuYOck5gOITBTGnjdwx/7p+/apAXIykurq77Nq1qzLOoWhEIRRAnvUOQF5b3yBpJnSAieuAyxSz9h/Yb1mZWdb8qEX321jf8GJtMTaSA1lcdIDdjnbp5h4//pbkFVhf/XQ4eX0qDHAEpBhHkZL5hc7k0vyc9fT1W8NmtEhdajnv7u4U6Ni4aZP2piT0l5OTFaMhCXg8LpucHFdM7elGG/+2tJ4563g8dEJtkubu06fP7Ny5czYzP68CA8UswDoM9IiVFOSYT/fu37U3TxxVUWV+dk5jhSEb8YU9gC/mngwLAZXn5lQ4Yc1TmIMlThv4L3/5S2nfcu2sSc7YvAddPKx95iXxC11hYicgMzG2uqZKUg2ML/EFU1UkB44cOqy4rzwgFXmLXhUtAFopcgJqwzYF8KQoxwIkPtM+z97jT3b2A4qIgNH83srammVmZ6uIw/NA3oNrxqiKWAw7W+exCs5jGeokY60NDw0rJrZ3der6uT/kElgndLQg21RTU6X9fXFpwSoqylRcgGHPucDv96p4T0Gbbh+KuXyh8ZoSTJMcBHrHH757egMveWWes/GCjRF4fUdgY4G/vs9u48o3RuCVI3Dq/ZMx2CToEZLgUoWFKQWbYXh4VCYDHNBIpnEUJwEDsIGRsLy2ImCirKLCOeCjI+TxCvyk8o+GH+wdDkscInG2VUvR2JhAAd67rKxSLE1aGfOys3W9gKESiU9KkpETzCXaWWCdUGkmQaXNCg0rTFFaWh/rgAy79ZNf/9ruP3xoXjfalZjzhGwFDae46dF/ECD6d8DQBIoYd2L/raP9/wMg6qA78U97CRAVRvmb338dEHWYnlGLrjtsPgfEdL1opf86ICpg/LcAoo5aAP/G3849vmC66tocwx39L0obvWNM5QDuLiWM6BJKDxQdS3/AsjMzpGXmTnIrSQgGgmrFAvyApcxbcuBFkw+AhQOsRVy2thq2QLLXSioKLSs3U4dawAOfy2u1VVW2Z9cOaWlOTQzZzPSojY0Mqt0aFskqUgqYMUWjMvAg6U9PTRXIO9jfa2NjI0riZBQ2PqHWPHQHw5GotXd2WnVlZZyZNy0QB1ZC+/M2ubzSSpqTjUnEkpzpJ8ZHlTwDxqM7hkZvUSEmL+sCvyg8MDaAU6wXmZlE1pWE5+RkOS13oyMCRDmAw5jDSWR1aVmtpZg5kKgD6sG67OpsF1sE1sscUhMZ6dKbBIQhUbt24bzNjfZbbtBvbsDd1ZAFvT5L9rjNY+sW8JjlF2ZafnGO5eRlChBNTk0zXzDN3CnpZqk5Zt4UsyRfHLxHKiE+LSkshNdtamLGxmfmbTXqtoXlsIXCJlYUXwBjo2PjAiAAAJlPtNHD5jj35RdKWHftgUEa1nQHgEZ3kDgDsNCEEdbMnAAqxgtXdxVvwk7rKvGG5IsxZez4OUAKMQiGBwkegE9WTrbYgjCuYAqjHZuVk2fjo2MCFGG8lBSXao4g6cHzA/y8cf2a3bx1yzw+v+YNgATzE+YKjDI+G01B5jbgBgw1QBqu/6OPP5I7PRqSJMhcPwk+gA3xkmSUhHVL01Yl1IAwLG2SSu6Rdj2STEwlCgoLBCxjZgOLlWsDJGc9PmptESBYUVZh2TkYmSVrnAAuC4uLbWFuxnxej0Ci1BTYrJ3STaOwBUuHhBZ9RvYGAOQljCzm5nSvMNUGhoY0D2uqq/VzwBkZk4XDAnto7WXeAfgQA6QNvboqAISCGaY309OzjtzE0KDYtgCagKewcu7duy8QjnixZctmFc+I/4wD10CyPD09KQCiE8fzcEjPCgANMBlQjXGlWIC0AexhnrtMbEIY/tEqjWmbSwxA7hOAFVAUcJZkn/ly49ZNMUE3b9qktlNkBDBsgmmmYt38vNhTgA1cL4UT3uuLL78QG4v22J07dqjVFvYu39NCD8AyPzNjt27f1DxJTU8TWM1YAJ54/T6NL4UUWI7MPcDb/sEBzVXiJXsnc4LPgfmIZA16utwjrFDuC8MQDHcAb5kf6K22tDTb7du3rKa6SqxbQMqHzc2ay4w/AApzEaSWMaOtm0Lmnt17BIhgkrNj+w4BdOz/MLITIPKTx48FSvHcAGnY79HGpUhJkYuCF2zV0lIKohUCPtDNPHTwiAAfOkSYH46sQNC6errs8mW0wWlj9ltJabFtFztr0W5cu65Wcu6VZwSgv33rNpuenBKIXV1bb76AXwAHn4FWIMAq8wi9W7fHK5CdfQgpIM4VFB8oAtDiy37DGMAKJSahcQnAy73l5uSpQMaaYZ/i+YuBOzRoNZhL+X32V3/5V3reTU1NAqKIAwKtBwfFiCNWULw5efKkniMx3ykGBzRutP4+am0VUAi7kbMXY85aAugC1Dp56pTi25nPP1PBA8Yu4DLmbyXFxQJ0r127Znm5DhgPIMm9B1PTNK8AeeampswPyzq8bJnpfisvzrG52QFbW52xtBS/AOckc9vczLItL6/b0PC0JSVnW9SXbrMLS7oW4i7jCIALgEzxJC+vQHsW8wvgltgwiandQL8NDQzKKIo9D11fAHMMs9bWViQtwtrijNDc/FAAF50QsHkx86FQsB6O2ratOwSeYUwE2Mr5krktsyXA0qUl/YHJifYx40js5pyKmzwgOrrf4UjERkbGbHhkVPt1UWmJPXjYrNhB9wnSDmjRFxUWCFyF1Q9D+nlbh+Iqrdmchx4/adVzwqzs8aMWaeSisUuhljnNWgKoo/Ohva1Dpmnh0LoY2hgmETMB62A402WzfftOxXvmIsWntLRMq6/DSMxvT58/VVfL5s2NDnsavf318AsZk/aODp2ZARlZH8zTa9evaa7gwo4MDwxSzllPnz1VBw8sbTR7R4aGVZDgPTFWIm4z13gtQD+a/5lZGfbOe+/IGJPiBK9BjoH1DYu3rb1D3TucIQFVAegpUvCe/EF/mNjB8+F3i4thH6eL7Qlbe9OmRuUb69GIYiNdOczdrKxMFSpu37xty4vLjsRSzASo0iXhsHIDGhPGmhhIsRnAnWfBWgB05rwBKEpc8ge8Ksb5fB5LT09VwVzFkIE+rUv2Y85i5CfEQr5gMQNW05n2vffe28BLXplxbrxgYwRe3xHYWOCv77PbuPKNEXjlCHz/938Yk2GI263DuVgG+Q4DCN0sNn8OCVSzW1pa5Yh84NAhgY0cymkXmV2Yt7mFBRsdG1PLCiyG9fWojQyNKGnj4ENywQGHZIsvEgBaaACQAFEBI0g2SBgAP9A8AhghoYBhAFMP9iatylTTSZJIGjhoP257bk+fPxfANzQ6KjYCrcmwAPhawmjkZUAUYiM1/QT7k3JznCGa+Ftamd8m+qkl3mHF/ebXtwVCE7/192CI/r0AUbfAPKEpcQanwMs4IOoAnk6r6QswFDyT+4rbJL0ARHWpX+mNChBFgiApJkDDMZaKs2zlsOQyty+gAyjsw2jY0f8kASWJl1O92xM3jTFLS0kRKOP3wgZ0gHjYIzwr3huGqNfnEasXfUXYHX43js6ZVl5eYmkZmFQ4bBnYbm6MnHx+y8oIWk4WuphZMoqYmZlQi/DKWlj6kmurIbuuJCGkpKGmptoy09PFEkUnNw3dw9C6EkxAH5IvKArLMBNKSjUvZ6enlSg4uocRR2tK17gs8wDYLSRJmKSsLK3I9ZuWTQxKaLsHJIOtCPhC4gOYAJuN+4ZpRiID87Rpa5PNL8za9NSUwLfcrOy4m3JIa6m7q0Pt0WmpKZafl6sEJiM93dwudH5HbXJ8TAkZJhbjw0M21tNhM8O95gMUggFpbkuGNR0NmTsWsqysZMsvzrb8ojzLgiGKpAFgT1qmJaXmOs7zvmBcIsIx6dKX5lCSra+u2sz8ql2+ekMt9EePv2NpGTk2v7ioZ4y0BckFiS6ME9b1xNiodXS0aTwBTUhqEtqMhSWlKtqQ5MGWBDwBNCB5Y6xw771186bV1NZZYXGRijU4p6Oxx3wBjAAUIyGUIU1aijVuapTxSVdXh1reYaWeOvm2EnvcwAHeR0ZGZXKUcCrHjZvE8pNPPzUYpySSCfABIA92HEkyiTlxjnZ6PhvNO5JJgAPcj5lrsFF4/leuXBEIsnPnTjHViJHf+973pFE2OzNtd+7cFhhEDIVNw3yk7biwqMC2bd/hmPBIf9ar5JNYCSjAWMzPLSiucp8wqJ4+eSxJiZqqSjGxABApMtE+zfgCQAC8EJNJdrkuAGZHg3JZySJyA8zz27DqcnOtqrJSoBhAKGy3rdu2C4ChjZJklnXT0d4mIIkEWK3f4YhamGHEffLJr3TdMC3pOKAwRwswLd88P4BSQF/0c2Eh7tu7zyory21mzmHoAgTChoNRB+hCezp7SHkFWoSpAlMZd8xNiIXEJcZkaHhEZjvsPexRFG0YQ+YYDCmKc7S3Aq7C+EQH9MbNG2KPAVRsbdqq54L2JNqDjCemgoCDMEUx3AAkYw6zN8JwI8HmOolxniSXZWSmaz4/eHBP8RhQCIYXMeDLc2cFYp04cdLRSxwaFjsKZjQO9z6/12qqa1XrY18GhMJEh3sA3KedHwCO5wubCZ3iBKP5woXztrK6rA4Rio6AMNwjoBH3y3OBqc3n3793X+AmbCmAJp4fIBitpehrsjUwJzEZopjDPANAVvESfd709BcFUuYROskw9b1ut0BGQP/amjrpP9Iyf+fuA2n+/YOf/ANJodDezjqhqMOzghGLp9v9+w/EYv3Oe+/JzR2TE/Ql0SNUoTQU1r4TCCaL5YVrNSxzWrlVaIi72+sZx58n9/X4yWONZ1FRgfYBGKOAIshVAKAAGI+NjulvsdMrKgRkPX/2TGsCliwscc5WXDfznkIxrcgHDxzU+/CMGGdaxGG+AfRPTU5qHgOKU/QA4JUObH6+Cg6AQswlGLJoSnLm4t9YZ4BFhw8fFghEXGVPI9Yx72BAwzpkPGDAEssohAD0upNctrywaK5Y1JJ9SZaS7LWayhKrbCg3W5u18dEhG58YtQtnz1tuTomVlFTbs2c9lpJdaLklFZaamSUQXpqzxcWKEewBgFI+f7JiE7qaFKiJ9cwFmI8eiktuzwv2LMcU5iZzsKlpi+YOTHA6MNAgZp0RkxzwcCSuWR0T0MbewT7OOgd8Zq4yDznT0jrPnIY5zXPgv4kp6FO3PmnVmRJWdG1dgwpsza2t0nBlPqjTKLRmpTqbOnsMcxeXelrT+3oH9OxhD6JNScw5fOig5RXkmd/jtsb6eoHsA4P9ikt8Ni3gANeci3t7B/SsiF/Ms4H+Qcd8bHHRllfWtJewNzY01EvmoLu7V3GptLTEFpbmFXfoGCE+wmLlmigYUxRj/fJ7MMwpjNFhxXpmb2KN8RoAUQoBgJ+cqZHswLALnXOOwDBEmZcwsxlj4iOfzbNpefTIHjY/1BgfOHhA6+7S5cuS5KBtvrG+kVOewEc0m4kTzHPkQ9gPATCJn+QOxFmel46qnEldMcUkAgv7TOPmTVZcXCSCBN01+BfQWUEhG4kStGIP7D8o0FkM6UBAexFHEron2GtZN6zBs2fPqkg0Nzuv88HevXtlGksxncIJa2vXrp1WUJhvszOzTtzLRq5ik8at+WGLQPO6+lpbj67r7PXf/aP/5ttkDK/MyTZesDECGyPwH+cIbCzw/zify8ZVbYzA/ycjQMs8h5mqikodOqi6c/DnUEsSQ6XVATgcfTNYDVTsOVDBgIq5XGpv8Xp8YsiQsNH6hlA5B0kSKbARqsUkJRyoOHiRlFLR53CILh0AFAk6X7Sp0Sost/vZOevv67W0lFSBOiSDHD4ByjiYXLt9y9q7uwWC0oIH84nqMgCo3+sTWBLBhT4BiMIqFGiDTQ2AXrwl/msMx1cCogJChfq8+PO7tEBf/bD+noDoSzjq30FuX2KJwv7E5RVzpETruwBRaaHC6HPa1/WIE6DmSy7yzsfEQdMXgGj8p5IccABRB6N9ud2e8XWpfYq5wrOAzYieJgdqhg2QAOYOel2AlyTGONLjBOtKciu5haHFM6VVn0M9SqKz8zOOhp7bYymBFBklwI6cnMKcAnDfYwGfzwI+rwV8bgv4k6yqosBKy/ItPTPF0jLTbGBwWBpneblFatsnke3r7RarpQgTkZQUtZzfvHnD8gsKlSi1tz8Xq2Rz01bpqsJenpuBpYI7OQlDhoDY5ORUgZqh9bBNTEwpmeWAzk0fP35KrfwkzLCISAwAkTDrwQxI5ieZmWJHs85op5aZFAzWUNi2bm+yt956S6AYa2lpYVFgrHQhhwb1s/TMdBvs71MrakFeocZhcLDfFufnxP6IRMK2urwkeYLm29fswbVL5rUk88Zc5mZO0DYdCZnPHbGgP8kys4JWUFIgLWD0gtGPDKZnmVeu8+lQPs18sKhiiC864KgLB3rnR2tLK9bS+lQAR2VNg1XXbbKe7j4bHMblOWLFJWVW19BgfT3dMkQBdABIJMGEfUEMovhCYWRmZkrPBJmBkrIyJSuAjQDGgAuwvzBeuf/wgdoe0fhKFGFIdIk3atUOBJT84ZD7qLVZyS2MTRJtwHqBnD7imkeJO+Ag4BxgIUkbju48VxJMgKirV68q4aTFHjDq7Xfekf4gLBqSNRhYzA2SSFhMJHzESwAL2h1JZnkv3hN2HvHSYVOt28joiNrFxWKLRtU2CtAwOjJsn332qS0uzdvx4yfU9gy4wnrj3nCQBkCB4VpWWiF20YP79+Mtn9UCT3D5BlDhdwAYuAcczGGVIQEB84X7ZY4C4PMzAAUMfibHx+UQXVldI/CZ1kQ6Ahgz7tHR0Qvb/v0HlIRfunhR+0pOTraAVeYRLZYAziT6ANSwDgEqGAd0oZkLmPMBcvDFeiAxdToSpm3b9m1i+2GAwj4G8CIwL79AoAwADDEOxiYFAsAhWoYBqGCsogPJnOvr6xfIABvTcZwOiVXF86Q10mE0eXR9FCPQ7OPvX/7yVwKaaF/mHmEzcS9/8id/Ih1PTIYYVwAumG2A4QAOAKe0FT9+9Mi2btlqH3zwgfa9ru4OGQ6xxyF9gaEa7CdYt2h4Z2ZkKT5ROEKOBnCwo7Nd62zL5ibND4A22FDIH8i4Li1Nex2MVgy8VGDp77Mnj59YMBgQQIdJIVp8tJ7LzGWgXxqytGQD5mAChXs7zGrmKpIkaInyvFlPMDEBshj7/r5+MbK1RpaW1JL8ox/+SOPJmuQ1PFsKiYAZFGdgcFGw2L1nT9yIzxPXZnwujU40UKtrau1x6yONMy2yxDrmDlIiMPdov6Wtm3hCRwtGSwB0xAMAQwpFxCYkS4i9PEuKLrTsApQA7H72+edq3z916pSAQuQfYK0B+J8/d07AGWCiw1Ses3/1L/+l4suBgwfVeszzp0jGc6ZocfToEc01ulfQagcUZJ4DRvIcKPhSJOnq7JA5D/qFgKw8O+YgbeS8D0CMM+emVRgDsOWMwn/D4t60eZPWJc+xtKTU9u7bKzCMtu1Hjx7JGZ3Wb4BG9grWD27gXO/u3bssGEi2+3fuWGwdIDzLCgtybc+enRZZX7TRoR5LcsWsT0y5JXv+rMNcroDt3HXQunoGrKO7xxbY4yYmNDd+8IMf6pl3djgSE+hrcm5kfR5785hi0yAmeWkYVkXFqgXE4vyAZiqFau6LAh5jx1qgDZp1A7iM2RVzPBRG3sNrY6PjYoYz/5BaIa6x38pwaW3VYU6npdof/tEfazwoNjHOSENxduUMQ2zE0Rym95kvvrSLV6/a6VNv2x/8wR/ouq5fvWLzs7Nis25qaFSrNtqbXd09ahXn7Hn61FsCVTmXFhbmO5Ily8tyuGecAegB4jHy0lkGKZblVXWNEHcBvpFmoWBBYffKlauSZPnhj35Pz5jCiiRPaussLz9PIChn2YysDDGAuWeKRJKsopCYkqozBzEBJrXGxMc53WEEEwOIK5wDAF2JScyZJ0+eaD3v3rVLew3Piz2AvY+CEdrXPBfO9gDqLa0tNjPtAP7ortPOz2eODg3b9AzSGGnSvdZ+Ewwq5nMd3/v4+7a0smyd7R06szOm5AR0G5x++5Rj6Bjwax95+vyZlZaXqWtheGjQBocGtJa3bNoklvzFSxfVXYABWWWlIxcAkDszNS1TMGIRsZwWeGmbzsxoz0bOhqIC543/+r/6L/V5xNOGhjp1TmFuWJBfKECYfRmprubmFrt44aLGprAwTzI+MOt/9v/8bAMveXWis/GKjRF4bUdgY4G/to9u48I3RuDVI/Cv/69/EyPhBmyRLhttux63qrckCrkF+UrqOTjh/kwiu4oz3TXbAAAgAElEQVROISwyhOxjsD3R+1vTQcMxR6qSaQ6HYA7uHJBofQEEnZic0gGLw0Z4LSzQR87k0YgOcBzmONhyKFsLrwmYAkTLSEsVS+vSlSvWfPeeVdTVKpEHrOB6OIDxuxz0aT8G8ANII6lE/xTNzKic5nEvFx0y3i7uaF1+/Uu6oQCFCaD0BQD69Vd+U7v8Vy7035Jq+tvd6H+XlmgCoPwmE/t4OzxjLSamtD3j4KfYnIlfjAOaQjVf/J8zTFGH8ZdgkTrl+68AUXMzkHAAksT2YLw5GHvcvhdMK5LqlOSg+cQKdcadZ7q6sqZWePShSIIAT2hfol0eYNTn9pkv4NN85ADN+67gIg3QmezX4bowJ9+ioYgYZzDt+OI60M70ovsVwajAY7V1JZae5TePN8ncPq/1Dw3aykrIvN6guZK8th4Kqx0UzT00/Soqqpy5gt6py632bgoCdQ3INiypZbKgpMQmR8fEyqMVmoSclmra5MPRda2JTY2bZZqDdiBJLwkOyT16Yvcf3LfPfv2pwH7MJLg/Eh4SI0AQQAWGmjUFuw7GIgCE2pf7enWor62utl07d9iON96wuroGG+jvtVB41Xa9sdumZ6fFLASggtHC+PvcaGDO2drKshJ5vyvJBns67MHN69b19Lm5aGuOhS3N7zEfhYP1ZfN7o5aTm2EFxflqJ6adHHZEclqWxTDbCKZZUjDVMVl6AZq7VXfQGCa5bXx41Campy0tPdeWlkO2uExSsmDTc/NWWlklsJP7BAxgDEhU0Q4GNIMZBJs0P79ARRvc3QHwcPvNyMpS6zEJNHqYjCvPDN1WtVVXVoiRR6wiPnz++Wdio+zavVtsSFh+tOHz2cQ4nOZJvklAh0YAWHLFUIXJ6rSoA5z3CiA5dOiwnkkIQ5auTrVbknhLQzPJZadOnVaC+Rd//lMbGByyY28eF2DPXAXw4DVud5LARxJlijo4xFOIopWZ5wwICuOV1n7AcphQTArc2xmD8ooy6+7pMlqUcZ8GZCWeAhgD3qC/CdMfdmFdbYPAwDH0VuP3FY2u2/Bgv+YXrC0SW8aD9UxSzs9LSstUlGKOM/9IptFhY9X//Of/Xkxp7hXtOlrjmcuAhewVxHKKWgCbAP2AuIwB+o0AYL5AclxvGC3MKWtobJBEAHOAsWMdALDxxfODRYQ8AOAy+8jS0ry9sesNFcjUGh8KCXyCScT1nD13Vtp+/+yf/jOB4CTe6P9RNAFQDYXXbffuvXp/gAziHKyppeUl7SWMJ5/Lfse9kJwDGFLU4D5u37mtRF6t4NGoihUUVQBYSegBAdkXb9y4IdZswjyN9mhYbNevXhfjFMbj977/se3bt1cAOMC1Wl1LSwVWUGhkPuTAJuzts8mJKbE6q6sxTmrXeLIGiJtlZRX6LFhosFAB1gCCYJwBPAKYHTx0WK+BEd3R/tzC6yHNS64JB3WAdHRReT3//f533te1XL92TXMVbUfAETT0mLfEBcAR2pwpZgJQsYbQCyVO8d4AW+iIwsCi+FlbW2M1gI7d3Zac7FPxDMCbIghMfNZeZWW13OMBqfk5zGTm8PjohNZ+UXGxrcfMurt6rLiwSGukv7dP140hDkA0rGiMaVi7avedmtQ+RSFlaHhYxTMMkbg+isGcg3hmDpNw3UJrzGNHN5aiBQDPrt27dC+sLa6VAgAvAKzjWTJ3YDuzVkeGh+3xkycC/pinnFsornANfKajqznqdMMggeD1CmSmdZg45mhZejUH+HwAUkDqXW+8obMWbOW/+Zu/sX1799p73/mO9o/r129oP2OvwciGNQlIy/sD5Jw587naxutqqiwDneL5Rdu7d79t2bTZHrc8sqVlnkOBLS/N2dTMmLW1PbHyqmorLquy8bFpi5nX1kIRjSemOciZALixByKFdOrU27p3pA9ycvL0Gs6Y/AxQl+cEwMQ1EWcA22QYtWmz1hFjDZh5985tAa2Ab0guAAQ+fPDAfvXJL+3Q4cO2e9ce6+zsFmuWlnjOmnRAsPYdvdhk7dvIaQAEwjynUIKhH/NrfmnBZman7cbNWzqb7ti+UwUHWvqbWx/r2cHcPrhvv3R3/83//acqEvzkD/9I8+PGjZs6uxJXiHfIT/D95SuXLTkYsI8/+MBOvvWWiikL83Pae4hRFZUVKvbSQYKhFdeysopMQH8c1I3KBKp/cFBHMgoI7IFo8BP3kWC5/+CBiiibt2zS2mDfICbyBYuypblFnwMDkzhGAUPSVZmZep32ighatBHNOWedDQvUZv6zhgDiYYPzbJC1IEYzZ5ETYW/AiIr1jCQExUfMyCikNG1pssX5eTt3/oJiLbGSa6TQgJcAQLIjkzIsORC+mMfsFdIOLy21gSHnPPXhd9+36blZm5qZtH1790jeg1gIsN3ysFn7Bd0JgJ3cI+aC6LWzlyb7Ay9O95J0oMMlruMLo/TWjZuK17Bz29qfW19/r5ih6N1i3vbWyRPW3dVtZ744I4Mliqajo2PKMVhTI8ODlhzwiYH8J//4v93AS16dcm68YmMEXtsR2Fjgr+2j27jwjRF49Qj8+vPPYoAFHEo5fHMAQXycgwktMDBwcP2GUQkwBdMQsNABbaLW29MnlkZpebkcNmk9hEUHoFRZXq7qK+64tJSSkHFYImElacKNGy1HEvjR8Qkl4wW5OTrQcOjjQD81PeMwV3HwXg8JyIFhCouDv10elw7ggJ98Lge90MqKRZZXzO0PmMfnE8hFi7gDiIYdZmQC9wMslAFQ3F09rpnpaHEC6HxTS3xibBOA6NcYnq8e+jh2lND8/Ibf/w8BRJ2bchiiSW4ZCMFsBJBEx+2FDqmDD79kDhVvmU+4ysfB4wTWlRgbx6jJAUSlNQXw5nG0oTBQgnnJS/g+LRgUKMp/AzqQQJEYkDjz7JiDK6trtrq8JmYojAKSe5JGEnDmHGBMIBiUe2xmVrp0ngBDF2ccNjIHXQD0gNdjLgyXkmLm98YsmByzkjL0L90WiqypXdvcPtvc9Ib5fUGbnprT/aMjSSuxdMy2bdf1zuGc2gHg0KtkhbZoWGX+5GQxemChwMICQGIdwDpCx21weFDtnMePnRRocPXaVbVcywyDPzGkA5zWXI/LI/YYIBnjQNLimHPFBBTDVFWLbwCnbAeolw5sLGbhNcyAYH1kKSmAaVlZUW5pGelirUUjuPcOquUvPzdHCf4DmECRmP3wxz+2hroau3vzmvREp9HMXJiz9EDAfLF181rYfElh8ySFLTXZbwX5OVZQVChtwixMo7IyzUfbKoBocopZclCuxbpxrRtHNgHgLxpas8mxCevuGbD+wTHLzMk3ry/ZltbWbWpuUUUJ2oRpfV1aWrH9hw5K4xEQAMdtjFZysnP0jGGO856wfAC1YFMmWHFbtm4T2MLPYbXxGpJVzJoYO94zNz9PLZh8D/gNAEYbNuwq2F8w0UhuYd8lmMzM1/wCwBJHl5iWRtqwS8srBHxz/TBgAF2uXLqkItKJt95S+zvgCEwUWvVodeY9AKoAiQCDcnOzdc0koIC0H3/8sdrT79y+Ld09EnKYlSSkJJYAscwbQB7AbQzFeC+AeoAdwC+At6ambYp9zDvYaxgYoacM6xA2KZp8c7OwG8PSpWStAXCMDA0puYTtxCOcmpzQ+wNI074qAKywQPc1MYlWZ4aSY5ixfb199ns//j0rr6iSizlgHu2HgGqAFbCa+O8ES66hcZPeD9CCZ8vnkDgDUP/t3/47sdveffc9O3HihIBNxvDo0aPaM2D0tTx6KD05xhona8xteB8AWsxp1Paeky0AlbjjmIP4lATzzACY0RJmPAHOAVBg3yK3wjUmDGsYd9rBafcEtIT1BvOT2IV0AgxiWOIAF7S5A1ASR4iLtEeTlWPMxNjTBgpjCxY55kFlpeV26vRJzePGxnorqyizT371K137lqYmAY3MK1hkSGlg5HPj+k21oP7Tf/JPrLER1+YWtYDCAJXm4sNmgfPvvPuugCrATxhSmJlcunRJ64c2UVjvMOWYy7AoWbTs04DGFK1o/2YM+Oyy8jJ78+ibmoNo/9GOSrv64ydPbf++/WqRhWHFfBOg6PWIdZaQvmB/BziBbUyrOuuAgg5nA8ydpmcmda2sB+Ls6MiQ1kF1VY3dvnNLRi+MN2eB/PxCq6tvtEg0ZtOzcwIYx3Eyb25WbCwoKJIWI4Ab82nHzp2K41w3UgYAnJi0YJ4IcMv9c23OZyRpjgCq3Lp5XQAqxWHOJGj6wj6ldZvOhps3bqiITHGJ/fArHdUkxS6Y7Z9/9rnMz95++x07ePCg5hH3iZ4hewG/zxdglwoe8P7iIBVAGXNJ6yU9TWxz5gXFD8BDzKK+/OILp40+N0fnH7pzKPQALCFxBHDO/gkQCZgPiHvmiy+0N+RmZ1lJYaEdOXRE5lT9vQMqThWXFNns7JQlp3ittKTQLl25aJ9+9onlFRTb1m27rKq6wQYHhrX20tJS7ObNa3KQ534o3sCSZh22t3eocAIox/gx5wHzONMBHAPYAnJzTbweBiBt7Xl5OZKYefDwgdYs+rcUxgCEeR1gP6xM5HICySkCpGHTsgYpBPF8KPAg+4N8EmdJng/jBGAKwxcQ9s6921ZRVWnEIZiexCIkSpCduHPvvvYV9DApmBKL0YdmzyBO5+fmyYX91u1bOnsCzDGPSooLFTcp0NTV0h5eb+VlpZrvsPZxiUejkyIC9w7jfXFxWWdqvjgr0CFz7PgJ7S3MWeKKx4u8lEdnHdjddLUw/quhVckVJHRn2dcA1FmD7G3sgcRrziiAwY78i1P8YKwB/IhVxHD2QN4fIPXy5cs6hzFnkY5gfrE+2FvZ24knnDOQBCJ+8jkAjuhq0+1zYP8BrUGKQxobCm4zM5rP6mRJT7dnz9p0NsWMjGIInTPMIfTVidttbe0iU2Tl5NjFy5dUJH3nnbft0MGDionskUhF8HX0yBHt6Z9//rliF/fRWFcvEz2KQhRbAdQpCBHziAGPW1utp7tT7fSYn3FOQLuZ+PTZ55/ZpsZNduzYMRXL2Ftg5r///gd6LcW9+ZlJ87qjkm757kc/2cBLvm3es/G6jRF4DUdgY4G/hg9t45I3RuDbjsBf/7ufI3YpRhai8iSiJDUcWto6O3ToqWvYpAoygA/MH4weSABom0OPC+MeLwnk6KjAzhH+Dq2L4cC/d/b06SAHkAPLhgQI3TgOLLQoisHocSs5iayHHbYh4J1au1aUnFBhx5UXRhWAEck/SSii59KvhLPgdcBPDuYYusQRR8fpPQGIRmEhIsDuQIAJ93WuQa3hMgpyx82JvgkQfVkfNN56/m0H/Ouve9He/k2AaCIEJ1rz/84bfKMZffwGnfHFzMfrfQGIKumKA8PcM+13Dgj3myxR9DH5tzg+HNciZaz42Ut6om63QIYXIF/8e1gUAJoADCSLAA7MBTTLBKqHYeeF9azR6VxaXHGcP/0BAbkkp7TWwcrguTPPAOWYoyTG0XDUXDHa7V3m99JCHzBbD1lSJGxpqT7zucNWUZZrNXWltrg8bctryzJBME/Q9h16y6IRmHDTwshhBgEAPGpptrLKSiWsMHqUWMW4X8fICb0tbyBgzDoMjcbHxpQkOwY4jrkDbAuc1EkIWFP84X4A1sRWxPArvK6klH8D7Gf+JwBT5jxjSTu+ZB9om3U7YClMETTCAEv1fMQmhWW9bpFY1Bq3NCkJKCjIl3nW1OS4DBQyUtNteXFROl9XL15Saz0AYElhgVWVlVs0HLLnrY+s9e5ti6wumCu0YgFX1ALuqPlcMUtL8VkuZjCF+WLRZOblWiAry5JSAUMBReOt86wlLYuoEnHNNVqX1yPW1zdgrY+e2fzSmqVk5Nr8SthGxidtS9M227pthwoy3Z1dDpMlO9u8voCKMeiKkhgyLiSuxIFNmxstEExVjKDNmuIKySoAA/9NwoWWHhqSgGHziws2NOgkgDD3KqqqBPaRVJKUqp00KUmgKUkwTC6xtdIzHRfd6WnFLNjBPHO0/pAQyM3D1IjkPN3a254roUWbDEYdnwMTB5YNySDAKyCXYukkurNBrS1Ar4mxcbtz947unedHUp+dk6P1TaIGMw6wDVaY9JP9fqsoRzZgSlqUsI9HR4fFXgTMYX2EQrBjHW04zDjKykrF6Ode0ZZdCa067aZrazY2MipzKwoPgEf8jevw4OCQwIjGxs3SuoQhips4YFDfwIAdPnJMcZc2Qu4DRh7AG/cLOAMzFNYtoFRBUZHiTntbmxJaDEPQv5Rb+tSUmK/cFwDw3bt3BMahf0gbMrqmgG2MNQAdQA8u8/39vQI8AI+I4bSqHj92Qi3P6LnSbYDWNc8Uxm1tXb3YroAC6Eqyvhhnx7RsVMm6044dETMKEIX3YE/CUIkWbABzQHFAYdYisa3lUYskHGC1YroEQOiAb45e7c0bN9U6+95739H+yXsAkKM5jHs0ACbsUIASxpMHDwsJABLGLOPOfVMABLRiDqLlBxMNuQ0Y0TiJA0CXlJY4Gt1en1hotNACcFP4BIyjuMK8RPajsLBABRnGAXMqPoNdB5YZzwWtw7t37gjcwySMz3XW2IqKVkeOHlMcg/0mZmZKqnQspb3Ifu/ziTkGoMS8ZD5zr0Ulxfa4pdnu37lr+/bvkYGaA8jOqoBDjCeuYoREzOSa09EuTnIL/PWgNR0IWszjFoDCGP+/7L1nkJ3nmab3nJw655y7ATRyIyfmIInizEikxjvl1czO7rq8Ves/dpXXP1z2//3nX95yOVS5amao0SpRTGAEiAwiZzTQ3ehuoLvROacTXdf9ngNSgZJMThC3TqtQAtEnfN+bvve9nvu5n4G+AWtpbpUyjDEGQKMvaY+uDRuUqnz6zDllllDkimDT6uqygrGMO1SHfBfv5doBSNhqYCVAwAOgiJL8+KfH5aWK3Q9AhpRliihhK8L6im8rgIjX//QnPxEYf/GFF5x/ayopFR6KSSwzUJyhssPORH6efp9ALn9YP1C5Tk9O6fsZb3wfYxeFbnWV85rGygALBdqovr5OQG55aVkAiMrafA62Euy3CCgA9gBB0XBI7wHwxSlOGIpae1unwCtF+ZpaG237zu36nFmq109P2a3bdy2V9tiGDd1mqYQVFxWoqN/58+e1/wPCssYoM6Sg0I4dOy4Ymkt3py+YU4wfVHsELvB4ZE6ihlVxoKBPcxX1P/sM1igFYCYms+rtZSkxeWakU86SiTRp1mjGN0ErQDx9hDUBsJ9AEeMWsMxcYZzTFx6/V9Cus2uDwOobP/qRTU3PaO4gBiCQo7XFA1Bc1bi5d/eu2vyZZ5+1yYlpKaOBdWS73Lx5S4rrivIyi0UjFg5hNbJk7R1t6nf6hecTawA+uK5oz4IAOqrlpqYWO/LUU3rmnzx1Wl6mruL6Az03sCABYHIt+CCzpgAkaUvaGCjJeLp27br+Gx9fnln4lKJSpo35LNZ2xjjrGK8TRC4s1N8BmEBFVLY81yhuhvc2leF5hgCUWZv5XNYjgrOMSyAtgVj2LTxfNE6zxdFyRaHwBW5uadH1TE3N2jtvvavA8jPPPasgF0GWR6Oj2is2NdarEB2K/Tv37un5DPjcum2rnvvDgwMqGslYYT3j2X3p4kXNO9oX+IzfKHMLgH78+DEJN7h39ibsWb2WsVs3bqgdWf+HHwJsAbgF+j6eX6ydjI3Tp08rmNnRsUHK8ZAvYZs3tSogFCpqz/OSr3oOyr8v3wLfgBbIT/BvQCflLzHfAl+1BU6ePpsBzLBBwxycTQWFioieTk3PKm0UGABQ0OZpZlrqUQ5PgJn19YSNPR63sfFxfQapSsDOqZlZwR3gJwebXMrhyrLzTAJkcmBaWllVwQRABn5DHKwKY2Ft/AAFVDYFdqIoEFhKpuSbSBVSNmxs4vgsKUSznnVKyV7le1C1uuI9qEOBMpkMQDT1G0DUwVGnZssBUQcKncru859fL5b0TwFEWYadYvA3f1xBpC/9eZI2/5tA9DcqyovJpgVAn2hGvwBEJfhzjve/AkQFk8VGAXZeHf6AnRws6X+pIP1+ARYUFALcSlMiNR44ntR448/aGmDQ5MMJFKVP+UEZxcactDfgOJtpfPIYa2UlpdijWmJ92fwUhQh4rbggbBHUoYGU9ezqtk1bOuzKpdNS00zPL5s/UGylVY1WUVMvv0GUxGXlFTqASQE1NytvPbwkqYiNcoIxD5hAYcG8CEbCNjU+blPjjy0SxQ8to0026h6pj6iQ68MSwvS+SISDXlCHBWAnsI0NOVCYNHf6mMOE5ptAcJHahsMdhz/GP4cE5h2FG/gcFCB4gCnYQNV5usbn0e/pyzDWA36/Pf30Uyqwglcv6mr8HwEsHCI5vDHPOtvaBJJvXLxg969fsYjPLBowi3jTFsgkLehJWyzsV5XdltYWq6ypsVBJgQUKImaxYgdEQ1EzFOUo8JJJKUVdobKUebwBs4zPxocf2uWr1y1WUmH1zZ22lqR6erkNDj+0qYlJK6uokhqGw8jQg0HDOIAUdRR8FNSgfwYHB+zOnVs2v7Bkzzz3vMYa4K97c7dUl6iQUJehMkJdMz7xWH1Iuh+emqQ5A68aGurkwYaCkLWLtYqDFsEezX0FA7w6FJOqTV/hP8j4A5agDAIi5tKhqWKMgom1DVUJ4xd/MsYGh1jmCeopUgUJGm3Y2CXYgKIPCKbCLHPzSrsHLr366qtSR124cF6AkXGDIjmXzr1lc7f8E1VEzOfVQRjQSGEoACBtCPSiKJ7AfyajwkR4pqJIvnTpgtZ91GaMJcZdAg9Zn19KYN7D/AUq8Z08A4DPtC0H+L//0Y9tfGJSYxkAgW8qh2WgEJASOKGCaD6f5j9qV+AGB2/albRjADdzG69eUrK5ftRLfCfPEA799AP9B9Rh/di9e49UYhTCYPl5UtU7GFTaJOm49DPwCmCJxzWgAj9BUimBVXx2X3+fPEBR8pJ+TRV21kUqRNPeKiZVXKzXca1cP++jLaj+DSgF8FB5HWUch2/GBEpW0ofpA74Lddi93nt2+eplO3zosJRHQGmAYl1NnQ7gKLAACNgflFeUWVt7qyCHK2S1ptTgPXv3SP2FQpQ247tNRf0yAoKAOSAroG7Pnj1qYyAGCmGgAapBwBDrMarKRMI921kTaG+l9GpdCWqtYu7y37t27xHgAKiq4Av9S8ES81hFRZXaA5DLPATcA3C4f4o5UWAKwA1QJdiJVQjqZFSIi6iw02kbHx+z9fiK5iuF7dbXlpVijD0GvsEvvvRtQZnJiRlbWl4VIDx7/jOLp1KW9vo03pn7vbfvSglZXUmBujWXar6Gpc+aJVJJm56Zk1MM10t7oAKvq6kWdAfmS2m9uChAzjrOs4a1l9fi+UrxJwJ0ZLqQ8gzMo32A8DkfVVR1qEqxwuC1jAXgJtBxc/dmgU3GFYpr1n/U2MAW5hbwk6JcrDOMI/qGdY+1g3Xh3r1e+bISvGNcAoqWgV3rcV0TY4V0euYyY4NrI1iC/yjWG2fPnVXqOf0IFA1ipRLwqdhUeVm1BXxBq62p0/igsjfr5sjoQ2tsrreGxgYFJHn+LS7hiz2lNbisuNB6duzUGAY0YmVA4Ik1koCggpser55rtBn3RpsC1FhfGDNYDQDWUKrz/2QJsR7y7KUNefax18tZnwD9aUPmKUE2bAQItGJngK0G7cR3A69yRfNYgwYeDAiyE+xkn0vG08NHQwrsdHVslPoRGIzXM2DSPe/H9e/YngAAX/3ud/UspbDb6KNR7VdYE9fWKRRG+1VbT89Om5mZUhG5A/v3CYyy7rEGsrYDAEk351nA+MSSh0ARewQqz+ObfPjwEesA0o5PaD5xXx9//IkKlmJZwrMC9STPefqSeYnKOBfoZxzfuHlTz5yenT1a9yjihBcp4B0bE8YmazRzm4Aj4x/vY8A2QV2Kq7JWkz1D9XjUt6x/7EuY/zyPxycmNHZVNAt1aVOzLArYA5KlwfXR5wSXuVfGAWCavnKBnSkBWtYPzgGnz5yx6zdv2e7dPbZrV4++6+LlywpA8xxQBlpTk9Y/7IqqyssUqANwcy9YLOBXi4oU2I8im+cw302RP7zmWfvwKr1184ayzkiZJ9OJokoDem4v6JnFdRIU01wlo211TfYWZDH13rllU2O9duTATin8n3/13+d5yVc9iObfl2+Bb0AL5Cf4N6CT8peYb4Gv2gK/fO9DpcxzmMNYH1N5NjioFti4P56cVPVGNo5sYIdHRmSYH40WSClDRBYoykaJDUcymXEHa0Nphaco3p7OJ9T5cHl1wGWDPDs3b8lM2qIFMW2aOKQAZ7keDgooX8KBoKUT+DGSXk3VVECPU9lx0E0nE1ZaXKTDAdAUlVE6Top8Sio+DvYAAwFRUua/RCGa20Q6ovTrP7+tYnwu5fx30cg/pFd+2xL7Oz7zN1Lo/xAgSnoon+mAL5DYly0SAsBzKe7O/1Hp9Om0/P1Q4AKyUCB6qUYaCsmOQMo/VYd3ClEVY6KYDtnzWUuFXOGmWGGB0q5IUeKz2VQ6T8uAPC0j4ZAFA6Txe6UMBaYCUSmWAOBCuZRLQ0R9ASBACUMzcEigABOFG3yk5vsyFvEDRM1iQa8FPXHr3tBse3dvs2BRxFbnp+zjD47ae0c/suVVn60mAuaNxKykokIbexR20QIqlD5WMAAFEnMAkIHPGBYPzqvWqZJR97BBx2ZVik6f/8mhjfFKgIADFQEAjVlAMYoEWRaYrceT5ve5wlM54OmUqE4FLY/eNApR5hFenPgbopYOqq9oG9owHAypd9PYFwAfs8PO48nIo5XPr6uutf1790o1yqElFolIyQcMvnDxMxsefGDburdYNBS0idFH9uD2DVudm7FgOmFBS1rE77GY32thX8oqyoqsoaleyrKSqjILlxabp7DMPKo4HzbzBwVlc0W7lEKPjAcgyp9kxm1v5tEAACAASURBVG5fvWxDw6OW9oZsYSVhgWDUfP6AhbDS8FGFfN0isZiVVVTayvKq1Gqk8uItVlldo/S6eYrHrKwqdZnUbMYDPxyqgBsAO0DIWhw14IpAIkEUjT3GfDAoiMehibXq4dCQDnat7e2C7SgSAQMczml71jdSPClqAYCbmppQOigHf4Ag0Jbvpu/oQwJFeG8yfgBNpFujMgSOADlQ0tPHFNTh1Hrp0kWBFw77x49/qgrcf/2v/409/fQzUoGh0AFm8tm8hgMwKi7AJaosACR9iqqQQxzXS9omY4oCUYAJVDr8O0o5/p2DPh7MAAKlpDIOtm+1xroGqQ45HOJHCgyhjSiCA5gEyu3ff9AeDA7bsU8+sbNnz2mMAqY2bNooyxTgCAdRlKSV1VVSV9IPAb8r4sFYBvCSnnjm9Gm1LeCZz8ELtvfuXQVA9uzZK0Uq/n+kub75yzft2WeeFcS8d/+uUp1RlwE4WCNQagIeAHJYuuzetVdqTdSiFEFi3nJ9pKU2tTRaNEYBv1EpivhMDvRUGOfgyw+KMg7egCsVlQoEpLhzYCAlEMkPbU7KL3MQWwfuiecj1cbxmbxx/YZUfQSFAA7cy+zsnDU14idYYnvwpVxcsmPHjqkoS1enK3CEYrCkuMxGHo08WWPOnTsvQFLXUCu4gY8gUAmIgV8ximB8GlE2kQpNv+eKVOF7iqXDju07pCg+duwTKaYAJJNTU4LqzCvACECAlOU//dM/Vepo77178jxl7NCmFIFhDQRWAbDoAwAc1/bLt36ZzfbwC85RUAe1Vc7Pk9iaH+VnCPiKXycp7pMqBvf0U0c0R/m+kyeO677/xV/819bcssHWFpeUin306FGbnJ218tpafS8F6igqhlXDw+GHWjdkvTM7K1A8t7CgccdazxjbtWu3Ct1Mjrt0bfYfQB0Uioxb+hXojjULgTKAOcAR9ShjCVCE6hnYo/6vqFA7u2JU+GJ7ZPlA8IPPB2IBqpmjzF0sC1gP7t/vtaqaGo1dxgTzW/65yaTWNKxZGGuAPAAWzw/GKtdD0IRnD/d46tTJLFgMCwoTnJGv69CwAl/A1ppqCmbW67NRChaVFKiC9uijEXv5pe9YSUmZjY2Ma30AEAWDfpuenpAKu6C4QMo+PLxZQ5nf+HmihgZ+8fhhLAL5gFBnz51RsANva+4XWMU9o2Bn/LDWUeiLe6Cf1H9VlfKn7OrqVLE5VMUESmg/MpBYz5kTrFtsAsjImJ6e1ecT0JL35YMBvR7PR4p4oVx99buv2uEjRwS76WdA63oioUI9PHOuXLkikM/c5LnKsxsLGlLZ8eLky+729uo9qIXpl9579wUiVxeXrKC4SM8Jgp+k5BOkB2xv2tBpxUWFUqoWFEQFPSvKK209vqZq9byebAuCwwKM0agU7Nw3AJb5SGYDa/emjZs1zygGxBpO+/H8IIuLcU0bMDb4uwpWBoMCxbQnr0e9fPDAAYF19k979++3K5cu2fUbN/TvqK5RkgPtCXih6sZeY+8eV6BLQe1YTECSIA+WB4wd3ocfMCrRC59dUJE7CogxLuhbrpMxzb6Pz+X5yOc51fu0vOR5FpLNQbvi10lwlOcz10KfDAwNKmOEIAPQlvFHgLKhrs6KCpyqlTn9eHxMsJ994jYCXw2NCpCyOSULh4BXWXmZAlV4kZYWFarApA/rrVBQz/Jbt25o3WPuEzTlhywSguOMHYKXd27ftUgoYG1N5VZbiR1UyP7q3//HPC/5Q448+dfkW+Ab2gL5Cf4N7bj8Zedb4A9pgf/7/30jQ+oSPxwELl65bCdOn5ZahbQhqoEKTJSWCKr4/EEZnKvKaZa8oKiUsi2eEBwFgHAYQBXFJgpEkwOjbNKAofLwWluzNCuM1/skcsxmko0OBwA2o5Ajv16fdEV3BDRTUpW4n4yVlpdK4QLMXUDhwwECEEWRn2DQpSL/AUDUAUGXOv/5z++Coe77v97PPyUQ5f7wXQ08AaLungGVTsXJxtLBPpfuyA+bbqAnh3t+p/5bX5f3oNcfNH8IGOggkNKlSEPjM0mb97u0d/5boDsLQ1WoxO+zkFSkANJgVnnqMZ/Xr8NmWWmFFQEjQiiGqci6bMlEXOoKfXZW+eUUx3iYJs2TWrXCiM+KI35rrq+0vbu2WkFlmWXWF9WtI/337Ud/+5/t/GfXLFrSaGsen61SOCPJdQN6XXpeMsWoBVZS8d5j6wmKqKwKwqPi4NBEz3PdpMIDA4AlbOI5jK3FEy6d1huQ2pG2RHGUg51UYUfpQZp7zo7Apb2jjHZt5UZXyo337A+QmLml36G88/rMjz8ss0xs/FfHK6+hoBJvSRK8WFnVoRYQUFVZbZu3bRNoJEWO1Lqgz2ORQMDmpyfs9uULNj74wNbmpyxkKYv5PEqfj4W8VltVYc2tzVbVWGOxsiJ5iVq01DwRiisBRFENe7N+vWkzb85blKpXzMmMLU3P2p37/fb+h8fs1p1ee+bZF625pV1plmtrCTt39rzasaWtQwcpxh/KHcZCIBySXybqmU+PH5P6BJUHadaojvESBQYBg4EsgAGsD1CNAR4Beng7ksJOGimpvKwhgBxSglElMcb4XKBdvxQ4U0r15SDFgQ5FJkCVdQ+vN6wUKEaHcpS+B8qpovKjEUEjKvCeOnVKylFSF/EN5aDsQMq8FL579+3T2Oe7rly5JMDDv/F5qJA4EDOHADZcx/TkhK2vObUbab/yJR18ILiArzPzlrRMDssoixmvAHYO2MAY1K0coAE9qB2npydVMR6rBVTEeEJzsAccOMVxSD67HNRJg+fQvnHTFnk6vvmLn9n1GzfVFrQpKsgNGzdKcYWC7vkXXhCcW1pczgI0l6ZNX+AhiGIIpS1/SEUFCqiwUzQm2Eg//OiNv1Na+Msvv6zPGHs8IiU3RYg6uzrlycezCUh89uwZS8RT1tW1UcAlBzFPnz6lgB6fMzPrCjkxb0hh5rkHNOH+AKNcH/Dl0OEjgq5/8zd/ozT4Z599VmPRpcM/lsUMxUI2dXdLSQXcAISTSqtCPpNT9s67b9ue3Xvttddf0xpG4SyCgvhd4sMYjYQFDEnP7e/vk00C1cEJCAFtUJPmLGIouEJRkbPnT1tJabGUcE8/9YwO8QQuWatIL2a9oDAZY5H74rpoX9RgePzhLTg3h2VIWjCGdR+IB3jjPgHw/ABYZmam1SZS4N2/ryI+BKOAUqyLKjS1viaQiAczQVaukbFJyipQ+8zpM0rzJ+13ZRU15oJFw2Grr6/VtQPuWK+Yw4BSQATwc3R0xOrrm6wwVmwBH7YA00qrZRWenl+we319uv721jYBlFAA24UGFcXJBaPefOuXAim0Rd/AgIKoWIl0b9yk9YV5x9pCG7kgrqlQG2sEqc70Be0KTC4tKdXfCcDSX8xH2or5xDihwBUf4FKZlwR6CFigziUISdowRWi4L3wleQbw+fzQT+yT+InGChzAb2rW04BK6zwjAFfYfHBv9BfAnvkNkCW4UVpSpjHMPZEufu9ur8YUStBt23dojpw7d07F/2rqavR6QC0Qub/vgbV1dNj2zZtt+OGgnTr5qWU8aatvrNc1sH5AP1HHcm/9/Q+stblZgU88tHmWoPJlvSAwSOABdTDqRcYGASHmLm1I8Ob0qZMqOoaa0Hkru4roE5PjrjBeY6OClWNjIwLsWKCMjj7SeEwkUra0uCKfWFTYBEFYNwhAkZqOXQ//r0JzmzYKshOc4BmN33lbZ7usUwCHpENv3bLFnn/+BRcsovK736e1Eeh67JPjCg5855XvqNAcAWaUlXjXvv32O8oqIAjBONyzp0dBOxTIIfnnLwh4o5YG+pLhIPHBY6xXpqVoZ40iaMoaztpB0Kausd6u37wpb+Cuzg3aY6Box0+bZxTFfehvACXtynpEAOfmjZsah1hJMAZYx3jukAEmVTJFvx4+FNDlPSi4eR7wfADsumBuXMpQgC3rKc9Qnmd4WWMPwXOLgDHBCNZnPueDDz8QVOzZsUPQkXZk7aAgIa9FqUqf5nykCby0tXXY3Oy8gh+8lrUU6M3e635fv3xdg+GQbL0AoihJa2tqrLikWMEP5jjf+dThw9bQiCWAK9jHcwgl+/pa3Npam6V25gfbD9oacUUysW7zszN6NqhwZTqtQC/WYATv6EOenYyBpuZmAVYC8lz3+Oio9d+7akuzo1ZeXmr/4//6n/K85OsdhvLvzrfAH3UL5Cf4H3X35C8u3wJfrwX+u//hf86sxle1cZiYmLbZ+fkstPIrGr64vKxDEpsLlIVsctisC1Ap/YUqrKRApR0Ukzfl55CQtCU2WWwYOCCwmeDfXIqr16na8I9MJPSZpSWk9BYIFoyPjhll7AGyOQAESHFwCZVBUpvCqopSAQdUrSszKAeyAC4L/gBRfygQ/e2t+cVl8AvFiLLI6uv1wJctsbm09a+5BGdT5nPX6BSiQQFRNvtUnqf9VRRJ8I9+wcPVeb4KbPqBdykBGw4d8oDNFgdanFuwxTmKQpAuDsx0RbfkxfoFEOoxQKr9ChDNqUQpgAQEBVJwaODfSZvDwB71HjYJKE44KFM9nnGjUlTpjAXpY11v2oqLAhYNZSwdX7Km2kp76uBeK66rNEutmaVJ305aej1pp4+fsLfefN+W4wFb94VshRTY+LoOCVSd9gaCFgxFzEOxo4wrXoSCkwNC7kfp6R7UIGEpWznIq1iL3/mFAckyUr0KUep18kT1okRA0Ykf2bo+Uwd23RD/6hD7F+Eo7c+Xuc+iWFFS1wSoxYuVQ6Kjqk4dChh188WNVXmv+h3YBbPyXfRzYp3+DNl6Yl0+o6jSSooKbXt3t23s2qjiSqODffbw7l0r8HvNE1+WArcw4reSoqjV1lVZY1O9VdRUWLioyLwFJeYpLP0ciGbtKtRQXHsiZR5fMKsUJaU+bUN9ffbzN99SCv3Onj0KuCTTHuvs3GTDD8dsfnHJdu5x4OXOnbt2r+++1Tc2St2FMpACCQRuOLwWl5bogCR7gmhUf7h3flAX0faAjbffeVupuPgcotokxZTDLFYcHKDpB/qR+UFFeQ5wwFQgOH9fXcOqIWV+0sqrqmWPAGACCKBoZPnjsI4yhwMksBMvw0OHjmRVKGtSngCROKzevn1bEBaYDqQBrAACP/n4Y0El0kg5RG/btlVrKXOTucW11FRVSpGklMXRUauq4kAek7pVHqCAiXRah0yCVRxuObT39t6Rl2pTS4uh4ub68ZeliB5Fekit7Ou9p8rNgF98SjWGfBQPc9/VvXmrPAepzoyi7Oh7R+3Nn/9Mhc9IrQVE79qzT8pQUvqHBl21eNocJTmebniDMn6Z3/wAQ2g3Uhp37Nyhwy4HUnzoaHO8TXOFpTjUkv7Y2dUhwE4qKoow7ndD1yYV5KD/SR3n7xR6Q8EG+GAucQC+dfum+nz79m1qU55pwAXgDcCJFH0gD56ujDngFP3L9Q4ODcqfkfRqpxZPK92fP8AJ0pxRbQIwKF5CIRvG4Gvff01qTKAA1ceLCovVFpOTE1ZXV6M2p2ARfnqAAewDyMZgTAwPPbRNmzYrkwLl09T0hPX339MYIgUXf1JUUG+//ZZFY1FZGHAvtAPA+/at24LEHPC5364NXdba3qY2JeWb1HHSZPHCJesDUMi1EzTV8zqdFsgDzvOd3CPjLKdIA16fPXtWY4yx+M4771pdXa1UzgQKaF/mKvMLZS4emBRwGhl9JE8+Us1JPQa2o0bmmS6vQYoQ1dTaocNPyT6Fdrh08ZLdHxywxtZWO3DgkA3037crl68onVk+ow+GnBVDVaXGP97OzGPge2tbh3Vt3CTPWgqNkWILFAJey96HwjW3b6lIDz6jAFjGIwpg0mwB18AtLBu4XsYrwA6o3kyfz0wLzLG2ACqBwaT0AnII7DwY6BcQq6qs0phE8Ulb8hr8MOUfXIZdy1q2MFiF2pR5zroERKPQX11DvQAY6mHgGiCR5xiexbRTTuGLuo0AM0CPiu0ALooTLq4u2/zSkiAYY+xB/4ANDT+0tpYW27Jls4AblbcLCyLW1dEh9dzDR8PW1dVh5ZUVFgxFLZV0Bc4YG8A27Ga4BgJMmzdtkVcyqfIEECiCw1OKOcn4IlWcYmmMC1TKtTWu8NeDB/1qT7KNGL9YVQC5gHhASHwl/QGfTYxPmt8f0jqN4pV9LOsobYfqEuAKrMbugiJBKBppW6Dlt7/9bfk8x5MJ6x8YUJ+3t7aq0BfPjqHBB7oW1lnGYF//gAQCBAsePhyxl158WWs1XqKk6Csdf9ZZRT391FN25MghKy8rFXCjgjmBYmAbax5r19raip4h9+73KWMAeInamDFPgJWgybIKmM1pXjL/rly5pmc3axNjifnJgsR+gMCSUvfX1jVOUKC+/8GHup4/efW72nez7u3q6ZFSlb0gafc8g2g/IDKFjHhGcH2MpTf+9m8VzPo3//a/0TxnPGELQiBA+xKtIRvUprQzax+FVJsaGgTxy8pLVbGd8U/bM95zmRyA8kePxqRc5/tYD3l2Efg5f+GC1kaEFMxB9qlLK8uaM2Q9vPrKK/b66z+wibExzXmuu7qqSs9G9mHRgoiCGgRf2BPcuH5dgJXfsZdrbW2RPc7441EV4JRNSHa8kInBD+BVBbVSSTt18qTUzuVlFDkbtuLiUq3VZCUl4gQky+yVP/nh19ysf72TRP7d+RbIt8A/bgvkJ/g/bvvmPz3fAv+sLdC182BGAMznVxofHjn672Agi1c88oYC1aysUU3ZtJFgo8LmxGMOtqBUY6POwRRYxsLB/7M547VsVNiYAStQaVHAhSI/firEB1zlTGhOUVFMVbOXV1b1J4jZu59rEeFxBWjwtUQ158kobaUwFs2mf84pgq6XKm0euBUwD9+d8xBN8z3Oc80pQX+tWNGTIke/3i1fVkX+H1MhmrvGrzFEtILnlnEgJfDTb16lXgfknSmVrlK9UGk6dSKKEw6G9Cl9i2oy12SoQHNKUhS5gBRgEU2HWoCNJT+5AkFKA5cHqlP18nk5X9Fc9fnCWJEUI4BQlEYAcUCJ0uc9Hh1u6GdXhChhBXwP14+yOUz6Xsz8/oStr8xYa3O9HTq410qqq8w89HfCLLHq1IregM0+GrWf/viXdvr0RfPEym0hZRYnh93jlSIRrznB0DRsLyhlAwcMAWMKQaFWjseVxqlK80H84Kp0CEPdwaGTtDJSkTng0K4hAVaXBi8gmvFofOtzBLicoBJoyU+uEJN6L9snsp1IxeX5mQOd8kgUEFVJMNFOKUVJ5c84uwoB5IxTiKIaIU2V/1bRpqz9ASA6GEAJnLTZyTH5fxbj+djQZO31DZZZXTZbW7SwJ2EhD78LWWVFsbzlmpqbrKCsxEKxQrPCcrNwyMwXMAMuZuetm8BZ9TUX6HGQN4lSZWTURh4/tonH09Z7975t3LLdNnZvt/PnLtjs/ILtPXjECotK7b2j78m7tQKvscJCHYwZb1SFn5uZtaHhIR3CUTwWFhVbf999tT0VhPH+u0qxrMZGgQxS2YENrFGoVyjQA9y8ePGCCh1xOOdwyyGcqsMor1w/eASLSAFmnDJsqmrrBDE41OXSFbUOZpXSAD5UdbQBB0lUJ6ghSc/mYC642N2tFNf3j74nXz28FFFxAVIZLwAEQAbpzYwDKlZT8GJ2elKpgFSnRjWEQhYlGoCGewQm7uzZpcMs6bAcvAuKmGslKl5BleDS8jJBLyAxIOLAwQPW1tIq/8e62hp76mlXhIXXEKwiKML1kZZL2uily1d0QKS4DgBTnpdra3qeoE4j+EJQIxjACzTtqkSXFKsARyqR1HpAWzPmAR/yoRwbE9Crq63TWoMvKPOOfgBA7NixXcrXVJrU8yGBUnxROWxfuHjBHgwMSfXGfOJzWlra9OwB+gG+gEv8tLS12GcXzqtAFsDmxMkTupaXXnrJXnvtdSnx8B12dg2NAldAFg7+QGcg+J69e3Vo595Ivc2p5VHuoYiiYAxAfmTkkcYa78UeAHBDwS6gDEpx3odyDBUdymH+G5UzKkLeT/BieHDYdu/eq3X8o48+slgsLL9R7AwAoYIBWSUXY5gxyZpE2/L/tNn4Y9TCQQUUgBjcD21LtWzGFim4pMMCXYFXqMpQrFHJGqj6rW99S/Pl7bfe1lj4zne+o8/ns3gtPrCAJCAo6lnUVlyv4N7ykqAKakRsAtpaW6Scp8L82uqK1Kv0P/1M6jX3wrwBLFHpGzUZ13782DEVcXk8NWWbtm2Vgndxfl7jBhVmWWm5bdmyLVsYCYXftMYdcwPvR+Z9Q0OT7hNwD7zp3rxZsAd1Jwo4Cjdeu37F6utq5Yvr2qJUfYHKGIBEoaSdO3cocMGzanBoWHAMlSdjH+UfcJDUYdLuge8AHe6RvQrtDowEKLN2AHNHx8bkdYs6FqBLpXOsJFTZvqhYe6WJ8cdShrL2Pvf8c1JqUpyLzyUwALQJhpx9Ab7TtbX12qdhlwCwxvOWNP3+oUGbmqU4zpJt6Ox0RXRihfLABHgz/js72qXSDAeDSvVmvXnwoM9GRh5aZxd2Gu4euQfGLACMZyDf3dHeqbEDkGaPQGCddYx5jbKbe0FdeOLECY09wDTzDwV9U3OjIC1gimAA44txRyYAFjas1aj/Dhw8rNexRtDOTq2Y0DxjXPJcvpZVPe/Yvl3jD8hJAbGyigrtcbABUZCpuFiwmPTtS5cv2LWrV627e7PmKr7UrMcTU1PW2NSk8YHifc+uvbKZwu6ANqByPW3zJ6++agf371M/E0TbumWrMhZQ2PKY53oJ+uJ1jKITm42tW7ZpH0RmAs+eT0+eVEYPzwp+qMoOMGRuE0S723tXFgi0KT/MN6xFaG/Utnw3llfbt22zK1evqh0YY7t379LeHLsZ1hiCFQ4KOv9r9heM3V27d2uPwvhAYcrn0q60M5Xhq2qqZSXC+wGuwH3an3Xn1vUbFomFlfFFPwDp8WAFTjPneO61tXbY5MSUXbl6Tepq1lie13fv3LW/+bu/s6tXrynAjoq/srrS5uZdgJG9F+Aa6x+evZs2bpS61+2RkmpLpzQPau1Atc/zlPWXsQlMb2yst6KCmNVW10hxzPpJRgNwFRjMWsLazLyjUCtjnEJVV69cs56e3fIEfvhw0GIFEdvZ02NPH3khz0u+xlEl/9Z8C/yxt0B+gv+x91D++vIt8DVa4OlXvp+ZX1iUMg79GCCKQz+HIaVhYXRPqnIybSVFJVLwcTBQysjEpIrgqKgRadWZjJSeSjUtLMgCMRe9VkVtVdh2adX8G7AG8AqQ43vZxAZIJY4n5VUZUoVO4GtKEIg/eINyQBKoA0gJDrmDAMCHjZwXmMt3rCeeeFr+JhDNLW1fVqzo9zXq1wWhuc///5ky//su67f9/kmJeGcJQBq3YHQwIEsBoBiHUgAZ6irUohxEOUAFQ65CPPDKKYRSOtQovd7rleKXgy79Bu5SgYlEPKss9T9Jw/f78L/0SxXCeEH5yeEwFgoLznHYoZ8B7KhsVEwlHFaKbgEV5snAzmTkcZmrJk+6fdiXsaKI30LBjHl8cevsarW9+3ZZuLTEMokV86TjZigZnoBwn6Xjabt07oK98/ZRG5tbs/mEx9ZTZgnZPsQFcAB2S6su5R2AzLU5H1xsG2TvL2UFB6KiohIpaNmsK9VqacmVwPI4iwAVqEhiQ0DxqKQgTSbrSUm7AlRz0FOFvHIV47PV42l3Dpr8u9oXVakKNjlYnc2gdxDalR7QHAXWBfzYFgAmUZS6gk8EPyhqtbKwaLQ4vqnxOBCLKsUhC1DNnvm0umol0QLb2NpuRQGfedaXLZhZs4gvZQVhnxUWBKyxvloKr4rqSgvi6UrqPMWVwlEz2SBkB6QAqFd+tPKaDQJNfVKAj9zvtcGhERsfn7BbN25ZMu2zjDfoil8Fo7Z7/2Gra2iyQChswSiegDMqFnHx0kV91obOLhV94SCNKqawuFjgEzgKmKH96T+pNRcWBIyB24AnFMaF2bRUqgzjUQroIF0Zz2IABAdLDkWoKFEjFxcX2sOREY1ZFGWMY9KG/f6gwAuHTPoGcCO16PSUUsv5foBKQ32dPgsox79xyEQFiPqMgyWfAYBBzYaSjCAVB1182jjIo6hinAAPCgtidu3qZSlr8HgE+o0/HtOhEGUa18D8ZAxgRQDEBY6ikrtz967AXKyoUApAYBn2IszPycdjdvXyFanWdvbsVNEyitxwiOVguWXzZq0lD4aGLR5PqogGaucNGzapujkqoUgsKnUTyhygQmlJuap7479K+1OZl1TFgb5+QQvamc+gXQmMcNAFfnIo534vX74kaMuzh7bo6dmlCuBDQwN67qBOzFVJH3mI36ZTBLkfjyo5v/POe9bS0mrPPPO0FeMRNz9jfQN9egXrHd+BMpDXkFLOOMK/FRCIshVlJ32LopggCAoiYAltSto+airmDuCV9XTnjp1SfKIq4yAOFJLvX1292pziQs0tzQIAPMvw+QtHXHV1IGdne6fUoidPnrCOjk59HmrZ+bkFVaTu3NApZfe161dtYX7BNm/ZKusGvgswwXpBSi1g5Mc//rHg2r69+1Q5HhAxOjau3wOdAKyfXfhMKmSCDa//4HUp4FDdyVc6W+QHf12UjK6wV7FVVJYLjhOAIY2aNQ5owv3xvXhd1tfVC1LwO1R/jAH8CCurKqRApt2A93iaUtRn29ZtgpQAfL6X9lAq9eNxqToPHDwoy4jhRw/tXv99a2xo0n3duHldwSBA9c9+8lPN+xdefEm+gcCYTz89bsc+PS6wCsSnLZm7Am3hsFKnWWcBTijf8B9HvQrMJAgD7FT197o6AaCFxXkpSAGXeHQCI1HYMR64blW4r68XxGMOExABGvP6Dz/8wO7euZMtAHNIKkv8E3/4w79UCjjPESA43phANNqb62UPxfjBvmMMhb+neQAAIABJREFUu4bhQY1dbD9SSZ6bEQXkPjt/QWMAhfLdO7327LPPCfoylvE53bCxW3ss/FWB9SUlRZrTtPP8/KzmNJ6fXMvK0rI1NdQrTRqPbYLi7e1tdunKFZuZm7eOri4F/3hms+4yXljXmHc88+m3yxcvWVt7m6AZbcOcx6OSdfh7f/Y9zRPU2LQJ4xQbBQpA9d7rlQL2z773PQUzeC/rICnQpPjX1TVqfaCv5budojjjqtbeO7dvZ31py/U7YPcHH3ygzwCSMb4JStCm+KUSeLp//659/PHH1tOzw7ZtcQXBLl+5rLWsraNdc4pxPThINfIiW15dE0DDYoJ1kn0BQbDbd27Z3t279Yc1lT4ETrPGsa6i8KWYEGs9azTKUAIrPGuA/VcuX7V2bEBqagQGCdjh24sSlGJaZBkszC/azMyc5mOu0jztyxim4BKBh4uXLinAgvqaucd3o7QFovJ4BkyrKCnFugiU+/0ukCUbJNZ9inYBu736boJ5/AB/2WfwDGSu8168aOcW5q17Y7egNnsRxhKBS6AiKfjMMzx4gdCHDz9tGzds0jOFNRJIu2NHj83Nz8qzlQsA4KczHovECqSmxcKFPSkQFLuNY8eOW0d7m6Av6zFtzNzADoX0/uZsAT3uC3stbGGYf1wH+0vWOjIizp47bW2tbfbqq3+SzbgYsXAEsUVaKf3Me+xHCJDevOYyC7o2dtriyoIKF/63f/Xv8rzkq5xP8u/Jt8A3pAXyE/wb0lH5y8y3wFdpgfadBzJsbObmFgRmUIOqyvLKSjb1JObwSsr5JfID2OGHDdLy8qoOBGwcOBCpEEA0agWxqBRCVIFOrJFuH8gW6EmbL+gOqkBNKpmukwKPYtTn03u9GZPCiOgu0WEURxwW01TixucRCPSkEFDaUsmE83TkT7Z4jXZyaVR3Wb/FZNJSgKRUwikVn6T1O9D1ZKH7FUXlb2vRfygQ+mVA9B/68933PNGaSuUWUJEkKXqzBwnag7am3QAYpLjm1IUc6iiElUtHkhLRssWzANzYJZC6DeiSSNGjds+BPL4f70/+cPB1QBz/zLSFAyHkkIIVwNaCgiIpIJRiDejOZARAI1lPOb/XY5Fg0P23329lkYAFUitWXByw3Qd32aYtG80TRlGMXyeXmc4W+Ek6KErXm9eWZufsRz/+qb33wTGLlrXaWsJ0sGFj76coWAA1DApAj9REDBc+T5XOozGrqq7SwYIDKirR+blFHehRmnEY8wWC2sBzSBHQjyeV9s09q3JzMqn3kTYGcM3ZC6ivdO9pzReaOleIiX+XVQFwNqscdZXQdVOulz0Zy3idj6isK7K+pCpg4/PZ+uqa87bz+qUUZV5aNrAglVqAgk4ezbPUWtyCHEQ8PisKBay5rspqSqMW9Kxb0Ju0qD9jdVVltqGjw+oa6ixaXGhBDksFxVSicUAU+ujDfiHrJ5oTZHPNUO6MxzLxuM1Nz+qg/s7bb1ldY4dV17Xa1OyCrawmbGZ2warqG62ja5PVNjXb3Xt37finxwWlvvPtVwRQUHOg2uHn9JnTOuSgGgM4oujiAAZw7OjqtMXlJR1qaTfACR5wFEohDfHgoUNSpwG+UfNw0KTKO2pPDtekpwJX6C+8Hfks0r/DIVL+ZnQgo3gTIINDHmOC1y4tLdqpU6flG0lK8sGDB6VmBGAC1oDcpGADSYFpHNj/1b/6a0GFM2dOK50aeEn6OfOH+UUfLy3MW//9e4IuldV4n03pPgCvQ0NUnHfepBzegShb8XbEYzEUlAIMPz1UogBU2gfPxGg0bEcOHZHaE8Uo6YUAIIpIvfPWm1Kwfvc737VtW7fb9NycPRoZteKSMo3zjz/6WP1Iqv7hp57SeKUI0uLiigAjkBdwxHNCKZQVqLGAgJFsYTKf+ks+jaWl9txzz+lZQPoxajUCZ9u375DSmerXHObffec9qRF7du1QESjgBOsJqjhUWaS/4qcJeBgddZ/N4ZbPxwJgaXlBKnDAh6DY1avqh81btmg8oSKkWAiKViAKKjqgoFTzZoIMWA0QDMEvFpgGhAIQASf4u4IXPp/ADgWqAIQUf+I68Fol1RVFGvCppbVZaaT0r4BiTa3US4wBVdEeGdUahHoJRakv4FMBPMY6abdAZFSHpHUDD7lP1htAPd/LfQJYrl65rjV/244dArMUfOL3qPUuXb6sqtQUVsKrj7HM72jLa9euCiigqF1ZWdI18t+63tUVGx0Z1Tw5cOCgAhRkhJCaT7EoFFqooXn+876CwohUt1w3AY1zZ89li+mlrK2l3bq7UXeP2rlzZxT4AZT23b8n4NHS1maJdMqu37wheE6RKNS4PKdYb9PJlAAobcucYM1G6fb+B+/b9u077eDBw9bfP2AXAXVtbZpfrLcEDXh2AQ8pqHTj+jUp9ugTCk6dPHFSxYAYC1StDkfCUkyzj0Jhqraqr1daN88D+gFgyThQASRsfcysrLxCfpvMOe4d+K41CT9kfKiz9gI8M+kf+hCrBoBZS2ubgDJ2J4CZ+/fuSbVHAIf5hEIeSIw6jwAP6fJ4IgKSmGtYDjBmyitR3c1K4coeC+UlY5bXoMRjLiqbw8veLCYrg9NnTikIsWffXptbWBRc4xpZ0xrqGpVqjrqXZ87JU6e0xm3etNnOnT2jeU//s1bgj8zYAqazThIMUOX56WmbnBhXYODQocNPfJkB/UBprABmZ6cFRAtiReb1+GVZw/pPUIB7YcxRJAlAj6cy45M9Lf0DsKYv+F7aNBgI2cGDB1TZfWhwwPbv32ft7a1WUlwkFfiHH36olHXS01HKY1PAGnDr9h1bWY3b3PyyFJzAcaDbkSOHBc6xUtixbbuCVgDGRBwvzQdqz/k51+YUShp48EDeuhT7Yt0BYgOsb926o2AUxQPxYq2tqRdwZ54Bqhkjt27eFpgnwAFYRqXKOAK657IMCGKxhhFUOf7ppwocYENAOwNFyRbgNaxPgE/aifkFgKW/OBOw/gwND9uLL76o66cd+AzGKjCQAAhrLgESxufDYbcGAdm9fq/29Tm/aJ53KH6vX7sqRWpPzx7ze/0K0BH8Y42jX1BzkzaP2np6ds4uXrmuuQZ0f+G551QI6v2jR6Wm/hf/1Z/r+cUzhYBvbS2q4inntVtSItUyKuu9e3frWcdnklFCMC7o96vNCM6g3uZZt3FTt9ZbtpCAW7yxv/e971t7W4c9UN/ctgAwtazY1hJrVl5Zbn/95/mU+a9yBs2/J98C35QWyAPRb0pP5a8z3wJfoQUatu7NsLFi8woAooK8KmOb74kZoYM1nx8UeC0HXX6cX6hHB2wgQy5Kz0aKDTebdZScq0vLFo7FVCTHVZRfc4pArwOruZT6XJo10eQUB5Ogz3yk8gLRUIdmlXHAU+etmFEadS77XdcQX5dfIYWXcinzwNI/CIj+Bqf84hL4BVgJa8oWVHIM9asulV/y+V+hL7/sLU+qjmevkwMEKfMoIQGimawCkSshki/1pgodAUZd5Wan6PTL14rDooBS1p8SKKc0coowkWcuJSVFsOKyS6C/UXKR3kofouDJNZdcZ/UaV4ArpyAl/ZDvQhUaQAmK0pHXphMCpOXFRRYL+q3Qk7Du9nrbtWezldXXmAX4epTBPgfk6CPAoo8OSwi+Op9Nj104f8F+/JN3bXw2aR4/AD9ti0vLthpftyQp5x6vhcNRFVtCrcWhNhwOSllGpVhScVHk8B4OEWy+AVAoBVGNJbB3SCQ1r6h4zg/epEwZDgdShfoo3uHGQK6gEm3huop/B3g6kPpFX1Z+xcsER4GiOQCaHQSuwJKDqbwX9TRqCCAcn5OIr6kPOIj4PD5LpOK2Fl+zeGpdKhcqgVsibbFAyCIUbkrFrSQWsIbKEqsujVrYl7RgJm4l4aA119cpdbO8qtzCJYUWKCw2KyJ1PuxS4wGiFFrigxkfXJn8TQG+2XXG67fZh8M2NTtvt2/fs/c/+NjqG9stVlxuZVV1tmX7Ls3l0fHH8kW7duO6DsakJLe1tqv9OcCjbpqdm9MBkYMlqjAOxRyUaFcUTtV1tQKhUuwlkoJbAFQUPECuXIESUliBo4AixibqFqfUWlY6IQesSWBLeZlAFjCMquF44XKPABLBBJ9fip6x0RFBibGxxwImFHdANUc6f07dQ/AB5RQHbuAJEAaQhdIFsIUHKkCRAz+HbpTXLYDgrFUJ/dvc1CRIgbIQOMh1UyleBdW8Pl0v3wOgWl5dsY2bu9UujMnbt29aRXmZdW3YaHdu37IL584KiqHIxIsRKMGhu7mpUfMBhfjo2IQCYijUKKJDwZ/6xgYrKi7RuEQVR7EjDvQEQlhjUK+yNnDwxiuSAzaHY6UslpXZxOSk2gsYilce6mEOqKTFM545/OMdSlXhN/7ub1VkqaLSecgx14CkHOiPHHlacIb25LqbmlqkiARMUt0bG4Whh9gdhKR6BV4BjVjLAEwCNeUVgqHA7k3dm9R2KkoyPKyxArwGxuCPB5RsbGywRtSN62uCyqjgGCvAH3wvjzx1RBBQQKqqQhYKFIzjGUffEGihCItgWe8d82Q8snmgrZcWFm12ekYpuoBtoFsgFBCQYOzjI8m6RMo48BnVL+v16MgjHfadOrFYkLG3977A15atO6RwpzI7Skmey6RWs/6qKEp8XRW36UOgIgo+IBuFoIBopHYDcgiwoV5Gtc56wLzivYA757E5JmCqIjVTU/LE3bNvjw09GrYHAw+krCsqKLJwMKJCKkA9vhdA2XevV+mpFCZjPZyZmtK1RAujGhs8N6prau3alavy4f3Wyy/LRoJ27aUg2tSUFGoA9Ru3btjZM2dVbIvUV6qYM6eYZ7RBzhqFIir4ny4tLaidyFwAZrIeMP/oN+bM/b5eZb8AevAxpGI2eyqugfR3ADtAisJABDIAwQRGSBvHTxJ1Iv8D2jjXE6fWwz4A+4IzZ87LQ/gvf/gvNe6AanwvFhvjk+NSlTOm2WcBt/DjBsrKogG/w6JipSGPP54QgG9pa7WpCap7r8nbk3RunvHRgqhdu3LZ1pNxqTUJ8DAuqEwPQAVufv/735eSGx9RFJEUpgHI0y6MfTwpUXnSB02NzZqnIyNjKp5VUlgsUM48IfWc9t6xc6cAPSpEedHG19XOFFSSjUVFucYFCmYUhDy7ANcoVFnbqfaNjzHzgMwBxivrEn6hrLl4THMvwFz6jXWG1G8V4Lt4QenlgH2KAG3ftlX+sChgn3nqiIJgk5PjFiuMWXWtK9aGhyjBmbr6BgWYfvTjn9j45Ix9789e0z4W5T3ep/QP90pa9/59+wQVgfbcD/P67NnTmmN79+6XGv0Xv3hTHtm0Lc8F+gPYiYIXUMr4Zc/B85z1hj5l/Pf1Ddinx08I6KHeZD1lEAHYX3nlFT0TsVHB95d5w5p/t/eetbe1KdDF/TPf+W+dA0IhKVIB4azdtDvrBtdM0ILxxxhiHrKOkC7/eGJSgBc1NZCX5/LIw0faa7S0NKuCO+3Bs5PzQO4sgZITKE2QCvsBghj8sKaSXQCcZUyQWXLh8iX79PQpm5mZt+LCYtvS3W1dXZ0WDUft4dBDtfu3v/0teYayLhNcxKO1tqbaujo7FaTGKkNFx+pqlJHBZ7P/4ZygTI+AX3NQnvkJCsQ6j3fORM4egSJzHQp+Dw8NWxGFKWtrZDXCc+J/+4/5KvP/gMeW/EflW+CPrgW+6in/j+5G8heUb4F8C/xmCxS3dAu/qHK4/BlTOhAADFDqTc/M2uLktNLQQ1kVD7CKDSnFPEi1B47KG3TNeSPlgA/fxutUaTzrnciCsrS8okrDqfV1AdFIYaFUSYuLy7a+uGjeUEgbIqLt8cSaFKjytpRKD/WhK9rDD6qRdAYFXtzS6+uWwhBdlbv95g2FBVH4+fpA9LfD0F/hp18JiuaW2N+hDP2yVfgPFJP+ViCKHyb+nAG/Bam4CuhEoRuLusJGOZ9PLA0oluD3a1OstkQlHE/o0MYt4yMnrplKSakLBATUeVH/CYamBEI5YPB3FL38O4dDDt2kLaMERWEa9gcsEg5KnedRkaGUxcIhK4pGLMYY9JqFPGbRoN+qy4ptX89m27Kx3Txhv1nQa+bnRMlAYXC4Su1seJXPr/o6KcugNPYHbX56xt544xf20fHzVlTWYPD2xeVVS6RI9PJahs0ysDCZkPoDNRlps1WVFU/S1PnopeU1m1+Y14HJ+eXigbuidopEYy7lc3ZGyj5+x2toBw46QCDmC/9GO+dgaK7oGCpRfNsUPFCBK5eCT2qj0vjTJL27PiFFXpg+p37mF1JKY/zvVE8obEjpRX3Lr1IoqSh25Pfa6vqKra6vWrQgJl/S5HrCovQNyuu1VYsFvFZbWWwN1aVWFPW7ivOelNUWFzpVW121FBORkmLzF5eahQuRlZsFI2pHLARQ3qqhk+tOIQq41qLhteTsrGU8AVtYXrf33v/IxsanbcvOPTYyNm3jU9PWs2evLS6v2PETJ7Q+kA5I2iBgoKO9Q+D55z//mYIu+AeirAReUTyJtibt8dqNGwJsVG7nkAycj6/FdbjnQIRPJnBhbnZGKYy1tTVWUl4qXznGKqqSmelJ+f2hwgQooqCXKr6gwAYHhwW6pFJLJPS9HKA5ZJL6SvrfxQsXpEBpa2sVqON9HGaBBHiv5VRuqJn4DMAeQPSTTz4SiP3e91/Tof/+vV6rKC+1sZERB+6o+ptMWXtHpw7gKoSWTAh+caCT+qiiUkpGDq5Ae1Ju7/f3Kb2bAyZKyuWlRWdp4vfbwvys9d+/T0kvqeH2HzgoVRFBKGBlQWGRra05vz6AI+p90ouZe6S+k2aKInJldd0i4ajaDXDG8+XBwKCKz7Au0E8coIFAuQJ93A+wCDCG6hxYTZ8BeYGNtC3PIGw9gGwfvH9UB1u8VLGoQH0MWKMYEgot+pZDP/Ca+cN8Onr0Xfv5L35q1TWVSkcHEFAkkCJHeAYCeVBBtXd22FNHjriiQPPzUsdymKeSPXACNRYQhrlHO449HnMFYsLONoHgGe3DAfupI08J/Hzy8SdWW19jNXW18r9EZY/SFJCJAo/nLBCW8VNW7ooPUWALFSxQnqCTgHF9veARii8UxNw/IA6ATMEm2hcYyfoOjAMwbdu2w6anZuRzTPV2FGknT50UVAX0oKpkHWeNBvQdOLhfoBP175WrV6TUxLIBwFFZWaHvmJ0hzfWuvGcBlHX1dQpKMO6AqLz3yJGn1I8/+9nPZJlw+OnDgl+kqvMM2rFth+Y110Z6KoDvyqXLVlNdJdiBNyNjBp9x7uPWHZRaDtyyvqECptgU7QHAoF8AuaR/nzpzylrb2rXXeeuttwRuUDJjdUJaP883FNlc9+Oxx4K6gL1z58/a9m3bBYSAj8w1fnL3TcCBFGf+HVUxinLASs6XEUjFvJMNwvq6inAx/nkfPpD4f/I70rUZ+9gWAGz27d2vtrp06aL13r2rZ8+zzz6roAvzhDEN4EEJR9VzLI0IPrCc8vm8l9fyzJHNkM8vdTeQHnUfKnbWG9KpmasAM+AothQLy4uCP8Di6clpGxsbl+c1liK1dTV6LfdfXFIkII8nJKo/xiQBOtabwYFBgTpg3PzsnIJggE/mU64wG2ODdZT3EwBivUOVj4/jZ+fPCag+/fTTGkPsN1CGo/ZFOTw5PWkT4xMuOBmNCnaShk5QpbS0XGOOeca9oqAdGRnVHADy8ewEFrJnZV3GKobxRZAOm5LKigobHADAZrQeoyDm+TIxPaX56pT/XptfXLF3j35gjx9PSFFdWlqsAkLMQRSHFGnCIoXvYu0qKIxl+8Kn4BDjFsDIukOb8ZlNTY3ZgLLzFcbmhQAN7UT7sI4AT7s3M0b2qo3OnDknhStziKAbaum/+Iu/UFsSpKAf+GICE3wnKnCuiR98j7HF2t2zS97JzHeeS7LAise1ZhAwox15D2rb7k2bpOhEwVldQ6GkAgVImGv8sAaw72lta9G9sFYyD1i3CSTwvOB7mOMz00DIgKVTGfUvQanV9TUFpFBC8+9///c/sss3bthqfM3wrW9ppl0bVejr0P4DygChfzdu2JDdl2b0XGDtBHQTaGKvwDzDAiMXKAYKx8JR2eMQ1GIusFdjLSEwiJ0YVhfLS8sKfDc2NltVZY3d6+X7RqysokxZEmQW/S//4T/keUn+kJ1vgf+CWyA/wf8L7tz8reVboGrzvgybQlJp8ZQEhpKCg+dmNBzRxoHNYy7Nl3TagkKXQs2GaXl5TVVrnSIwkT1oOmUaP7liNPiKsqHkB+hG2j0bwGyu7+cp7Nkq545jkaqftLRS3T9Xe6aT7nsiRTEL+j2qTpsDRoA6FKIoLjIUheCg9KRiOkVjHJwDmlKt+/PUeZemnC1N8/nA+J0r4K8VZPpKw4k0dVKHf+3N0MFsEaLfrj4V7dKbnlwiG+zf+KBf/Vy1yxf+iYrqoSKAdFQKQr+8Hsky9wqImN9vq+tJS6YTFiuMqrBRJBQSvGSjvpqIW7QgrLSoeCppCY2dpFLsSMtOx513ZZjq2PQK6sRk3FYTaxb3AOJ85k17zJ9IWyhjVohnGkA0BJBETeaxaAj4lrFCv1nMk7aakmLr3tBlG7varaKiyDxBTnvANdK/fQ6E8v8oE6VGzDhIqpRyV5xL4yBtdvH8JXvjP79p03Mr5vFFbGUtY6lMUMCUQkuu0BgWElSv9T7ZNKNSRSmdSGRscmrOJianpIglQEDKPZXHAVJhvCUDIVuPr9rCwqwUGAB92ing81tMwCL9xMPX+Z9R2CxbfEkC2s9BqQOe3IIDnfBfVI6yO2A+ygPYq2tLZdJS5Xo9GR0EOaiimuDAnFOKqmI6lYt9pO7zh8pOXgFRT8rMizI1kzRfOmVBy1ggnbCqihJraqizsljICn1pKw36rLGu3OoaaqyysswKSwstXFxiRvo8lgiBiPt/VKeMdYlEXXq/WdJFNcxnGQqwxdP2cGTcHo3P2PjUgk0vLFvK/BaKFgqMUSl6aHhAoA0lCQVmgF8cuEgZ7xvoF+igmu+Z06ft9p07SuPDP2/L1q1a4yhmwcELoELau4q1JZOqXg+gQJFGWiT2CCOPHupAiIIUf0ap7UZH9B0AVOACFhOAM9oc5RAqOD4DRRL9PTs3r/kFJKWoDKn3H3/0kZRRhQUUY/ELaDA8I1EKdNVI0YKSCRBI0Q0O4By0ndprozvMr67KFgAwwf0DqoBlFMkBpqEGrKiqkv8fsAoYCBBnXQWEcD3xZNweT45nx1TGbt66qUrQAF7AHWAY7z9gEdfJ5+Jb+fQzT+vegK1TUzOCIgAo2gL7AeY5Kd34NeId+tJLLyulkgN6W3unCofgX0kgDCUXkBYoAxhRMR3WmUhUfqgo1ZiDDsJUSaXU3uGKiHAoBWBzuMZrkPRWPgdQwPcLjqaSUmZSbZg2AG7g+8uBfX1tWWotIDoqzLNnzsjaAhUbynCuXareyXGlElM1fAjFVDQmQKgCSGVl7vt7ewUAd+3aJYBNgAQoBuxG3YtHJGorUoY7OtpsZRUvRPyHEwLF8bV1O3XqhIr44G0I0OFZSbGQgf4+te+unl0qbtTf36eUYwAXHoKAED6bdmesOUVireY1z0Q8GRkPQGEsGQBMqN9XV+M2v7goBTCgGFCBvQOFcAD0PT09UrWR7su4oY35DoIMgP90imuvUp/j4woMZPz33e+TPyKWDM8//7wg2IlTJwVmaK/bt+8qNRX1GFCb8Ugl99LiEisvLZOqEugPFL9166aUl/v277XyEgrXLSk4wRi5P9BvYdRkq6v2xhtvCBoCXZnPpAETbADS0D6ADtRxzCugOnB0965dtrq8ojUWBS/QFsiLyhcwBRASmGlrlZoS6AR4IwC2ubtbsHB46IF1dHZo38R8RZEITMaGARDNPGEuEXwhiAGoBJbj6Xvp0gW7efOWUuF5OGG3QD8RsGAtYT0GIOHvTgo8fdTX3y/bAFSrqGBRNGMFwPvpI8aTC2wHNccZQ1LgJRICvPQhqeUEFHgGMiekkB0bs+FHjxRgRmFIRW36BQCHKpNACOsOCkoUzKyFjDV+x/oHzEXxivIzvo41kVfqeIKbfA5KvYmpCevru6dAOUEH5gjrMKAYZV+uGBJzn3GGIv3gvv22ddtWqf74oVgTbct6yViIRQv0WEcxqqBiOiMVuvPNnJZvKNARFTL9ifKX9ZzXllZUqGI8QcJYJGw3rl21SChoO7ZutUcPhxWMpG9RH6OG7B8cFIjmGT05PW0Njc0WKyhSCvVnFy7oHuLxNQWPmINHDh0WbKVfWBvu3b+nQAXeqHggs6713rmja6etAMGsiTy3uP/mVucHSt8KGsoiJ2OXLl60mzdu2et//gMVybt85YoUx4zN02fOKu0fX1aA+CeffKy+o53pJ/yrx8fGrbKy2uob8GRdEqhk3aSfWB8ZP8wd1pybN2/IYqOouFD7btY67g2VP6pYFNoUaEONTWYCQUQCNwT0du3aqYwIAolPP/WMoDzwlHMGaxP3ND87LwUsaez4AqMqBW5iV8B4Yt6d++y8nTx5UtAc1S/BysWlFa09Gzdv0h7q/PnzVlNZZYcOHFD/MNbZDzG+edaiXCbTiUKBrN08i9k7AerZL+TugbkNJMcigbmLSntwaMgG+/utsqpG+1kC3czNweFBm5ic0D7rf/rv80D0Kx2B8m/Kt8A3pAXyQPQb0lH5y8y3wFdpgYpNezIURlqnqrePCuQ+KTfT63Hzh8I6yGA2D8B0VWfZaDs/NBUqmV+0dCJjURRHUvV5BIJyHoZAGA4bHKT5HfCV17Gx4/25irzONxGlXDatWkVsXJqwo35eKRpdUSaXOk8FS4qckHKptGIAEKnciYRlUvow99asoo6/63tQMaRQKX4RiOq3v+on+iu08cta9+tCUaSLWSXjF78iB0S/VHX660A0B3SuauhPAAAgAElEQVR/9yj4FSBKsW+KI8VCqoIe9oWM0kjoMgU08b8EoHq95g+h5MM3NGgFKEgpvrCyYmuphBUCpiMhW0/EHfRG6YkPZ9osTbWieMYCHgr5eC2FjydZSp6EJQFtPi9Z7uYDJCZTFsp4LOYPWCgM2KQCddKiYa+VF0asvqrUuprqbGN7q9VUVihd2Lx8HkA04NKyBUQBo7m/O19UB9+yRqACogBxs7mpWXv76DE7ceqsJVN+W0v4LO0JWcYbsqTgvFeqhLn5KVkGoFQKywPX2QmsLCft0ci4wAjFiTw+VLdBKexWV9ZUsCoaLbRoLCz1DQcgjd1w2BKCpmnLeDAOQPGZFmTgdIcvIcpb5g5V79384LrZvzv/SH4kgk25Qk1cK/OLvwt2xeOWyiTN73dFmZQ6nyRVH87tVNvMN/qENDGfl7R2j66dgwJqQziy3+OxAIWIMgmjWyhyxeGuvrzUSgIZCyeXrCTit6bmemttbbTyyhKLlhRakNT5SIEDovjC+sNmqG7drHR9AnWVsavH0qS0Lsft3oNhGxqZstWEx8KxEkt5/JbIwFeLdAjDtxBYyQEQJRz+xxRcun37lqqUc/A7d5b+TNmePXithVRpl/YEngH3gBwc/lC6UVABGLNv3z4d9lAVcaCS/Qaw2OsO5qS2sx4CBWi7ffv2KwABhFShHIrTACBXVuWjR5tX1dYKAHEAA1pweFKF6aVlgQmUNgCQE8ePC3qS+klhIF6PChBoQT9QVZo0ZdZM4CGqFQ7fQC9SLDm40acoWfFpfOedtwXVnnv2eUHQgf4BB4ALYkq3Bio0t7VK4Uq7lVWU24aujfLWw3fx9MlT1nfvnjw+UZsx8EhlZw6wBvfs6lEVaCAQnmoACGAYgPjUqVMqPEXaPSm7+PAeOXJEQJRnSEfnBuu71ye/SGDJth1bBSkY09wTgAdl0Gq2OjcHc1fULC2IhfqPFEkVgbKMxZMJHd5RYKkYWyQiWARIAwZStAjo1d/Xr+cEii888fAhhP831tepYBFjenj4oV288JnSaAG3BPzeefc9u3X7trW2t+qZ+Gh0TMUGAbOks//gtR8Iuh4/dlxp/BzE5S+KpUWa++2QApJCLVge0E+RqMuwcGAyJEgCOPV5sJ8JCHai/JwYG1OgJRoJa21FldnW0qTCVU7xFpAqmfUH6MF4oA/wSaSADapRxYTMpJbiEA+EAPTzbI1EC+zmrTtSK2/e3C3lIQpB/Ph4L693xVcyamPgCOB33/79GuvcCwDq9p3bTuWeHSd79u6T8uuDD96XWrRn9y60+QrKqHDP0rKKXjH3hx8OSXUGzBzo61Nf0RasQQ8fDmWtWgIKXhCoQU2LipYxEyHoglo+7dL8sYl44YUXNS6uXr2qwA83DxwkbZy9w6nTp21ocNAOHjpoe3bt0fy/efuW5hD9OD01LfsTPCDxvQUQLa8tq9AX7cPrWBuAM+w3CBocOHhIcwuIrCez1yMV38jIsNpxY9cG27ljh9LpXbqz82dkLXBWBxNa25ijff19gkYFRQX6Pu4boA7A4vWAb7deO/9pUo1RZ3I9tCPzgLWO7AMqbI+MjgkG413MHEO9BxSnr3bs3GXRWKHS0QlGKH26vV3jUveCV3JBTHYDjD8Uz6Tvc820AbC5qLhIyk/WKwINpSVlumfgO6CTIBaqfAJS+H4CaFFNrq1TSGhMHo3Y0FDUDijL+oWKk+sdBHgHQ7Z56xYFF2RB4vcLtlH8jL3IgSwAY12Ixgo0zwG6gNrm1lalrqMUP336pOBzz44eKcnffustezw5qdTn5oYGKykqtGEKJYVDth3/4EzGBgf75WW6dftOa2nr0PPxxo0bdvb8OQW66uobrbauQYpwgjXc5/Xr1+3TE8dVsA2P9M72DvvuK9/Vesw8P3funFTy+/btVeo+85s2A8BFIxTvI8gxqaJMtFHPzl02PT3rxl44Yq0tbXp88rwgSIiXJc8SV4gtLtjNOvDSi9/Senj06HuaL1iC0K+ooD/99KSUl0eOHLKl5UUFAlgzc1koPJd4rQtEpa1/YEBBMsC5VM5lZVI6s5dfXl5U4Jhgztmz5+T7jEKVAkustyhbgerMaQKJ8/OLGo9Ayg1dm/QMUSA/YxpzzFkALV7IBCUYswRW+h8MaM5s27pV84e5TlE/VKbcN3Ng8vGEbJYofoctDQEVt95GFSA9ffqMwDzKXbI2sBJCcUoWEPskvo8K9Dz/Aaljo2P6f4If/J0q86wl3Afq/KmZCSuvLFNA+t/963xRpa9yBs2/J98C35QWyAPRb0pP5a8z3wJfoQUqu/dmHOxMaLMZBlzKHhQVEdWvvYqMSw2STUvjQKyiL5ZSemHO+wd1EF6iUnZmo9piUYKkSVuZm7fM2pJ5glHzhUNSfaIQ9GerMeszs2m/uWrbrriOqyqfqxgsMJtJ66DkMVdUCcWf0rWynoqoQ12qtDebYu+go6ASgElp278ORHMNmFUV/pMAURroK3ScMy7NKlq/kCb9ez7q14GoNxw0LwpPX8BCvqAFvAEd8gHKqWTG0vhJhkMWioSkZivSoZQ041XBUQ6obJC9QG6f2WoqoRRipXwbsNNvnkTaMvIcTaqIRjTmt/X1RUuur5ovlbBAJmnUsY8FglbAGETl5PVYLOS1gnDAimIRq68pt5aWBqupLLFI0Ce4Kj8qcuihdRQHQoUICM0BURSuqA8FQ7NgVINAVFEqy7QnaBfOX7Sf/ORnNj29aGlPxBaW47aeAsCHpTwFuJBOjniWgxwm/SpwlEortXN8koMkcBZo7JVCFFUo5BFlFt8O4GSTv7a6IpWC0tVTaYHoeDIthRNzkM03G25ApSvk5ECpIGU2xe7J3NAhgmJWAE/3BwgKZHBwFKUpMIAq984OA1jkVODrlkrGVUDJLwUp7eNXDaSUUuyZ13EVsIqGQlTFMkusqak9yXULBnzW0lBv9UVh+bgWBL1WVVlsdQ1V1lBfa5U1lRYtLXUV5wEfpM2rfwJZiosSlb5whaNUxGl13fofDNvb73xgKymPNXdusUhhmQ2PPLar12/oUAqMuHnjuhUVxqToo/2wCuCgODA4qLRHDlh4LwIVOLgBGYBdAALADX1CSjBKRNQe77/3ng5MpKzi7Yhak1RdUu6HBx9Yz86d+j0HbirM4itIMRb64Un65cK8QB4dCzyorq4SpKLCL4pOYCvp6DMU0wDSmEcqNWBDLBK1ixcv2Plz56SgpLATh1HgIAosIBo/HEyBBMNDg1Ks0JcoG7lPKpyfOnVSKZHARxQ8HAQpdvR4dNTu3L4j/0uun7FAiuHK2qo9+9xzqj78k5/+RKmKqHjwHqQYT0tzi83PztrRd9/TeMQWgTn/GG/P9RVBtMLCYtuxc7c99/zzut/r168KhqBi7Nq40Z599gWbmiSdm5TJQkEfwA6dz3Pizp3bNvCgX955OZXZ1m3bdO0AUVf9ukQKLaA01ZtpN+4bmxbuCRj2YHBQh3CeEcBI2g+AwGGcduJwTnXiXHEaKnij/pqefCxfYg7rDQ3NOkgPDQ3bwsKSleC1OT4hddN6PCmgXV5VJcCLgotiLXd779u2zVttw4ZOKUCZvz94/XUdzlEk8azcuHGDirKgWHRVyqc1HucX5iwWiwhA8fxCUQyww2uR+chYx7+Sg3h1daWKGrFuAHrp367OLuu932fvvP22ipHgRQgIYXyxXqDCVZE4v18QnWcoymWAPmOS8fTo0aiVllUKeKIM5Yd1A1UoawQ+k3j9EURAzUkgoaK8XPAf6ISienh4SJ69/Jusa7LBID6HStFM7+raWimwUO3Shyw0+LkSJOrvvy8FGkC2urJKVe1RQqICBawDXrGZAOgCObgfnu2sdbPzC1ZRVa3iQMxPVITcH+nLQG6CEqgDb928pXWVccF4GBkdVSCD+Q5wY03AK5C+bmxodD6CybgCUqQXF5UU2Ysvvag+2dy9WdYVANjbN29ZeWmplG2ozkk/xn5iz949AqWMB5TFrEkAXq6d9mL+UQWceUGgYGfPLgXJAGAoyFlvSPsmgAIEZ7wyvvhs/A2Z8xs3bVZAoTBWIKUwtgDANQC0fGTLylXYhrEoG4+AXwVraBPajucNQZbqmjrNPQpgcZ2Ab5SqjFHUtPgC67u9Xjtw8IDgLNCV70RVyH/zWq7r8Thgv0TPGn1/DeBqTupCPCRPnjphFRVluneU9ryP+wOEYTPA3o5rW5xfsEL8kFtaBMj4HXs+fIL5fykNoxF54/I7AhjALwKL3BPrJmsssA/Qhw0DKdvAYQIxfAfKv5Gxx/Z4YkKPotXlJVteXFSgEoVnLBrS/RNcwLt4enbGQlL6YzUyZv0PHtj84rJt2tgtAM385HlAAbvZuWmpgVEQ1lTVqHp5eUmp2t4VIGMvSvAmLBjMWGWc057MCbxZqYaO6hpwh9ITaFlZUS1wTPtiD4CKndew/jFuc9YRwFnUnfQF6wVznXWT+YhKm6wH5gVp8Iwp3sdcZq9P0SVSyYGYKDdRcjNWANUAUp5HzHeu4dGjh3ant1cezFiF9N67pzEOFCUrDN9qwCs2F6wlPNPKykqljgV+Dw0/tFiEIpXVGguMQ76H9YogG0E4AnrMz0+OHdP8ZM5yjfT3qTNnDO0DY4WMm8amRgVbULpzz3wm/00mgby2zSM/cQLHjMGNXV22srxoo2OjUrUC+wlisT8AjmL/grUFwo8A3vDypfcoGIbHKSrTR2Mj6tf/5//4v77KTv4rbP7zb8m3QL4F/jlaID/B/zlaPf+d+Rb4J2qB0s6eDIpONqsCjx6vpbNgEVDJwZOHPaonNk1siokGc5jEj9HvD4kvsTli84/ahU0t6YhOqZk2XzjsPDxXVy1SVqpDDq/hM3mfqmQrnTpXSObzvyfjDnb6swoomiWn3CJNGyDq4QI8GUV7c+XU02vu70qXz/1gVZhNw//dQPSLjf/7FKC/7/e/ryO/LhDNyn9+39d8sRG+0B7ihGG/+SLYD4R0oECwR/VzlI6+EBXpUWXkCiyRKuq1ZHzdQig5fUGlB/pCPvOHg7ZmSVtOrVvK43VFkRIpS1KtPEDavM8CnqQlV+fNt75qBaiNEysW9aetpLDQYihkAgErDkesKBiwGBXlPXg5FVpVVZlFC4IWjrg/Ab9HimZPKGTeEDAUhSjp2Vl1KGpEwdEvAlFuNtdfQGQqoIdtcnTM3nn3fbt08ZqtxT22uu6xZWwgUMqGQhbHDiKVsHA0onTIMiqner02NT1ro6Nj8paClqLWWYsnlEKH8op/54CL9QBwgc0zFU3xBVRBJNL+GM+A52wQATBDW5M6yKGPjfvK6pogFmA2Z+vgAKg/ax5KZXgH/JkbdCCwju/063X4LyZ0zRwu3eeuSBURwF0g5zXKBMRfFOfWJEXM0rLNoBp9cm1ZUNSbSVhydVEqjNqqSmuqKLH6oqiVRgMW9qetqCBobW1NUg8WlpVYKJs2nwlFpRT1qJ9cZXujKBp/8Htcj9va4rIl0j777Mp1e+e9D+3x9IINj47ZajxjlTWNUvUAwQBMr73+uhVEY/bBhx8KNKEG9QUDdvjQYauoqrSbN27a7Vs3rWvDBgE1qSerq9UmRSXFqk5LlfW/+su/tLKyCuctNjJi165e0Wso9rF79x5BirHRRy79NOAX9ABWAAQErJaXrCyrUOGAz++AcsWFRQJQqJ8uXbmilGQOpxxC8dQjNVLrXzIp0Meh3qV9LqmPUOPcuHlTKhhS5jnMo/IkZZtDLLCWtNtN3Zu1dnN4ZYxwyOQwuXPXLvU3BzrS+1CgcoijLYBaN2/csJe/8x1ramlWijOZARx28VIEFPE533r5W1LCDA0MyJeRlHzSDQ/s3680RoqEoNLCNxTvRKAaRZm4T+wLFpeXBSQp8sL1AaqAPBzWu7o2WWtLqyoJz8xOCxLQ/ijzUJYClzk4098oWAFHQCdSXVHmAKyBGqR7U+CF1GSUUcBRDvykEjMXSF1HiVRZXmnHPvlYqa27d+9WYSMOur/42Y9tYXZKSmJ8OpsaneKL+yXF9u7dXqtraLBDR56xDz78yPoHHti3X/muIOHN27cFP/DpxM5g4MGA7dyxXTCP7wYAb9ncbYNDD3T9u3p61H/4QfKs3L13r62uLAleocp99+i71rN9uzXW1UtNB9y+8Nl5gSYO70BpCluhQAXehQJhfV4fxZ8mJtR/QFh8M/ESBaSy/gBZtR7ggTgxIbgGuAGKXrxwWXXOOrs6VRQFpRtAW+ryZMoBN6Xazkv1zPhhbjAPmHML83Pyz9yzd6/GF5CCv9+7d9/mZuef+CIn0ymbmplWX6Bsw2YB+F5VXSnoi2KRYEBrc7PSVUmVBb7jS8gcRPENbAXWKd29uUVw83Zvr4AMCi3mBfMG5SyBERTcpEuTlk2/nzl9Vv2Gd2kuKHTo0CEBUVSMd+66NGVez3ysr6/V5wL0rly7Yosri9bZ0amK4qhGGef47Y5ICRlXO7FuA6IVwEol5T1NARbeU15ars8F9DDfZqYmNUdRuDHPAUHcA/MYFTeAmecEUI41BRAF5CLANTE+KdU7/cA4YQ0gFZo2IdCDgpqxwOfyXSgXgYusGVw7a9d7772nIkF79u2XD2duD1dUWChFHmM0p9pGbcuYBlqTAs0egGATFdIBvHjSch20HcAZwMl8BtxSPAtQizIUT04gb1VVhTKNaDf8HRmjBApYr1Gk8zSjKBdjDvDKPpRAFODKQektT7KFsERhbHAtJSVlAoMoWAlaDT8a1hwhuAIkYz2ifWgH1tqFpSW9786tW7J/wDt0DWX6/fs2NTluU1MT1tjcYi++/LK2lqdOnVHg7fkXX7CXXv62FKenTp3Wms26wvgh8BUKB6UGBeQRWHo4NGQnPj2u73/+uefthz/8S/UpQBE7DP5O0Iz5R8APpfmGDV2av2OPx7UOAvboc5TX1TXVCuKgHJ2cmdbziHZgneGZFI3EtAaqmBGQu6hAalTWYKArABZoPPxwWOMzVx0eJShglj0Kv8NXGIj++muvaV7SdyoW6A/IYoLPIlPo+o1rGoMoo7mHb730LX3++MSktbd2CH5fuXxFQWxU4i+++JKeGRQ14vuPHT+u5xKqXv4wVmir/r4+O3f+vG3ZukXZH3qm1TilNCrvq9dv2sLyskXDYSsuKFTwATjN2OGZQgCOB+tg/4AU20BbiuShwmX8btu6RTUKTnz6qTxRt2/fZo0NdQpeo2IFFhN4JTiGils2SOGI5jBjkcAfMB5v8v/zf/9PeV7yB59D8i/Mt8A3rwXyE/yb12f5K863wB/cAvWbD2QEWzgAodJKuQJFAEwqdYej0SdqM6ACaX68DlAjEqoK9B4BA6CMK5rjiuqoENL/x957P8l1ZmeaJ72pLO+9Bwreg4QhABrQgWy2pJZ6uyXtjGa0O7va2I3Yf2SN9oed2VhpR9PSzLRavTGaZrNpQAfvTVWhUAZAFcp7n5WVfuN5bybIpsiRZiK4jGhVRYAAq7Iy7/3u9333nue85z1uj8rKKMOn5L2kvEwq0qWlFQUM+YfuvOIu31GbhyakX3m/UF84pOPgWB1gC0R11GUoVyBDdJFXiT1lv/FkrnTN8cTMd8Hh96QQ5Y+AVE6h9mzEnC7p3/z1lS1Rr/3PeP1X3/jv3WF/vZnTF1zz7/3FbziFL/2eOpFnzOVzWaCkxELBCLXsgtN0jQ7js+XxWoxmSLIe8FgoEJSK2Of1CFqgOAWeEnS5/G7LBr22EIvaejphK5tRy6xHLRNdt0xszcqbGqyrutKKk0krjcetNRiyMqwlDV/LtPk8HvMj9kwmLZTJWsTjtcJQ0MIhnwUL/BYuClsgEjBf0G/+oE9/Z738ceCtFJ1AUUCo/g0QRbXJ9aeU3lFw5n1EGaBMFq9Svw10d9vPfvo39uTphGXdIUu5/JbKekx4MedqQElVR8c2a2vvkJpiYGBQQdXh555XeStByNLymh7gadSxsYnCKiZIQ9CNGpHGSvz/6vKCwCceoqi7WHOsQQJ1wJ9mlVi521LJtIJR/gBHWFe8zofiEr1uNufNmkhaKg34dJqkaU3lOtSrbExNsbIWi0UFKlh7LjzXkglLo7RGPc0VddO4ySlNZOgSsahtrq+ZD35Jo6tMSrYBhcGA1ZWVWEtFiRUH3ObNJqww6LaWplpraW60iqoKC0YiapLmCQTNFSzIKUXzANsnVSpzbnywz3oe9NnaRtLe/+iaBYsq7PTZl2x2cVVNqzz4lXl98hZkzv7whz+0sooKm550PCbx0ERVhyIOgJVvDIEqlLJMQCQBGuoSgs9gKGjllVXWc/++SkgBNQRI+WYbvBb4g6KX/YbSUBSUDAhebwSWjj9fgUpNKWOVF19pqd7LUan2qxFLZVW1FDJAb0rg8f8DktPQhUAdtQ5+d/w+YKb/YZ8AG4o/Ak5UZ6+9/rr2VaAHQOy9997Tubx57pyuM/Dh6uXL8gDdiK47HafLyu3M6TN28tRpBcwE6KjzAA6oJSenp+XBVlVTbd09PTqX9nansdKD3l5BxgMHDqqj8OZGVLAJ1RLKpKLCiDU10lSHEs8llXuiyESxhTdiKkPDnw2rrqpVoxtgCYE16kuAWHNrm62trgsccD0cC5aUuhsTCKPs+fDDDzW2r7/xptMgJR4X7KNkmy+gIQE2Zc5cDz6fP4wL12F8bFznDBA5cviIyud7ursF3riPtLe3WnV1uSVia1Ko3rxxU+XyL7501qYmpszjIzGRtZ7eHptfXLaDhw7LR/bBw4cqm6ekk89i3Ph8xwdz3mqqawQyKEM+dPCAVEcfffih3bl3V16SqIIpeUfFCIBhTrC2P//8UxsdHdGcPnv2rJSm3M5onKNuxyvLmiuU09PNm+AcH2dAJ+pLFJnsSxwDqjYSAN3372l+AOoBtewfHBevpYlIcXGZXbt+U9dz/4F9gqhATWwjgFqsI1SZqDPpuO2oix8JfLz88iuCJAP9D2VdAYwDaHGdaMjIcbGPOP7EbiUn7969I3A7Njouu5CCiFM+ffT551QC/nR4WH7mHB+w/eWXXlRSB1jCOPX39Unle+7cW1pfKFxb2tpUTouykoZQrD/Uuxwb58wcx2cS32FeA8RgfZOYmJuZ1f1+2/ZtVsMeUFqq8mD8I0lacB3lDdzYqIZRwHxAFPsoyt7F+UXr6+1VWTZ+td093YIpba0tel7hi/k2PPxECmrG5vix42p6ht8j1519AJsTSuVR/dIUjfPFCoTX3e/u1jlXqJkfVjVRlVizrrq771s8HrOurh36HIDk9q7tSlbMUlJdWCiIy3UjSc24opJvbmrW+zU2Nwvesk6YM1SBAIY4LuAzcyzgC6gMnHv8rl27bW5uXokeNVoMO83tSLhxH6M5EN28SSzwu3fv3bODB/apHDkWQ4HH3NoUoGVeM2cO00wqnRZgxqMVsA7w5gsQNTQ0qGtfrzL7uBUXFaosniSAkiTFhUqUMN5j4xNa9+xHvDdzkKQL9w3Okz2L+wVqWtZ8cVmZDT56bCMjT8zndtuBfayBSY0P43bz1nVraKiTylGelTVVFkvE1WyHZ128w+vrGjQuNGNinEgwAd0B2h+f/0h7/86uHYKuQPdt27bZW2+9rbFbXJiXehcVJ0kJjolj4V5AaTxNDlHn5hMTPG6iymevIllFcgKojZKe64sdCNeDZB9wndcCs9lrmAM///nP7cMPPpQql6QQ+ye/J+V+RYXGnP0DsMjr//KvfmLHjx3TceHhSYM8Ghg6HeRbta4Bg1x3wgHmBAkVLEaYA9hiEANwriiVsX9gL2Mt8GzCuLBfjowMK5HAddM62dyU2htIzlzEroJEJpU2QEvGmwQC9z3GU36zC/OCnYBvqUyXFm1sdEzJH4QQJAc4NtY015Zj4pxJrnHvx8OUexaiDo6HNQwM5Rz7+x7Ks5XzwY+X96T52uzcglSugPW/+L//r//Sh/J/cLy29cKtEdgage9uBLYW+Hc39lufvDUC3/oIFDbucYrU1VAIgZjjm0jJmMoWY5sWXVp2ypT8AQuEQyqFkQICf0PgKc1dfF5LUlafSJg/ErFwQUgAoDBCeSjv69IDNRltgKrjD+p8jqMSdcCivEdzxvgEKnQzlq+RunFnLBWPqyzeaTSUcRSiasrimOnnPUf1mlzJMTD02ffzHqKoV7O4mgFFvwloor50xuWLr/+/gOjXHNOXv/UP6WgvwJVX3ebPIH/8+U7sZm6/13wFYQuHiywYLDAaLaWxOaBcGwuFgN984aA6ewOYZJaQQnXktmQmbUvRdQFnlE7h0iKraKix+tYmq651Oo42V9dYSWHIrl+/YAvDj602a1a/kbCq6KZFkmsW8sbNlUlYKhk3VyppAZfLClGkmstCXrdFIiHzFwTMHfSaO+Q1d8BrHq/L/KGgeUNhc/sC+uP1B50u5lKKQlpRiQLdIIS5Jkv5zvO5YcjSzAf/zlhcCqKPz39iq9GUZdyMgdfWNjctGo/ZOnA3Y1ZSWiGAg4qtrr5JD+GDQ48UsKF4KCoutd4HfSrvomkJnWApFQNE4ccJ7AGqbQAYvcx/v3xHUV0TgPDeBD0oSzKG9y7/j28uzTIcH0XWCPOZdcrP3PLldOdU3I4vKz/PW1XklV4AG5Q6qEMBcurOLCDqgFR5lZpb4JHr7A+EzOg8HF13jldq0oz5PC6VyLlTSSvymDVXVVh1cVhd54sCbqsoCsneoKmxQcoUb9ABon4aEYTCZn7++J0/WZ8l1jds4NFji6fSlnH5bDPlskBBid3tfmgP+4cslszYynpUgTgemXTyXd/YkCcaYw5s6+m+b3du37Gm1hYrKaNTLAqvegEaAly6gQP63vn+9xUUvf/B+7Zn316V6wGJgJ9AOIIvAipKkvE0xD/09s0bUr0QeNHsQ3AatdqzEvBKKabwZgO+obN/4tgAACAASURBVLxFlYNCBVAKXALSEswRhKF2Wl5eUdC1sgzgLBHsBJY0NbdIFQVg27l7t42OjKgbNPCDQJJrSEKJ92ZO4YtGcAqk4XzZO4FOwDq+T6doFNwEzPg+ouwBtlICun3nDltdX7NPP/3Y/uz/+TM7efKUvf3WOxZd39D5AEcACowPjUEAsbzP5OS4zc/NqjR7565dFosn1OSHgLK+vlFwi3LDaCyq7ssT4xPy+6Rcen5uQR6j+MjRwRrlLN288bRkXPGFZF7TBIprCFyi9Ba4gLIRWxa2PlR7wFKUkl07dwjSMdaosUiqoezhXAF6lJETYANEUeMC5FDQXbx4wU6fOm6lxQU2PTUp/0PubcwFyiPx5mxsapYv4aXLV+3JyFNB0eePn9D4Do88NR97o89n58+flz9ke1ubqh9QIvE+KDt37dyh/eAnf/mXNjY+JgUWKjGUeoAl5uMrL7+s9fjzv/kbm52ZshdeOCnA1vfggbW2Nktlx3gwf/CfBbIAY1G3MSCAEfaHJXz05uYEO1HKUqIK/MGbFvgO5CoqLhG8AboMj4xZT+8DWTzQuZufz0zPqHwfRRpzDghdUlqsOQGAZY9i7LlerBPWAsfOuaDo4rMPHDik46ExCvd3mtu4vR7BVtRurDW/LygF3tKyU1pOAyduWFR6sBeyDpl70fVVQRv2PcZ3anJa4wtgWVxesVdffd2Wlikp7tUx42nJ/JiYnJBaetu27QKlPLOwPnivpyNP9XwDjAH0A3R5PdYGrHWUl3wGgA4VINUB7Bccw9PRUYFGXoNSHqUzIBJAynwDxnAiZaUlGgv24fHc78imYGJCak+eiQQxV9d0Xenk7Ry/UyXAOQHLGAcavTDufBZJkvHxCSsqKhZcRzHKvsAeMI238NNR3Sc4PxLXKOrkd2sua2lt0diwJzEv4qmEvud0H3c5CZKKSsFZEiKo4ZqbW2Xrcf3GDT0PRgoK7d79+7reT4ZHBJaXF5aUSD331jkBxwvAs/palTCTpEBtd/z4c7ZzV5c9fTosv1H2Ma478wOAx74I6FIJfmmZjoOfAYDZB0h80HxKsLC1VdYkrIO4vLk3db61dfXygGUNUI5OwyH5aVN6XlWt64Sqm5/RcI77NcmjO3dv24Pebutob5ffazwWE5gjWYZvJvstHumFxUV6z8FHQzrPPbv32sz0nKw/Gurr9f537t4REGV90/AOr+KBhwN6T4AoCSmaZnEtSWyQfCJBx75AZ3T2IJSjwOv9Bw/Y/v0HHO/X8XF9D6/neDypBnKXLl+yQ0cOW1VV9TOPYqD+e+//ytrb2u3t772jxBNQmbnA2LH2KAnnOZwxpwwdkEjSjCoA/EYZB8aN4+c6ocpm7qI6RamLzQOQH/UuDaHY8wC4QHVAN3sipf7pdFZKe/YL9gCehThXxorkUm1VteA/9yQSZsxh7n1cP9ZSY0ODEgeMN2uQ/6dcn70HQMsewD7LfgHc5JhZ661trVo7xAbs+yTUUL0yfsxHhB2sK8Dojq4u+d3yu23trdofpqcn5BXL/kmTvNfOvqYkD8rth3392rN55uN5oKGpSUD0Rz/4nS1e8q1HrFsfsDUC390IbC3w727stz55awS+9RGoaNuLKCzXjDvrqNJovOBxGidR1kkg5Rj+Oc1ZeHDgQTUR3VBZPJI0TwCw43E6j4bw9ctKzaLAlDLo4iIroqHH3LwyrPKxyj2wqEN27iDyICdfQp9vvJQvcUvSlEal8Cj+4KD4gaJfTKt0U96lAka5zu3qMP5fCkSFir8CRb8FIKoy7pwk8NkV/88Aol+3S+dhqN4v94JnvqP5D8maK196jjozWCjFop9GLj6/xdxui/vc5o2EzE0TIFdWytGa6kprrKsTpKiorrLi8jLBE4IFC/ltbHnBsgGflZSW2a27dwTT9mxrt3v3rtuD65esKxCyjoTL6lbWrdYSVmgxcyU31ejIk6UBk5kfVaXLLBjwWaggZKHCkPkiIUu7s5b1uC0UCcsbjHmgZmB+n3n8IXl3ulCHqrs5cBQo6s11nUchmleJOkpYKSwJFb0BW56asA8++Mhu3rxrCytR20ikrLG10zp37rRguMBqKcVtbLHNeMJmZ2YtHCmysvIKu3nrhj3sf6BSWyAP74dCYnpmzt58/U2VDX722ScqC0X9RFOAY88ds/VoVEq/69evqaMv3WsBo5uJhOAYJazADtQbqCxYW/IPVaOltANR01Sg83OnYVk+qZFvwqTkgkCAk3Rw1NxeBYF479KQCQ010DSVxasUhaizxp3kCD9LObAanbC6zmcFR13ppAUySasrLbaWmmqrLA5bxJOxQp9ZU321NbfUS3nmC/oceI3/WrjAvHioylM0ZOYOWtYDyA7YQP+gfXT+E/MEIjazsGSXr9+ylo4uq29skU/g6Ni4zoUy/hs3rltrS4s6nksx1+r4Xd65c0fBNcePP6bUti6z3bt3qxsupeaUbxO4Aoy2b++SWpL/p+SaQJXPoGQXHzVAGuX0BHlA4rzP8fraquMpWV6u/QY1JiXe7FcEXOyZ+F6iciEYx5NParrBAZVzErjTpEnqs7o6BZvAT5W9VlRornDsKKk4Ht4ftSrQDRCJkgbPRFSAqCqZL4BTAl58MFH3EWijSAZwEUwzBkAVjg+Q1d7ZaZQy9z7ots7tXXbk8FGtidu37thHH32oEm9gx9WrV1UK/+qrZ2UP0Nt9X8CEMssjR56z+GbCiktLtNffu39XDfTwOkV1k0jGBVRQEaFIpdT1QS/XxydLAkopFxfnFYTKn7KiQmom1GLMfcp3+cIXlBJJFEO7du8SVEAdRHkosFkeiP00ZynRtSKw3rtvn7xTgZ90jWfc8sE215t1cO7c67o205MjdvHi5zbYP2glxXR6Dgn8+AIh3QOxwigpLbf1aMzmFxYFqNfWojY+OW4NTfWCUwTQvD8gifF++9w5XQ8UdwT3gDcSKNyS2AOYK3SEXlpctvaOdiUyQkG/YBA+iMwx/tDYB9g9PPJE6t/mpiY1l+Ievby6IiUlikDmEPOBvZjS8NqaOoFNfgZgyCsWnQY9lVLyDg4+sr6H/UqQdHVtkz8hTZVoAlXfUC94TMk6CkqUzcsry/JDZO8FMAC2ADDMT8AI406zGsbstdff0L6CUou9iiZeAF4UmIcPHdHxXbt+1R709VpFWZnt27NXEAPrATXEaWoWIFpaWJA68+6dO1LRkZgA6gHh2a8aG5sFPkgeMc7ASuYioJbjZf0AuIF+wMxPP/1U6xrIhfISkI934t59e3X8XD+SGijhgPWodpmLldVVAsQkPpg/Ksn1+q21uVWfIVsSms/5vJqbXGv2B16nRlE0U6qpst7ebo03AHTs6ZjUdVw75hDKPdYAatp4wvG25RpILT03Zzt37hTcxAoAKFVUFLHXXn1VkJRScp6rOGeSLCgLWTeHDh1WpQIAk0ZbgtJxBzonUsBsr3l8XqnpgO4kzUgOsLbzPtmMHaXy7DnsM/Kj7B+0wcHH9spLTuO2//AffmGHDx+UpQlrkASK5t/YqDqdP//8EduzZ5fNzc8oGXS/+96zEn78PPfs2qO9gyQMwAuIRykzCs9Xz55VMxw+h72L8ct7DuP1yv2R+ce8QLUu25KiYltZW5FiE/AsO5msM0/UHCiRMLePhKhpLCiV39zYlLKR+Y2qlIZbzDfWzIP+hwKAXTu6VL49uzBnmVTWmhqaNN9ZZ2qWlU7p3wBPklLcc7g/HziwX/dfjmVocNAaauuUgLhx/bpU5NzP8BRGJABou3//nvz1uY9xfUl2FBaVWCRSpD2N5BLqddL6KGyBwowNydTTp07rOgMMAZ14eQLNgY7sg1yTzz7/XAkM1ozuY2b6HYQFQ48GbXBowFqam23njp1KNqBmJZGD9QLJKRKoRSWlGm/Or/fBA3vyZNh2du2UutnxjSbJHsolQrhOLkunkza/uCiVpdfllkULMQHHwB6F7y373czsjO7JPGeiZOWehl0KvrS8J+l+Egjck0mykBQjGQL4RuXJuum+3629DMUxiQGOj/Hns0nAcG8ffvzYamqqbOeunQKkrHVscoDGJNxIVtCIq6qyWnOGPYxnstb2dnv0+LHmBIm6//G/+++3eMm3HrFufcDWCHx3I7C1wL+7sd/65K0R+NZHIA9ECZx5KOQhJ988CV6EIlMQhDJkYInHq4wxX7H1dQc+qkbXrYxp3rswsR4VIA0XFSqgIvirrCx31BITU/rdDH48hZGc0s3xURS4ySlIeW+316fglGAR4LMZjeqzPX6/hH+Z5KalAUd6rWMOr2OihFv//EI1KuYohWhaqjiaKqlkXECYx6uvU4p+20A0p9T8NSD6DYrV/Le/DDa/AYb+2sT5NTXpr/8Cza2CdIkHHLo8lub6FhVZaU2NFddUW6is2CwSMm9B2Bpbm23//v3K7uMrKThH8x7LWCyTtihl8qmEzW6sSVUaCobts8uXbRnfxG0d1v/4gY0N9dmhsjLb4fZbyeSMVa0tW7XFzZfcNHc2bQFgKEgxGbcs5YoCokHzUiIfDqnBkxdVVsApxXShsvR7ne8FA+b20/yDvwNm+gN4CzvdzdWBnj/QvFyTJadzkc49m/XY+sKi9fUP2er6pvnCEQsXFVthSZnNLcyrwUpLe7s1NbXa6mrURoZHbGV91ZKZjLxFq6pqpSiQqjoWU1CwazcNYvxSAvIgTmCMWgh1DmWfKIgo4erp6bVfvvtLAR7gK+VopSXFNjo2Jq9DAgD+APpQ/KG+I9CjqVmoAL9Kn4L1PPRgHREkUIYM/ORa5TvcA2n0ugx6UBkAKyCnaRNCbUHRZ3OG9ZM1t4sO0Wl1wUZ9nUwlLMy1sYz8YBtrKq2zsd6KfG6LeNJWWRK2poYaq64sU2diXyhggUiBgKgnGDZPIGSuQNgyngIzb4Etr8VscXnZno5O2vnzn5q/IGJ1LZ22sr4hD9d4KmWRohJBukRsU8COIBivUpq80ASG85ucmJTyj9LhH//+H6h7+tDjx/K+A0wzlpS9oljhC9+2tbV1jR3+jDRboaEQKkaA6csvvSTgQyMjglKCM5ItNKBhnwI+4qF27eoVwQzK+FG1oYji5yVlZQKnwAreD0gILANuoARbXV6Wio1zAJADzejeS6CGkgx1GyXrzAPKZedmZ9QxmdJIyggBoQsoJVfXdJwAA6Amam32c8pdSSZxPgBYFLWodAjaKTW+e++OXbl6RSpK4CcefCisCD5JaB0/fkLB6bvv/kJqrF07dkjBh4XA9Myk1J9dXTstFt+UHymgbnz0qcoMAVNAQgJxVEf4xGH/gBIVRVM0iq/fktQ6qNTwggW0UDaMuogxQR1EQEugz/gB+oA0KMa4DqiN8HMD1FClEA7ToTguqMM6ATbzNTgwKPBFMM/9C8UQfo+vv35WXpHx2JoND4/oupSVlGtNUtEwMTZuiVTawgVFUgehxibRUVxMeWe5RWPr8vZlXQJ03//gA0FsSkwFtlC70nxodlZjSvDMeHzv7bf1s/d+9b6VFJeqRHX/vr0qXR542KdgHVDx8fnzUuP+0R/9kebo1OSEVIGomw4dPqx52N3bI/9C3g9vWIAZc5EyaspfgU8AABIuzCs8Kbk2BPqraxtScVF+jjoKNRT7F0CJ+cI1AXpSek7VB3OVvQIlNJCVObJ92zYBXAAc6wOAAiiQV7I53bBJXAFBOjs69F5379yT4r6xsV7NpaJr61o3wEjGinWCzQHHREINiM8XY8e85udAR0qWy8srdS2ZY4wjEArFGs8NABFUdHTqRpHGvoavLCpB1OYN9Q1SGt7vua81CnziutHAhjnS2dlhzS3NaoZGifTmZkzKbMYYRej46LgsY1577TXtP/hBdu3YLuD/2aefau6Wlpao9BboC/ianp5UAkDWBPGkrv/t27d0PqdOnZKdwtLKimyISIygJmUeA5bxR2V+AYxRG6IkbG9vU5IHlR/7IPMN1RznhZ8iSneOm9JpVSBksoI9/B7qat1L5P/qKDJR0QGoUPuVlZbbxgbqS58U+sxBbpkAOYBX/8NB/Zx9Cl/TwaEhJUq4d3FdGW+arwGcNuMxdYoPBn3yVuUeAgjl3GanZ3SPRP1HyTdJo7x6NH+9AV+AbEAocxc1Ocp1ng1Zf5wDtggAa/Yl1g+N3WTX4MZqYMOWF5esqgqfVseCRkmX0hJBUIAviSy8KIHygC88lYG6NI1kzX3y2acag45tnUpKhgMhq62i6dAXljfMQfYbvI95RgF6cm/hngxc5frcuHbN6mpqBRa5R2MbQHLMqRDJSH3J2t67f7/2N+YiXyTJsOZhnwPKoZ6lhonnWpTJJKpYswf2H5Di+9Lly9qXTp54Qfc/7gXspaxJmguRgADu87nMX6AkUBBFOOCR5CLzYVtnh3ylmW/sJaw/FvfI6FOt69179mpvnZ6akeKZxBTAnPVP4oP3xsMUywT8QXse9Gq/bm5stkwyJRsU7hVY3rBvvP7aa0pScN9CaYslBTCUY0GdCSBta2m1ltZWjS9r/Kc/+5lsN7hH5eEmUB5rBbrDA0n37duv5zBgM/FKdWWloGow4NexcY9ljymv4PywN8poH5ybnTe/L+A8Z2zEdO/ChxWwnsqmtb+99uIrW7zkW49Ytz5gawS+uxHYWuDf3dhvffLWCHzrIxCpa8/mO1Py4EhpLnCIoLG0uNjWYxs2OzlpbrfPfCFHPYWyjGARdWhqdcXpah0uNG8o5DSLSSYskyAbjwLRI8UhD4YVKAkLI+qYuR7dkJICCMrDklOm73W6nyYSAjxkyvk+D7y8jgfYRCxmmTidtCn1BmIlLZuK55rlwLkchRuQNu+jKD/Sr3zle+tQki+/UwHJvH9ovmu7Cs4d8Me55N5D4DTvM5ovYeanv7Zbfvl//lMeoznxrUrbedu8cjH/YbljEqDK/eH8BPHclk07pf/AARfNagSs8F+lGZVz3gLWLpSUTiMbjY9Dgc2NAhS4yHiHwuYPR2zT5bKSmhp74eUX7cRLZ6yurdWSlB6Je3tsM9cMCCgad+Ej67YMHdXTSVtIb9piEs/HoHmzbrv42QVbmJmxY0cO2vDksN3ru2O1fo8draqxbS63+Qb7rHJp3io9HvMlExYA4mQy5kkldA5uT1b+Y16fX53u/cGgc6x4aALa/By/1/xBvyC5G69KFAtemkFRNv+l8nl1OafzfA6G5qEoXYUAokwDt99iy6vW299nG/GU1Te1qkHS0tqqDQ49toWlZevo7LKikjKpB8orq212fkagg+8D7+hWSvBIUFkYQck2KThGkIcBP9AL1Qh+WqFwUOWlDU0tKi3jAfwOwfHkhKAKDUv6HvRYeUWlFRQU6toBDnkvfyBoqTSw0qPgkbXCWgLccZ3wGOXaM7+BSMxZAgklLTbj8vAK+L3mzmZtMxa3WDwp2EFpLKDZ8QfmLyepIDCqsnlnrntZE4m4hV1ZK4mErLas1OpLI1YW8lpFJGh1lSVWWV5s4YKAPAxDRYVSGgNEveFC84QKLZb02vx6wqZmF6y2pcM2Eyn783/5Ly1lbnvje78lZR6NE/r6+xX4nXnxjBRX7CcEyg+6u9WpfvfePYJABHeAL7ruolTftXev1g2l3qgKKduemZmWLydqlePHTyo4JMimjBzgE6bze0GB3bx+Q+XLe/bstl279qjMFFgIiCQgZ0zw0WWsCcbxKqWMFq9RAjeCzEAorL2DYyZ4BVpwnSjv5lqgdp0cH1PJLsAP0FSUa2hx9coVAVvKtgmaCRDxWJSybHTM+vv75GeLl2ZlORCn127fvq3y6La2dpuZmVLDH0qkCahRWDIPUZABnw4dPWrxZFJKrZW1VXmjEuih+GxsoPFInYLeUppjBf0KFGnwNDE+qnNhPgHyR0fH9bOmpgYdJ1Dl+PHjmoc3bt6wU6dPW2fndksm00oE3Lx5W2pVVFdAVsq1mXfs7yhfgQSMJ2MMIEMhRhIGAMA9A2DM61E7ASnGJ8YEuXk98x/vPO4lKOL4DK7Hg54eKWk5NtYg1+Pxk0fW1FQnZSSw/8Inn+h3AI0AQ8pyKyurbWT4qU1Nz8qnGChKsN/S2i5oBaBAFUqQDYj99PPPBPQAf6hIW1qa1QiHz/7Zz//GHj1yStWxewCK4jWMKhoYA6R5+cwZlXAC8wCQ46NjNjQwIL86Srg5bpRaNA0jCYOydGllUeuZsQPGAMdRnQOUgXyABgCGoz6sfObpyXH09Dwwl8srgD8xMSaowbkDGYBP7EeM4drqinJIwAPAGv6TwAfgxMEDB6QsRY0IfGB+0pTtwoWLAt3MxYnJcTWj4b0BCYwDCdYjhw9ZGc1ZolGtXa4PgJ9u1ZQQA5Jo3oLCkRJygBnXHrU0679QZeNFUozfvHlTqtITJ08IhpE4uH3rlhS0DfWNdvyE8308JoFS2A3gJR4pCNuFi5eUDAJEsw7ZX3gNinPgZWNzk6oj+DnzAoUf+wHJhYd9D2z7tu2CM5RYozJHwUincDyEeQ2KyehaVDAoX94NHASSs8+zP6uMuxLF94xAErCf8WX/4DNRnN66cVvzCVCH12QoHJA1CQpc1HQ0OFLyGRjYuU3glLGlpBswxhpjLrD+Z+dmpIBdi64L3r399tu2e/deqbCvXLmiZxGSJPiVskY51sXFZSUFSCgBbGmcFV3f1H3m4sXLdvvOPSW+X3npJTt58rhdvXZFKsbS0iIBWCwy8BKdnJ6Up2NjfZ11tLVZfUOjFJDsm7wXc49rgJKZOU+pPOo/9k5Um1gI1NXWaU4zb0lgcL4cG+PL/wP5GdfK6ko12WEtoMIF2LFe2Z+4X2/r2q45m79Hsy4A6h9++JEUksxt5hdCARI5/UMDthGnE3zCaHHe1blTexHgjg7lPT3dgt3Y6kxNTNilyxc1B2jmdPLkCb1G1ixLS/beL94VKMXqg/sMx8Qa8fu9AqIkhvAyZk/hkbOmulZWFPw/+0VbR4fUrDQ9o+ERc4BnZT6fPZCEEuATuxaU93hbY3dAVcXzzz8vOxLGgjkByGb8mVckTUi8dLS1ax4zZk4JfMpWlhc1lqi/V6Lres4hqSLFp9evsSOO2IjGrACFaChsI8NPVP0AZMVOZXZ+zt597z3Z2ezo2CbrAN4zr/pFtc84cJ9GJU3ykPsWCWeSPPybc0Q9z5zi3oCK/NHQI+1Z2C2gKGbtoBxlPpHAoIEX9zjg88LcnF2+fFnvz9hTKTI1NWF9Dx/Y7t175JtMkuLYsWO6hzDvSDAyH4D/JFWwBCL+AZr/6Pd+f4uXfOsR69YHbI3AdzcCWwv8uxv7rU/eGoFvfQRqtu3LAkIpoSKY5MGGcrOa6iqVPJH9pUzT7fHJ84vXJSmhTyUtk4yZOxixSLmj/MyrytSYKZkSOOXhlgczfHwy8biVq9wlYHPzC3rgxcOIhxZUWpuUv9DMyeuV7yCgQX5wwDJ5x7kUBBF4qlQfRILKM7UpKIjfoZ4aKS+mIYy6cGcdz9FnX86Wpv+Ka+KI6QBOlBN/F4p+9RJ8CYbmIKpUqQ46/QYo+p9QfEJmv8xABUS/9JUHrzkASumTI2nNMVzOW82tHJUu5eP6ynUt1/97fc73BYpFuJwREAf0mDvkwESpKP1B81MKWFxoG26XHXruiH3/d37b6hsbDQxNg6FEDgITICSA4R6PlKJpl9laNm3TqRhxgqUTabv4+WVLR2P2xkunbWphys5f/9w8qZi9vme3/dbuvZZ9cN+mP/6VFUU3LJLKWJDu9cDQeIw3MK/fI79QmjiF6O4ZCAlMcLz492ER6g64VPYHNPXSKEheopTQ04E+mFOJhpzyeaBxDhDrbz/jg1rS5fxxo3722Or0jM0szFugoFDn4gsAYv02MkaJ44atr8Xs6fiYNRAoFzi+krWUzmHpYG55JFLyCKhGWUBXbQLs27duCjYAHSl7JIAm6MNrFB+tisoqBS3Xr11XaR7QFFUGwAxfRdQ8NDqjWY0UdisrAhpab5lMTp24pCAeD1NK7wg0gHPOuuSYnPmjUlKfx7wCpJTpo5hxoDfzhJVB0EUAp99Bha2GTc70odjQa1kLul0WsKyVF4asqbrSKkIeK/aYGi5VVhRaYSH2BgELRgrMHyk2b6TQovgdRuM2NDxlheUNKo1nr3k6NmZXrly3qdl569qz106eOmOpdMZu3LolCI4ig1Jh7VmJhD0a6Jf3GyW9b7zxpvYJ4PTgQL/A0Fvf+565PV4pmhgTAj+C35s3buj8jx0nQM0IFt65c1uq2hdffFGljyy9dDJhkxOOOpNxpCwWWIfKBghH8xXGFjAG9K2vrbPR8TG7eOFzKbNQbKJsaW5pFcjCj5IGIIALgrziwkKpWQlwCZDZKYAYfKHIAfKxvvCzI1iVkrWy0g4cPKhrwvyZo3SekmzNK49UaqihuN6UzgLBAOuAGnwpFXRmHZXf0sqyACN2F8Asmt09fvTERkdGVTIMrEG9Qyl8pLBAilH287t3bmmOsG/zeiAUr0UZBcw7dea04CVQou/hQ6myCDIB74AvSinxlMP7lSYZrInLly9pr8cPk3JXAlWuOeWnKJVQhZ4+feYZgMTbEkURawMwyheghHMGajnzG3/epFRHNDZTw48HvVoXs3PTUlzu27dHDTQa6xtVgry2tmpDgwM6z9a2Tnns0TyDlNiVq9esqrLGunbs1PVmX+VcWPcALu5PeNVy3+Oa8nl4feJNiVoQxR8qIxRsWDLU1dbbxUtXBfwPH9xvb597SyWct27fsn37Ad2VqrCggzNwlUkJFODaNjY2WHllhZodsaezLvDPQ2WOWpOgn/kKDGCPYS6ura4KNHD+qAap1ojHU4KrLstKdQ7oYN7du39PXptvvfWWPp+GWqwf5iPzDQUuexNQg89Xg52yMqne2ZvUNK6gwK5euWqT01O2Y9fOmCG7fAAAIABJREFUnCoyLlUnt63NWFTVBpwTQHXvnr2CeeyFeasdukAz1yl3R/nY3t6hc2JLAiSzz6K8Y+2yX6HypfkOkJh9igRVf/+AQCJqZ0FeFJSbMQEr3h9VPAkufo6C9eq1a0oKowAHpk3Pzqh5Ckpcp/HNiGMbFI9bKBCQspz1ee7cOR0j84p7Ur5x0q6du6Q25me8J/Pgb//2b/X88aMf/VhrF+BCshiIhzcvalI+h2QDa3R6alrN42gkBQwimQZcZBzweuSack8BXuFVC2RC7Yd6jut+6tRpeYSynrAPAeDV1NfajZvX5QvM2gYGsm8Ckxlb9gMUrAeA3gJMJhUmgBrAGgyErbS0wh4NPZYX7fLSoq4/1459amFxXn7NC0uLdurkMdu7d7fmHesMleji/Jw1NTTofPL3KfxonUZiSakoWS+PHw0JyD7//DEpgR8NDSgxwRryeD1aawxEQ129fLp5RkSlTCKM+xhrGZiJDyRVBIwZNg/sg6g/2ccFqn1ejUFFeZXmpBKEHo+Ulqzxs6++aqXlZbL5wPohncxYQ229ffzxJ6oi+W/++J8LJA4/eSK1NE2hPv7kY3v3l+9qvpx78w3b0bVd6lsgJU3Pgj6/QChzgCQA6l3AHACY+xBrkqQn9y32UfYy9tDLly5ZRVWl7TuwX9fe7/PaRoxnYaeRF8CWa/TBhx/onvX9d96RvcR//MW7dv3Gdfv+O9+XQhdv2Pq6OlWs1NXVCDjyetYgPQBOvfCC3udBb49VVVfqfkfzNZqlkgTASgj7BpI+sc24jY1Nat4Ab3n+4bixTwJm0wAMD/OHAwNKChYEQ/J63rN7t6Di7Tt37Nat29a1fbu9+eabus+i+OXexboF7KupV/9D3cfY51GTcs1RSfOHhA33gBPHj2ut8syDDQjrm7nHPOts75B1APMGFWptXY11bd9mT4Yf24WLF5Q85b5EAogKhjfffEtzZnBgSJYhpWV4ISdsYmLUunvv6/78k3/977Z4ybcesW59wNYIfHcjsLXAv7ux3/rkrRH41kegfd/hLA98+NtZ1q1AQoAyGtPDlXymYngZ4hMafAZSUH6iMANUBXz4XcX1Wt4L2MPDCw9MwAgeMHnw3FhZtYKSYqupqrSl5RU91BWEC1U6x0N8anVZcM/ldZR++JLSOZ7ydpRlvBdKHtSnUj+KDaYtm+Y1m5YFpOVKoCnxpzmQwyy/WSEqugPlyUG+bwaj+dL5ryg/9XtfXKa/Y9P51Sv4FTbq/O9XgWkOVuaUqbxCnqguv2AxQZ4gL+eVU8RKy5o/F4AW5eE016GsnDLx/OfkwKpjxJq1TDZproDPXIURNa7yBcPmjxRaYUW5ZcJBa2pvszffess629psPZ2xmNSoLot4nOYm6+mUJUEFbrel3FmLWdbm0nHboLFMLGmXL121zEbcfuvVV6UU7H3Sa4vzU/ZcW7sdr623ipUZm73wiY1dvWRFybSVZ10WTifNk9wQ6HZb0txepyEXKgCAKJ5VHiAfakO/y7EIxUMUv9pAUOdByb4zh0IOEBUYxU804FzvZ+XzDFzWab7Ez8TOAekuywADUXxubNj84rwtra5bKpO1uZkFiyczFikssUhxsdU1NqnhAiAzXFBo0zOzgnLrG5uCoXTUJnCmJBBwSaAD3KVRBX6hPOSjMuvpua/vf/+3f6AHcZSLKCoAlAw2HmkEzHTyJlicnp2XrxnqbfmLYl8gIOvATnzNXOYkE1iXfBEcyJcXBbXHI2iihAXfT6X0PadZk+NLBlBBfeTMUgeIMhU16QGk6Yz5aOCRTlmB12MtddXWUFZgEXfGKgrDVl9VYoWFQQuEghYuLrFgYalNzM3bjdt37NHohLlCZXb01Ou2a98BGx+bUHMLfyhslTV1tkrZZkOD1dbX2+j4uHzt+KLLOQCEgB9PxQ/f+6W80vAsxLMShRU+d/jRsZ/RMIHzJ5AmOGtubZV3Gh5xeHmiRgEcUG5IkIVfHmpPAA+BIj6oQALKGFGEArYp4UVJiFINJQ8BPUEo78/4UWaMeo3PLC2jcYdHAJAgikAM/0PeRyWixSVSrRIUE4BLRVxQIBUMKhUAFt54lPkRjKJa4XUE5zU1dXbz5i0FfKj28OUEVqGoAhQCrVApU4qNepS1++Mf/1j2CxNTk3btxk2Blx07u3KdiWttcmJa5wuYEfQIBnVsqFu/987b6r4thbP86CK2sR6zhoZ6KbHwBKWTN16J+D8SXJNoo8Szs2OblVdUCew4FgVVUjYBF1g7KIwooef8sIwg2GUN8FrUOxw7ECOZiAu28XPm58VLFzRHCVRRhgGmGDdKj/ft3yffRVTzrJmJ8XHBlrr6Bo3l05Enlsmm5D9KKeT+A/vVCKakuEjrERUcCkR+NjE5LZUrCiH2VRTY6Wza+gceajkcPHRQgTTnwDEQnF+/dsMaGpoEsKNra/bR+fPyUwU4AeWAEI8fP7HPLlyQd+ipkydtdXlFgfnRo4dt544dFgyEVGZdXV0pq4Kx0aeCN4AnEg2pTMoGBwZU2kkzEfxbKU8laXDt6lVdg7Ovviag3NPd/SyxSIJgcQmVa7E9d/SIlZSV6NoJ8BcUqNzc8aTt0Fyk8RTl2wKfeGMWFglA99y/bxcvXbJXXnlF1xQlJxAeUM4zAYBxYzOmknOSAABnPJN37Nhld2/fUvKCOc71R8GNmoznB9a4OpmHAtpP8cTl/VBLsrbYU/EtRIF/6oVT+l1AFGuD4yLJgaKZMuCV5VV7+LBf5e4nTpxQd3JgYzIeV7lsSWmJ1L+AXNYGey23SEp1ATf4xqKQY/yZZ4AqPufSxQs2MvzYee7xeGV7gBIStS77LFYbJB52bO9SI65Lly5IaY+ykb32yaMn9uTJiNYnMJbSetYQDe327d+vzBOqPNYf8x+Yc+PmTUFN1OPbuyjBXrT79+g2T+KlRcfLueOPfOToESUL+F28FbmO8kBdXbPTZ04rETIw6Hjv8t4AIv5mvaLi/eyzzwSqD+w/ZC+eeUlzQyr89XUpgOfnl6ypsUVQi+71nEtHR5vT2Ttr1t7Wao+ePLbV1WU7eeKEDT0akIUDNiqUZYeD7NNewVgUniQvmJd4B2P/gH8xdgSo+2joNTM9pU7ugPe9+/bLc5P9xfEUXdFrGuqb5FnPGnnY36eybsrwUTqTvEAhDHzj+GgihK0K54VFCeCRRBeJZ5Sx7CeODUCJvDmxlWnGpqWyUuvq+tXrUgcD4EgcsXcAjrlHA2WZw9w3rl29Jo9pxpZ7LfOdOTA3Pa0xYI6SMCHpRBMlwCHKV+Yvz3aoMPGwBu7X1QGQK9WIDmU/OXT2QtYqeyX/xl4K2wee0TlfxpyEALYqNA3r7ukRMDxz5iXBRO5nQE1gbll5qRVq/d+VUpQkBfc3miuyfoGAzGMqJY4dOyG7BKx7pqdnJJzg75XlNflSDwwM2tj4hAQW7EdYnlCqziMN91/2esYL8QXXlLl148YNqbf3798n24y8wIJxIHGDYphEIHu+krfmtqWFRVXVkJDMxzA847CPcd1JNpAIYx4ASRF5sEeTCCORxescZXBCc4okGF63qG1Z2/v27JMX69DQI30ecJ3XAuubWppsaGjA/skf/PEWL/nWI9atD9gage9uBLYW+Hc39lufvDUC3/oI/O4/+edZGcrH4pZMZaQARXW2vhETFEXdBBhJJVLy/BScQ33pc8AcUQNaMsCRPAl9jlIPOIfikuy9/Jso5dnYMHcoZHVNDXqfieERy8Tijj8pVCvtgBc9LaHTCwYFr6QazXUHBwSiqqAcOhgOWDaTsPjGmqU3NyybiDnwU2pVYCDHQVn93+0U75TMOyX9gmM6FacBzTMoyvdo2pTJHVf+anyZgIKJvkYA+neawH+jSJTPc8bR+cptuVLhQT5zYk4AJMpHgCivTqUEiqX6BGhyDnlVrBpO4fHpqEb1JjnFqK5XvlScz/C5zFUQME8opNImXyhsnmDIQqUl5i2MWEdXl504/YLVNTaqZJkyY4IPN4FaNmNJqQZd4ohxy9iGZWwtkxYoTSRTduf2XZubmrXffvEV66ystIQlzGspA235YivmHX1ivrFHtvSwz+KTk1aeyZp/Y918qQ3zu1OWTVNCR1m4S8GxYCgd5VGL4ikqBSmnjp+ox3woXGnag3o0FNIcUpMloGgw7DRacgM/+SXoXm6cmYOU1wNDkYSiFkYxiy0BGpN0Sgq/haUlW1+PWcAfNrfXrwDQFwpJGcHnbuvaqQfzQChiVXhnxRNSgwEbUQfSKALoiRKErrOsr7LKCnkg/uIX/1EP+/sPHBT8ZU3KOy7n+weQrKyqlqrj2rUr8spMZ1zmDRRofQARUHLlGyk5yQmPJRIpi+EDx//TEI25o2vpdsCoi6DbWdtOIyUsKpwSZq7xF9MTNbPzRxYS/IA1m86YO51Wg6XySNBa66utpjBopSG/NdWgNA9bOBK2wtIKG5+cttvdvTazuGarmymrae2yF19/Wz/7/LNPbejJsL34yivW2NKquUvTn81E3IaHnwp8AC8BLACvgcF+Ky8ttW0dHTb0aEiBDQEVQT9QkzLrHTt3qbx7bWXFqmtrpVhcXXM8PVHAoKgDBqBQRMXOfHD8LdcVULIntLW26v0oKyVwOnDgoMpkGW867mLpAUQh4ANEEvABClGloqJGRYj6B5iaLzXVfpbNWk1VtYWDQTVNodQSxQ1qLhRi/BtAxT5KqR+wm2tzv/u+ytt/8Ls/FFwdHhl1AvBEQjYBDpzxyCf01o1bWu9Hjz6n80U5ePDgIUFa3mNxZUmd5vEn5Bwpbb944aKAyBtvnBMkZRxYewAkytGBnwAOABFK0p//7Od2+vRpO3HipJWVl+hY2zva1HDoow8/lMoHWwiaB7EGAA5OEytgHL7T9qzUGo9UgYXGJgEuxgRltDqQm+k6qdQ1kRCcY24AHgEXlGbnPaP5+5OPz2u+79u7T6pBFLh0SSbwBSIBVZkPnDcgdGJsVOWiu3bvVHk6eyVrgMQgZZcPHw4IBOIh3NDYrH2PMlXUj3yfMtRHj4bs4qWLauJ09uxZqSBRS1HyTtIRlRvXEMBAKfunn35mI09HBRGPqJvxq1JMUmbLMVICzjV1lE1+O3LksEA0thokPA4dPqhmP9hEEKCjSESVCogB3jFnsR1gH2GsaRbGZwPK6aAeCBZYdGNT8wfwSVk2cw7oSVKBsS0vK5PFAc3jmL/AKWAR1xkQxB5CWTprivJs9rj29k4Bda4za2Hbji49E1CKTQl1dWWNvXr2NVWIrCwtaE6wB5EYALo4NzmUfR4p5FDrMffoQo4PMKpZLEM++eQTe/p01E6eOCkVLONbW1crIAfMQWWNhURTU4tUb8xhVMyo90iKANffOndO9hUktSitR4FGt3YAEWMK8OHcsCrBixAYhdcnyZO7d25bc2OD5iqAB3AP+AIi4tnI/AIWYmUgT9Vs2m7fvqk5yN5EiXMintR5Axj5PM5RHdCLigWAgTd01wZqYiXA85gaPyWTKvUFlOPhyveAS8A1YCLKcSDT0SNHZU1BguTIkaNKkJFAIUlNF3NUnFwz5gXQjGNDjUtiBOUpmyJ7YyjkdLTnuHgN4xsORay8nASM01394sVLUo0DF1G2AojPnn3ZTp0+qbkQja4JgN+5d8dqa6ul0H3Y16s9lZJuFJ3sv/v27tV6BbKyRwPvAJKAXvZZ5jHHwLMd849zwYqGMn/2XD6LexhqU+6b+ELj03r48FE7dPCwwC9rlfdi/dAMEcAJAKO6o6/voVVX1cjyAV99VPyoavv6+yzrytrJkycFSR8+eGjlpeUqP2dvpfM5e8kLJ0/a/Pys4B5AmuuIYpbO7zwTs59yjGvLy9ZQV6v1xvynIookUCabloUA9xI8bDc3EzovEgkkaQC47IXRHMwDDlJ1wJ7BcfGafKMi5onsW3Jey/yb/cwpRy9R07va2hoBecCpx+PScbI2WO/37t3R/RaLAuY2ty4aFJEk2tG1yw4fekHLdXLqsV2/ftM240klkfz+oD0dGbPp2TlraWsRGMbK49jx55U8IiHIMQD8aVLJfGHfcuw64oLVqJhJgPCFX7AzH+qkWOY5CqU1yu3S4hLdE3je4boDWnkdY8//o8r1YO0k/+MK3QfwU3a8rgu0TzBv2W+wKqHKYW19VT7xVClw7eZn5wXKa6pr7Pr167pnv/P979nBw1RrmP3wB3+wxUvyMdLW31sj8Bs4AlsL/Dfwom6d0tYI5EfgBz/+p/IQjSXiCqgp9wXEzC0tqjQqmUora85DToqSWlSIXrwrMyqbBxSJr1HSLpBJ6bkDIFF0OowPX0+6Zfv1QMLDoDrkzi9YBhWbNyh4pZfmQGomkXDKvGFTANEvQUveLw9EKZmPb65bejNqGaBovjw+B0XN5TSU+dov2E4OpAmC5jxEndL5HBjNOqD3179yEFQ2nHmgmXvFN33Wszf4Oolojnr+2ofkyu81dl4HhqJ8BEQLiDqNoTS2NJgKBOSd6VwHx/M0D3cFQzPpLyxO+R3AKgCxIGDhwgIpLNPAMDwRfX5zF4atpqlRqjsy9VSTZ3UsbsFPgox0Jqsy+RRDkCujTljWljJxW9zcMK/baw/6+vWQffbIUdvV0GTuVNLC+AwuLFpyZtq2FwetKeg29/KSPb513YZvXbUKAJIlzJfeNE82KS9RyjkF1/EG9XrlUQqA5AHW63MryOPh1pdXjnIe2C7koKhK5wVEQ44a1AcUzcFw/saKwI16FB9W5rGjGtYfKW89ZsmUpeKbFl2PCapNzczZ5mbSisvKFUQTrLa0bbOW9g5L0Q09UoSmUkoV1oRT3u6sA/5GMcqDP414UDDcvHFdzW1ef+OcYMWf/h9/KqUcAIvAFkUDf2jSgc8bzUEmpudsamZG0HV1dV2l7zQEQGXI7zAHVpZXBAUJzFElEYBg7yAf4DTdkb/w0c3DNAIzuvcKMHH+YsROwkDqUa0JB657Ka9PxqUSDVnKKgtD1lxbbXWlEasuKbTy4kIrLi21oooqi8aSdq93wJ6Mz1g867X5tahUo6jPaQCSymRsdn5eQToKm2OnTpnX71O3cEAnqrLnnjsmdQ2l/DRnK4pEpBYlYBwc7JeiFwUJoJLxIziiDPH0mRfl/UdghmrXKVMs1JgCEgi8KfsDHBGIAauXFxdzQGrTZmenpShFKXIL64OCAnWm5rgUjHk8ajKDAo5gDejC+dBwCBjmNIfzCMoA8ABWPo/H5mZmFPxX4dEmf7gZwQ4UXvweHpkALEBRaUmplEP3u7sFLyiBZx2iMAa08RmAMu2xXq/19z20GzduqvyceQdE5HPxIAQCATWCNJ/p6ZYS6tix4zY0+MTOn//Y/uRP/kSvffx4WL5veMwB2D744APBJxRqdI2/f6/bpqecJiYXL31u4+Oj9tLLr6jMEVUq1wqVDuAK8AVQUZl/TZXt2L5dMI8xAwQR/KJKBYCh5ATMovBkrqEiBfh9+OEHgm10s37h1Cn5x+L/h18pAfCLZ15UYgFYSVkqkC8ei6v7Okoo7kEAIEDtoSPPPVPeUW7NeVCGTBk6EAP1r2O1QElvUMk+gEVjS4sFQwVSAgPf8HsEbKFWA6ZTQsl47927XwpPVHnMZ64toAyoiI/jg76H9rd/+wt7PPxEMHTXzi5raW7S6yiPpmyT7tfMGVRlJcWFUi9LIbd3n64hFg0oX7FooDQfiElJKYkDzhVfXOA153Pl8mWBcuAtpaWtbR3W2dklSIkqFlUiHt6ACtYP15+O1HS7B5gCbkmI4T2IIo95ABQdnxjXekLph8KRPY/GU3QXZ78A8KFIBiwCMyoqqszj9qphEusYYMjvsDYBMwBlwPjGhtPIDPU2voPA+GvXr0sxja/l9s7ttmunA9JoJkNTHOY2wIzkEMkFwO72bV2y6cl3qgeC/+Tf/IVd+Pwz+8M/+AOND6pOoMjg4JD2E8rO+TegjGZhZ8++pmY7qMRo0kZjMzwwHz7oETzheqBK554MsCZjxNznmIA/7PmcG0AFZTPqURIOgCD8TVnDf/5nf25+b8B++we/I5WqGsFNT2kszpw5Y6NPx9RgDXAEkFqPrtn2bZ02JGD/UGXGXB+SNayFgf5+KQ7ZW5m32DeQCGGOALGLSop17iTdUICjlGUfQUnJF9CR5B17KMcDVGYPYz+ZnJgyj9tnT0cntB45fj4Dawd+zr0BRS7rrLOz3fG99nn1PrwOEBUpCFkkHNK9kXWEXQjQE9gM9OaZFC9cjpE5iPoaBSJzlC7utfW1uh/yhbqXPRsLB/YNriHrgGcWINvP/9+f2/Vr1+yf/dEfS5lPEoj5RHUTJeBcF3whAW8nTr5gi4sr8lft6Nymz0WB+2Rk2P7y3/87i26s2xuvvaZSdR4B6Rh/G6V+930BdjrGo1DHVxnVJeu3sqJC6ynvlQ+8TG4mLJ1I2vDIE8FibHKo2ujt7bHx8QndX3bv3au9FRXx0OAjNQID4N6+ddvKq8o0Nuw7lJ1jE3D+44+0JrGW4PO4Z+SrPLgPshexz2L5cef2HduMA+8LlHB7+nRYXrZ4h3K98IOlZJyqi+IiVNyV9vBBnywWXn75JTtz5mUrKKjW+KdT6zY1PWP37t23qakZq6qu1fVbWV2TApT7893uuxbb3NA9lPcG3s7NLchjdTNB0tYn32CSH6wR1K08CwHr8UrFtoDkUN6Lm3mcb8zF/sbcANoyxowfY48Fx9XLl2348RNBXTWw279f6wrfdvZQ7tvsqVhK8KyJMhzvaio5uM82N+JPvq41Nze7oASDbIiyVAx06n79P/0P//MWL9kKrbdG4Dd4BLYW+G/wxd06ta0ROHjsdFaBdEGBSqx5OFleXlNWXGXQdPTloQ3GSVffcEgdvQnu4hsxlam7PS7z4kFpTlf6zCZl93Sm96o7uTpYrq8LoqoTPF3rAZHmkioRb1IeKHigEezLmh54M6hT4xtOGb0vZC6/z1FMSvEJ1HOZL+A1tzttic0NS29sWDYJxHF+7ihFneZDX3zltzQHZEqplVOf5iEo3qR5X9Avvqcj+4oa9CswNP8hXwtFv0Yi+mvf+rIyVGg4B4h9DggFotEkSDXLOf9TxLBAYyCoOqznS6NdCoRpGOWU1kOzaLSUFbh0FL4+PejSUMnlc6n5C+VOm2bmj4QtUIKPaLE9f+K4/ACLI2FDVwgM9dGgyVyWyKYtzlvDC12AUkrmU7aWjltG8kGXjYyP2srcgu1tabOW0nLzRKOWXVo23/qGrY6PWWJuwlrLImZry1Ye8ltmad7Gum9amccsnE2aO7Fu7nQcPClFltNFHdUxSuSA+eg+H/Cax+fV3CLg9oWCzlgEHOWr08jH+Vtl8zRXQg2qWnvHW1XeoXxPHq2obQGmDpCnC7vTcUlU2BlPVJexhA0NP7FoLGFFRaVWUFhsU7PT8uSrqK61sckJlbgvLC4rWQB0QyFHoI7igjGsrq1xumInEiopRbVA2XVxSanduXNXASkKJ6AREA3vPPl10TCnqESNGyanZ+3OvXtSROzetVeNLz744H2VlqM8yTdHUfllyukQT1CL/QDzHO9Q4Az/Rg1BMMEaA1SgWgGgkCQAiObVpwBR/g2ElrcvXnpes7A7a67NqFSinY11FvG6LOIPWHFZiTW1dVoq67OlaNJGJuft+p0e23HgoB0/ddoeDjjlrHOL87Zr7x57+513FGQD6mj8g18kx0dZ4fzcgp184aTmL81eIvJJ9Qu6EfgRyHzw/q+kADzz4otSgxCgUkaLiuvu3Tvyat134KBAAOfIe9+6dUtBOYE0ASzBGuW7QBsAHxCFoJ/PzHfFPXBwv7r5oqzHo5ESecYDwAksA6Rw/AS//AyImvdoA37joUYwxvVgn0TlAwhDiaUOyEVFUvbM40uJV2B1jUVzHe5RPwHrPB6fmj5037sn64AXX3xZsJz3Rc1G+aRUY71OySDwDijCdf2rf/tX9tobb9qxE8ft5s0b9sknn8sDDhhBMwmuc2FhsTrdU4rLGmRRcD0ALjeu37CALyhlE2XdBNmoGAE1XAfACsovgAxBtZrpmMtOv3hGcG1yfNyqq5zGKRzzkyfDgoUE7ASdKM0opWUs1e14e5fU1AAKvN9o1PFbv/PbGj/uIZRxswegvsITlk7UBNME0KFAUEAX9TVgAC/Grq5dajrFNatrqLVlgfiYvPIopaahG3OBYL6ouNRRbnNfUkIB1ewTJRjw5sNmgGCcMcPHExCBwgjbDO4zBPkcI3CMcnkCfsbw/PlP5EcI8C2KhLXtAOLw7tu9e5c9fPBA9zQgDkmUR48GbfjJYykMgXKUPaMaBPyxx1Ayi/qRud3a1qY9EwUiEBOoipINSAdgLyoskfUGDboEQKuqpBoDplJ+D2Cg7H50jDLrFTU4Yh7gcQp427d3v735xhsOAMsp9fCexEeVkmZgwtORYQtHImqqRCKB/e7Ikef0uyRT8NtkrQHrABwAGxTMAB28JplxeHhOoR4tKtKxARHpco5VwIOeB9bY0CjYjzci0BMwy3sCu1jf0fUN7Q0o9gB1L7xwUorNR0ODOYhaK6UvAIn5/qv33pPqkvJaJYw347Z7zz4lBtiT8125KyvKLZXYtKXlRR0bpejsww2N9YK7eo7Jqe0FC5ubpdIEzKOWu3btmsq72aOAUkBkrEMYZ38wIOiF4hAQQ4KAEmUUy8BsQBFQmOtAQxlUbGfPvipwxGuBTuGCsJKFKEa5F1CST6KARBygKJFK2uUrlzUvgYYANQATYJI1hZKS72PrwNwBBDPP8YF39sAH1tbaoePHEoCkHDYjSvzIq3Taunt6perdWFu1rl077MUzp7Qn0cysqrLCPvjVe3b5ykUlgPBoFYBqalYyguvLHoeCkXFVw6/CQpvGtzZr1tHZ4XjAW1bl8qx7vLPG747ZAAAgAElEQVRJEHB+JP1IyOL5yxpy9la/5gZ7BYkYbE/W1qNKGjL+62tRG5uY1DXHqiEULtBe2VBfqyZGt+/etaFHg0og7Nm9R4kSbEBYU+ztPMfSNI1jZR8naftv/vVf6Dr803/2R6rQYA0wLx8D3KdnrbgUVTQKUax4Ippfeq90SuueL76P9QPznkQYCvNEOmnn3jonSMj7M4YohWkCxXmirMfKgf2NdY2alhsJSRW+2I+xg0DxTEKD9YAqmHvMlcuXrKGhTuuyvq7WEvFNzSNANDC0vh4Vff6LJPKG5sSN67est/eBNTa2WNeOXfLjxV/1nXe+p/PBB51r8tc/+2ut06NHnn92PNzDUa9yLdvlwR2RGvN+T4+AL8fJteO+xtiiZufcqB4hKcI9FtsM1uxLL70kKM11b2po1Jyg2gHFO17UjDWJK3yQ8a0+cfyEEi9XrlySLQzKXO6J7Pc1VTW6hzY2NKuRGJ+JGn1waEB7MOvwRz/cUohuRdRbI/CbPAJbQPQ3+epunds/+hHYtvdwNu8hiEIDpSDgI55IKbMLBwqGC1Syk44nzVMQMj9qmM24ZWIx8xbghRhwPEMFW1CNAkPdUoFSagVkIVMLwJA/6XrU8TrkIa2wWF5sfDYPkirTBc6k8AqNOwpUj/cLD1E1P8pBPg9sy2uwg3giZqmNDTVuUpl7TrnpANFvVog6peWO56LzlVeH5qfG15XEf4lk5hWiX/2MZ///DwGhX2nG9KX3cvsLzF0QyZV45wBeHtRlXeYKeFUyj9qRICSvsOV6CIJqvDI5qEcZuFswFCVZiPJzeWk6Je9UilvAZ5mg37IBvwVLSy1UUWpV9bVW39xoDU1OaWBJqMACUuxiluCyWCZrcfmIZtTAYDUTVxAbdnttLRaVVUJ1sMCCmwl72t1ryyNP7WBnpxV53bY+N22VkaDNjg3b5vKcbW+sttj0qC0+6rMySxsYllJsr2WMQn131iXI66JUXF6zPnOFgKI0WvI53pFBlLJe8wR85kUhGgqbCzUp5fPyEqXzPDYNATNAPuNNebwv7ChEBT5zTDoPyzkhNemiq1TKTPYRHvnYxRIpm5yetuWVNXlnrUU3rKW904pLy2z46YhNz8xZxzankQL+gcBQeXatrtjRo0flg0lws337Til2VpeX1VWeIIfX8ZDOMbW0tgk8o4K5euWylZYU22tvvm1lZZV2/doVBfunTp+xAwcOC1xdunjRfvnLX0rZwNoCWgF0URvyhYqGeRPbTFgisSkAKmUhUJTGZHDfBD9zfIWdkj4HiiYzaUtjl4BaHMUoJZU+r/nx9I2uWW1pxDrbmqw04LWQx2PVNXVWVlVtq7GMVTV02EI0aUNPRi1Il+jSEpW3A4dv3r5pk1Pjtg8VWWWlwBI+aYBFyqMBi+wzQFxKzUuKiqwgFFL3ZqdZTEjKEFSVNXV1Cu4JsAhWK+Vrl1V3WWBURXW1gkZUVASN27u61LyDMZCPZ6RA6rynww4MQKnG79PlF9CAzysd1+lA3d7WZmPj4wJR8opjvnk8FqKrdDyuAJfAnqAVQI2KjtJnSvlRLlIiDuQDuPIZdKcGaPB+rGnKSBl/fOMA5/KhixSqyVQykVJpKHOIMnQUcpTE3rh+1ZqaW21b53apB1G9AOm4noB5Skb/1b/6P23fwUP2h3/4XwuQPezrt1+9/5FKm3/wg9/TnCHYRAkIsARwADwJtKVAfTig0tKDBw+oLH19Y03l4wBq+cwFglK28d6cPwEz95V8s4sPP3hffoH8P+ozSjQJeFG5ApgAhvJqKy9X+ftzR5+TupRO9GoqNT6m9yZ4ZbyAjcAifHr376PZSEiltiiwV5dXpTKvUTdk1LFPbGDgsVVU11hLW6vGJVIQNL/XNJ8AA47HrlvNp1B719bUCpBEYzFbX0f5RxfwjLqR4zt3+NBhm59f1PE6XnfjUoly3R8NDeneCvABftKFWUAnm9W4UkpMA5T11TXraG8X+CkujEihzP2NNT02OiZ7AcA2XpXllZU2tzAnz1BUhsA6yj+ZA0psmKksm3Jhxon1IO/Up0+1tzS3tFk4XGger1sAGp9JFLWAMK4DClveE/Ua8xO/wb379snP9uPz562+vs5eeOGUAAVAFKDKnkF5NqXpzFtA3+LyklSigAaAzSeffGZd23eo3Hx9fVXjw2dxzppHUhP6rLisVF607NHAxbyXJn6pzHmPyyO4z1q7eeuW4N2ZMy86zafGRqUkJcGBsQ9wmnEBCtFQCfUl6nIUYYAaStOZr/gS3rx1UwkrlMEoB/ElfDwyLIWnFKxV1QLOY6Mjtrq8aJFI2EpKijTfVMq8EZV6kNJj/s21pSnN5KSj7gXuPff885qHqFgp/UXhisKXOUxzpI6OTpVuNzQ2aa0PjwwrUcAcRM166+ZNKdi4VVEujsUG8Lu+rl4wjeMDcrOf85kAQK4Nc4F7CGXpu/fuk8cmYBBrAODQp59+qnPgujL3afDDemROs0ZRb5J4AdyuLK/r2c3Ze531xzlxHpSvM3dR9eE5XF9fa2dOn1Iyon9gQB6iRZECGx99aoU5CEgyg/nL8+J/9aMfC5CTJDxy5IiAF/dOVIOsGZJdPFPevXdHkJdkE8kNfJXZ/7jnHT561EaejmjOoyQluY+anC+SN/OCw5u6Vuy5clxye5yqDpdHFQQDgwNKljEH9+/dI8uSd3/1rr35+uuq3vCRaCWJn0wKks1OTytBRqMtgOLRI4eVHGpqbNKehfrzwP4Dmlfrq6s2Qcl3aYm8nBn/4uJCQU/G+cQLL2hu3rx5U9cYYIjiPJXK6BoURMJWXFoi2M3aYB2wLrjOfGZ9XYPmOf6ZjAfqTxKNKPeB8zt27hZ8ZM2hMEYFTvIrUhDWcwjP2oxrbJNO8lSWZJVcQrEKqA0Gyy0ZX3DsYdL0Aoha/+CQ/er9DywQDNvhI8/peJuam2x0bETq5s6Odqmn+x70KVmo53u3W/OL68S9insd92VUvNwT2fv5PqrOn/zlT2SR8S/+23+heUNjqitXrko1TdMtbCq4b0gFPD+vahGuOckR/GfxbKdyhPPYvWe3klPMRyA8TaXwnWX/B8Y6Zfxdes7r632garmREZptpbVebt+9LXuJHTt22p/+r3+6xUv+0UfUWwPwmzwCWwv8N/nqbp3bP/oRaNt5ILsKdFhY1MMPJdM8yFCGScOBwpJSBYCUDyXIjAYD5isqdMaN6nmP2zKphCWiORgJmAsGpBjl4Uxd5j15z6R1iy8tSpFHJ3NUBojv0qmMHhR5KNrciFk6up4rU0fC6RLA4+98mb5kmpT/hvwWDPM5PIzGLbEZszQPsqm4AwFR8uVVol93pfPQ68vwMmeY+HW+oM+A6Zff68sl818LRf8eIIrXqRSsORWrdlwni88AuwsKzVWQG++cmtXlYeAdOCr/UMrFnSbgCs6/gLsu+Ts6AJkgIGtE++5QUEFu2Od/5vMKAFvfjFuKzwAkhgvMX1xkcZ/L0kG/BSIF5g3i2xqyctQ7zc22ra3DaqtrVfZLt/mkpaUiRUcaMLf5zGXxdNyiC3M2NfjYUnML5lpcsY3pGdvV0mz1VeUWX12xAp/XSksiNjcxYp5U1Ha3NtjCo36be9hjJa60BZNx82XThhuYGyCXSporhXeYx7I+x0OVoAR/0UAIf1HUnh5z+b0WiETMHylQUyVUoniPGp6iXr8DRVGC8odSenWYz01sAVI60uMjm/Og5VLyTwVUOfWorpXb4rFNlezhMUYpYTAcMV8gZOVVNVZSVmGz8wsq8aeJEkCvsrJGgSGjhXKLB2yAEV+PHw0q0CPARUG9mUhab3ePSpZ37NyjEm261RPEUBoKzFleXrH3fvmerueu3bscT75Uxnp7eqWiQG3DvAiFIxJYU/6HkohjX4tGc03RkgLkBFQ+IIPLIy88ggEg6FeBKOXglJsJimYyxuilYlFzJ+NW6KWMsMoaqmssEgDAF1gylbXVaMIq6potnvXY49EpCxeV2Ep0XfOWTuWR4ohK9U6eOiVQ+NOf/VTqEhqhOBYcWQWrqPAIQihX7evptldeOavAlqC0vqHRLl26aLNzM3by5AtWUFgoaALwouSa4JP3AgpQJk+5IeeHmhGFJuuRgAiQw3nhawlgwMcPMMK/aTRBwwo6VAOuAQIAV64JvoKNTc1S6hGEVdXUygcRtSkgDPDKfsexzk5NSTFE8whAH0pE9sEpSoCnpgTRaKxBCTFzhAANwIFalff4/LPPlFDas3ev1C8oiY8dPyHFHsF+X1+/wBzNNAjcCJwpKQV48fkHDx+2YDis8wcAUhFAo5T3f/WhwB0KSwJVYNh77/1KY7Fte6f96Ec/UnLkp//+p/p8gDDHMjUzZQcO7FdZYkdHuxp0OM15AtbW3qHSW7wfUUhx/JSsToyN5bxr6VpPM6e0gnTADuroJ48f26effqKfoSADHgNJUV8Di/GtZD/juvJvgmFgIHAOcNXW3maJzYR98P77gnHvvPOOynjv3rtnv3j3fRt5Om6vv/mGOipnM6iRd1sw4LPl5UU1y0DxRnagv39QQXk0tmkT45Oaf8FwUGpNur2jskZ1SgDNmAE0sDwgcXP58iXBMMAvCjuUpqx3zomkyM4dXQJnf/Ozv1aJO7/X09urpoVHDh2UYpLmTx3tHbaWq7ZASQskQxW5tLgiVd+OnTtsbmZWx8V8Za4IMk07HnncJJgDfI+S9ZWc3yOAAyDKF4pe1hjlxfwe8BsV4+cXPpOdwbk3z8mvFTiB6goIj9qZ+QDAQpl8GBXkFH6w/XpP5tjBw4e0TlAqP306puvb1NhgDXV1mn8AHpJGwO684vfJiDO2rCXWJ4kE1gDXj0QHexzlvcwrxpNSYRTVWF/wWdxHgXGhYFhQtKmxUapB7q6MN/O6rrZGHdUBZ3g0Nje36DPkwXvztrldXimoUanizwooBWwDREaePLKxMZq8dQg25e151NCF+06WxJOTrMEvlf0ZdSHwFygzMzujsl2B4Pl5JQf4Nype/mZ/x0OX7tvYcKDuJpl88NAhwSOUuEAyyt9ZU4BIxpVjJ6mBUv3I0aOCuCSnAW7sQewPlVUV2sfY/y9cuKB1xxpCFcye4VhwhLXn0hkcFfpA/4Ca6bC+UMC2d6DyrJH1A8o87oskBGgeuHPnLsf320ejnWn5P/7e7/6O7kXYXjDGqA7jm1Hbs3uX1M2cC3tOb3e3QO/zx44pmcGcoKM8wJN7H9UPXCdgt48kbiYj/1fGPBlPWO+DXpXBA0RJHDx+MqxkUk1tneYMCkV8K7GFYcyZW6hBseogieT38WwZERhGmTw6Nq69n4ZYNGcDWrJvU17f09dnGZfLujq3WXlpiS3MzSvxwh6gBlRrazYxNW6HDx6yl19+WY3NeF/2MppjYUWFtyzJIOYxj2AoHVnrrF/U8QBbnhu4h6tp3Oqa7qkzs9M2MzcrxTMNtXg/FO2opQGhXEP2ceYlFhfc3wDGHB/zCOsKGrzxPEAiANUlyQ+uC2NLI7Xu7vtSjPKMgz0RCm0Uv8zP48eO2fzsrO6r4XDE6usbVb1D87nqmnr9G9/djKV1DwqFA0quMa9I4N24ddPqGxvt4IFDemZBDcp9+uCBgxJZsCdxbXgcJmnJ/sM84p6NIpo5AzymMzwJqd//0Y8F//kM5jB2NKw1kgc8HwPWL12+ZOfPn1cjRe5VO3bulJqY5nCMb2NjvdY3STXmLcmmzvZOJSkG+wctuhGTYpv12vMA7+Sgnrn+9//lf9viJf/oI+qtAfhNHoGtBf6bfHW3zu0f/Qh4AqVqHe2hzBhPQZWt05DIa6lYzMpqa620pMjmF5cc9WeWslunXDaTTFomtiGVHsCMamLKt1AHASxUBo+aifKgeFwlzPnstcfnUxC7sRq19GbCUe9Rog+cUKfsjOCryvDkbZr7Qh0on0ynU7gDY9LOHx4Y0wkzus7z//gfim/laOGzN8lBymcV77/e0OjLm57DR7+hI1KOnclj8cvv/SWxaR7IOt6LerMvQVpHiajvU4YOhFNZftpQhnqqKlUmT5d2ztUVxmfV7Ug5fW7zRgqkjKRsmUYcmVRGZYGJzU29J6XtafwhMxnL0o0e6RMAubzEwn6/pWKblkzHpRD1UvKeylkRAKwLwvLgTNFAqSBsXpQFbjq6+6SsIGNPAFjT0GBt2zqstb3Vin0+S+nRN2Pobjz4fmbTNjU0aMujExYAZC0v29LEpAWyGautLLfCoF+vS8ZjNjkxYhNPBu3k/j3WWFpiyyND5outWZFlLJiKmycZM48lzefC33LTaeaTRV3gV2d5j99rvrDffGG60PvMEwLsOk2iUIp6wxHzBsNqyqTyeP0NGAV+5uAoUFSl9PyhfD7f7yrXeEvXOW9BkP9Z1gHPZhZbX7PJyTGLJUHDXnnvBkNFVlxWbRmXxx5h0u8PWWFhqcp9M0k8xBJSX+AhiVph5OkjBZsoIvH62759hxUUFkn9ip0FgAiYx8H5vG6LbmxIaYLyE0AJYAVwuLIuNVYAAg0NDijYYk0SpBJk07FWjbhILrgpOXZK9yWYxWs0lZEfJxAXoMhqQv1DswSGRUrRNM0eHJsKaYZTGUNj68mmrLqy0uqqax2AnOvWir1CPEnZXMKSabN4KmtJl0tKSoI4Ah1K2l96+WU7evSIAIQaH0QisiAggAdiohypqayy0fFRBflARs4LAMDPgcdAYgLc6zdvyLewq2uHAnFgCwARpR3BIGCBYBIIRQCGEo/1qkB+akqAB3UOZd8ETvjgodgCDAAhuPCocQg6+R1UKIDQ0vJyp5Nte7sABEonQZvSUgWreOkNP34ssIqaBQUP8Jn1lVftPwUGrP1/7L3nb513mqb5nByZs0RSkWKUqJwtS7Is21W2K7p7pqe3aoEGpvvLYhfo+TLYWSwW+z/sYtBdM4PGoqdT2a5ytmQFWzlSorIYRDHnzJPPWVz3e47snq7umfUsZuAq0iAkizznvO8vvs/1u5/7WVJKHkG6U+RnRWovgDk+z6SkEmBvaW6WLyHgjQAXr8N9e/fa1s5OgVUgAKozvs+e/UIgpqW1VSpIlKaAEoI7gmTsGoZHRpXaSjEh2gOIxv3SR8eOHRWkBiL09vTa2vq1+vn581+qEjCBJ0pZvPYI6AFswDXGswDr/LzGOsV6mAfARxYt7o/BhScu6jdSmPl94A1j7m73HcFgYMu97rv2/PmgoASpj3/0R3+k4B8FEGCOfyN459vJVPCqL1E5UqEdKJmIp+zG9RsCOEAOoGMoHBTkxuMO6FhXUyNl06WLl+TXx1xBHccco7gIvw+EJRCfnpqx/v5nKqLV3/dMe+KevfsENPh/bC8AkygqGxrq7QGqweEhO3TooPoTBR774vPnz+zXv3pfquO3335bCqfzX5631197TePp9s1bgr8UCAGiO+CXYkdlgvKo+oDeXBeegxRAQl1+7vw5HVAePHDQVpZXBJRpf9bytvYOeezyRco2awRgDagCHAHIXLl6RWq1gwcPSuXGeGc8Mz5QA+KX++DRQ8E1YB7jkEIz9CNgigPP8dFRedcyBoBiqH5RxwEeKGaEirittVXPChcvXpSHLOADn0FgD6AZyMe4YizgDwoAw0oEEMIX1hgcaJDOCgRi7tD2qIIZY4w7rp3xgEpN1cbLKwTygS6oNamKjpJ2dnpaCjcGJocGjAM8V99++weC53g7kobr81EAKiZgj60DRcwcRV9AnpmkTmPJQfE3PgMVOm2Oape1Aw9cACfj6NHjJ0rd53OnJqcEQlmDLl2+bKdPn7ItTS1KA+9ob7PO7dscKHT+nNodBS8FcVC6AQWbNm8W1OZgG/sCVJzMH9S6rIULS0vq92tXr8oyifR3wCPp2dg8YAly9epl3cPefXsEdgHJtE1NTZ1t69xpuazLbt+6bc+fU9F8wG7dvqP1lEMzDrp27dopiFZUHJVHJP2KNcWGjes0Vtk7AVwA4rbWNmtvbZNqFrsLIC2vracAXin2FpwFO8VzgFRkUDiq/gr5fVZXVAquoyJmfeI9aFMOZThMRA27suR4ajNPyTpg/LIf8v9UcX/w8KE9evhIYw9gF8LqJpHSZzJHUVOeOXdWhyMvH3lZafb87MD+vZqXjFOK/dXW4v05Zb/69fv28PEDe/uttwVIeQ+KXbF+sG5OjI1rXQWgouZEOc5eNzUzrfGuNbCqRtAU//Da2hr9O3uDMrFSKdvShJdlUvCc+cq148fKswXWGaTZM8/vdHfp9/HjfvzoocViCcFKPp91if2WecXB5MULF2xiakKFyqLhiHMg4HIJWrMnM0cB4YBMvpiT1dW1UrBzzevXb5T3L5lEjH9UyyrwFAhoXX704L6Nj47Im5tnDA6CKUrJAWB1TY2TgROPm8/rtzX19VrPuE5B2eERHVhlsmmpPRlDrCd4tcrqJ53Wms/7YimBahYPUcYYeyO2EswNVP28lvHCdXGPrB3MI/qZjBAyVBhjrIWFdYox/OjRY2ts2GB7du+1f/Wn/8sqL/mdj6hXG+C3uQVWJ/hvc++u3tvvfAt4i2tywEVgJb5xnMICvXiId9RKLp2I85AnYJpFfOfTgxXBMSf3QBnAZIqU2rwfH1XQAabif6jIfLwmpDQ4HnBQcwE6c0lSj52Ky/oueH6Sq893AWZS8Af/UaXpOnAKtYXUkjlAKEpIqoEnVYSHVPsX71fo5W+mxee5lsMuvwai/+mC9/8HEHWY6jeg6gtvUz4tn4YtlaiTOg/4dJPKFwg56sWCd6UqzfsFqwm0UeJSvdvv90hlQLqS4HG+AJVH8NQBda5I0LJBr7mCXvMUkWIcNXcqY/FMylK5lOXoC4pmkZLudluOtHwgNenlVGrlYdDvdyqQu1zy7PT6POYO+s0dClhlZbltbdliHc3NVok9Aqogc1mxuWxlYcbGevqshurOIyM2NzRsAVIae59a86ZNVltdZcn4skUBEQvzNvasx4q9ZjWRsMXHhs23smjBdNwirpT5cglz5RLmcVHUizHG6KHYCWPMZR48RSOoQUmX9wu0e1CNotQKhp2CUb6g+QIRs2DEAaE+vBfyQJSCS8BQ4DR/V8p8vmKUVLv5QksvlMH5gkuMPdLos6TTpwRCxyZGrfvufcu5fFa/fouFSyqVbT+DR28yq5Rb1A/zczMKkurW1ipNC9+82flpPfjzMA/kRNmZSKcVAI2NTmhOAqFUWTfrpFCjGFmYn1PQQWVnYBYgksMJ0l8BF/ze/OysoMODh49seHRUAXG0uFgP/KTdEVShHiGo8AWCFicl2+vTuiBrixQFuvBx5VAibclUzDJpKtn6LB1PmjuTs5Dfb5UVVSq6Q8GJifExgWLWGgAuwRapiWvWbzKWAIJo2qCopETBK0o60kopZERhGQrxoAgD4HCdwEw80bY0b7F0JqU02GhRsdoK4AJUwmKAeUdKKCCSQIZgiNcDKvg30tYJMAnWCHqAUyiYpDCsqRFoJvAkAKM9sBYAxPHz/QcO6mBgZnpKsIjPVsAndVFI9hFYH+D7CJzlWugH/pyanhZEpf9QqtAvpAmjknGq5A5pDUapyzewnMAX2AdIAVoQmK7E44KXKOhIGRyfmFR6riD40ydKI//JO+8ohfOv//qvpD58g8IrpO4nEoI5wDagHcEwEIIZ1d6xVVWVb9y4JT84oCkwkOvq7r4ncPT666/JeoD0S/qKfsOzDeiAKofUSwJ3f9DxRgWMAWKOHTsmdRDqwrb2dvU1cGR8jH4LCRCjvkIhBLABuJL6S3Vi1IjAJOAhgAYvxILiiWCWtidIR0koX8RI1LE3WF4WhEPhhtqyeUuzPocK8IAb+gP1KyAdv0xk1EA42pSK88yhc2fP6pAAlShjDwURMD5EYZho1KkmrQMoqqP71Zfzi4vyZaTKOYE186uv75nSu//57/+elHEcVjDOmU8E4Sib8GNFKdXztEdKJNSYQF78/HZs3y5wwjVv3rxFGRccoDjeiCXaw0lFLy8vddS28/N6j8bGdY4H8cK87p8K36T13u3u1mEnRbIYCwAR2ouxDNDnethr8RQFtHAogsr49BenVSyFwkGAdKArxX0CoWC+qI5LhYY44MB3FAXr+CjpxAnZFqDKJP2Yezqw/4AgFuMSGEMKLmrP3r5eAYpdO3cJzuJhCOhGOYzqEnhPW5Cez3xlDNKOACnmKF63SlO+f09rQmfnds0hDgMANjzT9Pb3OxCpsVGglD5F7U/lcPpm6Pmg7dm7RynOgDIsGZxCPzVamwD7qNFROwOjgeftbW1qdyArsJT7oT+5NqCe5vjQkNZxxi3qWiAQKjf6Gc/T5tZWPTNR4Io1aOOGjeonfEdZA9irUUqurV+jtsXbkfvh+oGuSvuNRHRIzeeiLCblHBDNtXJIw/yivblPQD9zCRAKOKZPqaYO4P/kkw+VnsxhN4cTPP/h75tMpi0YjOhAh/78/LPTtkS2UMakhObAFqgLEKdYGLYElVUVshhA1bp/7x5rWFdvi4vzmj+0GWOWOcnzJ9Y+jA/sPlh3sT7h8IpxyVihDwueuPv2H9C9YpUQ9Ae0XjLWqqprbHJyTAdJtBttAQgfGR5Rn5NCjgUE45yxzR7M4RBFEh2v7JwlUknZLezetUeiABSRXOeTJ712q+uuFO2Mmc5t7RYtigikFUeL7OSrJwSAKZrEHMULlfWee2fcUtwHtTUADvsP5hXgjv2G/R8FOPOAdU17XTpjt27fkqqaNXBxftFWllbsytXLFg4F7V/84R/q9ayvtA/rLgXigMyMJeYwfYIvMYUDuV8OaphbzBfmGqAQ9S3jEhDPMxDPC0DpgtqU30HNDXRlPnL4wlrJQQJrTWdnp12+ctmuXrlm77zze5p3HBCQpdC8ZYusBUZGh82VzWotQNksf/CpKaW90+e8LwpNFPqMM/9XvGwAACAASURBVPZpoHb/s2eaK6yVFNpaWJzX/s8hJGOY4njY2bC/SaUfDutgFDhe8CLnYKC8olJAlPlJX3OYyj3QL6w7PE+h4sajm+JcfMbJ117X9RQsUp71P7dn/YMaO3/z13+5ykt+5yPq1Qb4bW6B1Qn+29y7q/f2O98C9W27cgVfQCflyymkVEgLowL1cmzF8R102KNM6yNUM47FbWVp3rIZPD/T+dRvYkkgp+PF5MaLMq8oLKTcyicUFSPp7TBQQ+Xp+Bq63FRMB6dlnQJJGSBd1lx4O6JmwwMTYAd4RS3qdeu7UEldvw8QlV/ib1J2FmSh/0hBpP9kRPwT2lDnevOszJF6fvPFeR/KFyJCx/i/8CIpXEmX9wYhm2ZpYG7KKY5UXm6uSNhRgrrwCKXYD9BYeUPOfXncFi0vtUA4IBANWKaSMgHT1/YCTj8otT4SNHfYb566KltbX+eka84t6PezyZgRweSSCQHQja3NtmnDBouUFFsgHLFAKOJUdicVKpe1ueUFS6STClYYByEKGEm14bLykmKrKS+zkOB12lyZpPmptD07Y9mFJfPFEpaem7dI1mU52SwkbXRk0Obmp23junUW9nksG1+28lDAXHzO1Lh54ovmWV6wKGnzmYS50nHz5MdcJgMU9+v6zJMzb8Br/nBQxaJ8Ib9j3xAMWgB1aCji2C94/eYLRswdKnI8RFWYqpA+nwehwFDek4JLLyB9QS5aUBirKpfTL7S7+tTjQFEB0rQKAM0uLNlyAkiKepYCUCHL5pzDBSpVE2QD6lDerFlTZzV19M+Cgk8CQAIjUugIrgnuARX4qBGUAMYIRkhtO3josFIC8cEEYFCYSR6giYQCSOArQQ9KCIJN+W2OjCiART366PFD/dxJy4sp2HDcAtxK9/cHo0qFIygrFGFye12Ov1gqLd9R/H/d2ZwFvB6pTlDj4SmJShyYxTVwIIL3In5uZdW15g+Hrb19qwDhp598Yt9/803BGwfOZW33nt15T7GH1rl9hxSgHMSg1gxgjyAPwIwNDgyonfh+cP++gsvW9nYpa1GLAPT4N9Yh2vQ+FZDXrFXxlocP7qu9KGJDMR7SbAnMUEGWFBVLVQVkQHlFwSDafYjq28srKq5BAREga9OWZoE43mNgcMB27dqjgBgQ5qQBp53iKaWl8vAk0NyZ90u9eeOGoCQp1KS/c42k85Fqn01nbP269fbpp58omH/9je+pLbk3CmMsLJJCGVYQSNuxVtMGgBgCO/rUKVzngHOCOl5DWwCWULUC0Pl8QChtsWHDJrt7t9tu3rytgA8ICoCgMBGqJwAJBTlQO/FFP//ohz+Uogu1Hv2JKrS4pEhFrbh/2oFAnc8FUGHJgKKupXmLUphRR9G3KFaBjAAS4Ahqyr6+HsEMgeCVFfUz14c6DrUi4BOQilKWfQx429fbp7lF8A+05YABdTHjgeAfhTD7D21XUVku0AUQP3fujCqHv3zkiAAG7Qw8oCgQhV42b262fXv3C4Shgu3o2CrQD7wF7DCfUG2SSv7hBx/Z9OycKlcDEUirBxC2tjbLLoBNFbh2984dpV7+4O0f6N75AgDcudsl6IMSy4GrjSrmwn2QCrxpU5P+/b3335PyExUp64jf61jVoHoDxANknOrsNVLNLc4vCJJNzThAn7Rqxh2/S0o6ewNjBrjCvOHfSWFG+Uk/AFtQkQIiuGdsHyJFUbuDcnfwudYggA/9BSACcpAGPDk2LrhCe9EH9Atp3oxZlJV9/f0akwXFHNeL4pixieIN4M5BAgc82JNwSMO1s6ah/uPapHBbWhIg5E8dEhUV6f2lrK2oEPx4PjRk4xMTguuowY8dP67PBqgyZ1YYi2VlgiaMXWAZhXkYL6rGXhzVvAA0oqplXlFFG/9DQDOqWcA68BHrEg4p9u7bqxRh1mQUpUAb1kbmA3COOTM4NCwoxTUILPp8UpTzrMazGfCRdXjN2jqrX7tG18scBQqyrtC+HPKgGkQZODk1oT4uWJ8wJzicpm2divcDmvP79h2wuZk5tQefSb8CpYCrrLsrsWV72vNYSmTWynCkWM95rJ8otTmHBlzhK4zXYk9/n33/ze9pPH/55Vd27/4D27Rxg8YwbeFyZe3tt9/SPvfk6VOts7T/T3/yE43vU6dP2ebNG2VPQBEq9jrmMgCY9nO8T7foWufn8WBe0DozMzVtoUBAawHjkLHF+wCDsd8I+Pw6nEE9Tfuz1ziKQp/+nJh0vIwBYqjBqS6fyWX1mcBK1gyUyclU1s6cPa90etbyvv4+y6SSup6S4mJratokhS1Kc0D3x59+bAuLcxIO4GNbi8J261aNMQCkDvsmJzX3UKyigI1GivQejCMOWRiDpGzTx3hk8uyL4r2Q4cC+ODQ4KC/t5pYtslOi3TiwYA9EMcoax16Bfc7iwpI8W9lP2EuVnUDF9tFR2Sms27BOayxjgblXUlxie/fu095Ce/Ccgscs7cUzBesjCmrm1fZOVOROgShAKD7GtA19xFianpjU8z3jAUsIQDPF9lDf00YcBqzfwL5TJdjJHsiBAPsGGSU8o3AdvD+HGWQ8MMc57AJ+4x+KFQ1rFWvuD3/wQ3mBUyyJIn+8hrUAkAsEZ49nTE1OOZkpZaXl8hFmjtM2CAkYy7wX+zjq2r/72/fs4aNH1vv00Sov+Z2PqFcb4Le5BVYn+G9z767e2+98CzTtPJjjYY4Hc1RgPNzykMRDDsEYCiQUZDxI4yFEWjdVcwEtmVhMCk1811Bn+oqK9JDtVJ/26LSeh235eZpZfGkZw1Cl6Ko6OnaMMVSiTkq8C5hEarjAp6PG+xp8FmBovmo8Xpk86KIO5YL5f1JzcyhDnarYjprvn4Ci/2Qq/DeWvv9MyryTl/8Pgahe9vdeW1DAupyUf5fP3MGomT+kdpH6FWVoaYm8XHU/Lre8KGmbJJDXhZrXJwUaD58eAGKGNK6YAkipZFEqYs6KEpUiEZGQCg9t7myzE68dt8aN6y2TTCmoutR11x4NDVpNeYltql8rtSZqT/qffvCFSI9HGQoQdSulNEEBHlIpLaOU9/JgyEo8PgsojTqpYliZFFVU+U5aOpWwiN9vFeGohbIuC6QzNvDgiS3htUUhrjiqw6T5fW5B8OHnfRawjNWUFFsZqe/xZcvOT1tuftbCuawFs2n5VLozaUu7cpbCGkFK4ay8sVBAAEQBoxQAw180SHoXfqyBoLl8fvPIU5SK84BQr1NoyYsit5Aun/cWRSkK9CzAzkJfF7wO+Dn9nIjnQTUQ1QH0BShKOl0ilbGc+WxqZs7mF5ctHC62ickZS+VcNre4bHPzCwraAFaAJoLfVCouqIIaCl8vFYNwmQIOUqNRHzoHFW5rb2uXWpGgny8UgQTOVFMntY3gk6CCgIS0O4AnvxMuKrIU44VK8amU0iBJrSYwJQAiUGBskS4fCDmeZCvLcQVMqPZSybiCDx2WpDKyXHWr6nzcisJhXT8gidQ1UsFV2COVVECxMDdvvIK+QJFIEER1bYo9ENSRftfa2iIAhzqUoIm1hSAXpRoBJkpA1EMUGwHIoQh0oDEBjUfXyTWjoATCEfTwHvyc/weUoNICDHCdKBUBhkAkILPH5ZaiEN835hbBGYpPlDMADN6bdGyUdqTqcQ0E1QwJKjgDYwB3zG2ACF/AFOAdKkO+CIRRmfFerKsoWc6d/UKB+YkTJxUEPyf1MeUAKtoDNSvBHHPz3v37CkwJUrmnK1cuSyVGajzBPqq66ppqBaEoDkk3pqouAA6IAoA4deqUgMf27Tvkj0lAOD0zKzXo84EhpbyeePVVBdK//tWvpaghnZb7RBHH5x8/dsz27dsr6EA/rF+/TocmwyNDOoAhbZfCJewLABzGAUE4/oUoJCnMRN+hjAXWToyPK+gFhKFGf/Twgdpn67ZOBaMAn1Ofn1Ywyn3QvvT3z3/2c1kk8DtA1v/w7/+9lElvvvmmQCIHD1wz8BL1K2nngG/8YCngw/wAvgAFCYSnlMZcZus3bFIfkV7MfgngY6ywfzJWBPBdgJJmtYsUVoGQfX7qlN27/9B27d5jVZXV9vjJU/UZCwd+yEePHLYdO3dIgcqa/vOf/1wAjb5kHfb7vQK3v/h3v7C/+Iu/sF07d75oyw0bN8s7GVgHTKDCOunnR19+2aLhkNSQKGOxiEDZSlo0a2RrS6vGNsowvGpRZ7JnMq5JrWcNAu6T3krfPnr4UCAJVRqqMJSm9AvKRvoEyIHSa2BoUHCWPZlxi2cnzwBURGf8VZZXSO2GkpI1DuuJgpqTn+OTyxoFuGXsKt25okLQg/5EuU7fAVGBQvR3Y8M6ef6h/qX9WCcYg6xD/Dt9zJhj3AOzAMvMMeB5SR5EkU7PWgVIom8Y31IbPh+w//FnP7fvvfGG1ixUhqhRgUnYeqB8Z21lLmzavFkHJoNDzwVCWRMLqcPAKtSf3DeqaOYR14GSm0MZ2hQlIvfHYQp9CqB0rAgcNSV/J70ekEyhMzxtd+/eKf9Z7od5zIGF489LBfGn+owDBw4I7MVWlrWO4h0NVORAh75jneEAASjH4V5xcamU4wX1KGOIgxzmAKnT/f29gnHYJlTX1EpBBwwENFPg7YvTZ218fFLXj7L9aW+viuYB2i5cvGStLc126OBB2RugxPN4Xda8pUlQmbnCPTIfe/p6dYDB80jX3S4VgWL9YE11QJzjR4naFDU5GU6kTtPnqD8HB55pjVU2Ui4jiAo8R02pomQbNwlEo0REQcheSVvQeI4Smj2LrIsFWVcUlRQL4FPAB9j2yvET2mM+P3XGFuYX9fzFQQRexJcuX9I14r1LX2Ndwt6OjQFjiHVpa3uHxir7HhDUUVk2q50fPHig/ga+YZNAMUaKaVFsDSU3awNevIcPHrLWlhb5xTL28d5kz2Y+c4BKwUb2afYg1htg3+jYiNZj9j0U3gsLZCZU2UsvvSQbjTNnz+g+2TPZp6pqamVfwmtZ77hWfsaeqYPTpWXZDnCgxvxiP75y+bKU1Bx0cmh44+YNW9+4TgcbWHQwHrZ1brN7d+7Yve47gv9S77pcehZgH0C1zGEMzwKsNRwA0B5OsaVZjQcOxq5cuaTDEMY0YBdvWAAxHtLs4wW1KYXrKFJGqjvr0pq1a1ToCpWw4ptEQgdxHDhywMn+PvB80Pp6++3Iy0eUbi+rnppaXR9AG1uLL89/Zb96/wO71921ykt+5yPq1Qb4bW6B1Qn+29y7q/f2O98CoZpNOQIDVJxVlfgsBR0vO4AnDwnJlKUyaT3oplNZPSSiYkiuLAvYecMBFZwA/qh4iZc0JV4LqDSLU6kSX0ICBMAV/pRhAJ9Lqi78Q7MxR9UIJAXCqegBgMuy8rnMJVCSOgpLIE8BUPG7gqZ5RaoDH1FF5iusZ50CP/8Qin7tIaoBoJxyIdlvMR7yxYpevBL/wW+C0Px7vlCSAkO5P0Cc31zhqLko8sNr/D5zRcNSaboAyj68loK63zRVvvkTuOxxW7AoogdPXkYwrNN+ICj3jJcqICgatggBgcvMX1FsR08csd37duvBPujzWZSiGrmcTSzOKzgkHRhlos/nliKKtHg/afsen6WzGRntWzppfqAkla+Lo1ZLCn9q0RbGRy02MWNeKraqag+Fb/DtA5tmLed1SwFQEo5aUTBsayoqbX5ixnrvPTJ3FlgOAEyqyufEyJBNjA9ZRXHE3MmERbxuQdDM7JQF4gkLpFPmS6XNk0lbnHRtj6MAQeXKwz/BudfPtfvNJyAakArRHy2Sp6g7GDI3bUyBKX/A3LQxfSA4mvcVxapA6fN8e74BRB1bA0fsmx84KEQFSBlrkjk7Y079AadlvsRUmH5oZNhGhseVdjc5M28NW9otWFxuK4m4ArS5mXkVfyD1dWFhTsoqlBcKrBYc1SgpeXyE0lTLK21xOaYgATiIapQghMCY16K8otAEahMe3gkiCTyAUQTLiWTS1jbUa+4SMDOWUHXyc4Km6po6u3njpr3/3ntSkhQUsXQxqbexZFzQy+/1StGh4mjYJCyvmN/tUZo60AFlBddOOjOpvqTMEyDi3xcKFymoqqmtEwjifV597aTUOxTzAIgAEaXcQFHiMgVeqMAcuPpcXcLvEZgTGBMIKc1002YVWaFbsBOg2BJpvKgSKXTDdbUCkz1uJ0Wxr09ADODCZ4YCQa1pBIJUfJ+ZnbaNG9cLFgMQ1q3bKAUXryGgZZ0iAOMeSaMkrW/DuvVSywCFVIVaEDptly9fEnTYvWePxsjK4rKgNu1CQErQDrwiGFSF7cUFXTeAAiiHQg4gBYA9c+YLwSsqQ5MyPTMzpQMuAmeCeRXUCoXkG0hqJ0EtUINUVsAqQIC0fqoqMz5mZubs+vWbNjIypnFw/Pgr1trSJp9DUsoBjuwTwIRt27bKy5OAE7BTqEZNkEnWwezcjBR8KIMBiowDPDVR5vT29Sl1mN8T/Av49btcK78DtGE/ADAxFnhP9ihgr7NPpQTIqCpNkAwMoK0oDPTKiVetrhZg4xEU/I9/9R+VBk3KPmpcgumCQg+Fac6yUuMSKNMH58+f05q0fds2KyoukeIK8IpCEJiHJy0AhrHGtb773i/VD8AnIN2PfvxT7ZUfffSRPXj4WIARxST3duXKVfvk08+tOBKyzm1brb291W7dvi319jvvvKNxQ/sAR1B0Ae4Bh/yJ+pT0WqwG1q0jBTaofwfukMYMzDp88KBFIiGljgJcaAN2Q8Y7wBlwuriwaBWVFTY8OiL14EZS4tdv0BrCPZJ+DrjhcIS24tCBcQlgZ64xPoGUpBszphoaG6TIZl9nHQF6AFqAkwBVDjnxEI0tr+i96T/GNyAWJTAHD6R940f48Scf289+9jNBID6f6wRQAl0Y99gxdN/ttj//xS8sHIrYkSNHBOR4TxTWhecQ9jG8e1nnUEwDPuU/mbfo4ZmDvuX3nbT8jFTYpInjIbpxwwapY1VgKBLRQQOAjDkHENq8aaOujTWHfkFBh18jzykUcuEga9fuXYLApMzzXk41+4CKXmH/APRhzWCdQi2I2u1pT++L4lyoybkH/F8BQsxXlJC3b3cJilVWlNuBgwcEEisqK2UvwsEOMIz3R01Lmjl7xLlz53TQBFSjD4CoPOsx/5ubW/T+jGf8Mr/6krVym8YzFg4cbKh4XFWVDs145mAta2lrs7NfnLOvvrpoP/7Jj2R78eX5i/bk8VNram6x8clJFV1ib2Cv4LmyqqLCdu3apSr22DJx8MAB15WrV+WBTNuXlZVYTU2Vvfrqybw9RlzrOJ8NQMOOY35h1u7du6t72rVrtz4DOIdlB8rYtXXM5bQ9eHhfv4O6ksI/PO8w15kPjH3GKIfUFFiiH9g7BfArnEJz+Ijy7319vVpjWJNJZR8aGlWBIw4TsS5h/9q+vVPrza8/+FAeoi8fOaz14fLly2rzA/v3q41Z51ADDwwAY0n9dw58gL4cej568tiOHH5JytDrN64Jzr/zk59ae0eH2p613ePyWFG0WJXrSeNm/nBohqIXdSgwGMUl6yD769Url21hcUHrIGCcz4uGHbsPii5xaMm/yX/f5bKKKtL9+5Wmj7qbNYC5yt5KLMA+DGh27AOe6LCOewWkMt7wG2eN5osDMa6bzyJFnvb9+MNfa51rb+/Q/nrhwgWtra+dfM224qE6PaUDgthKXLYjPMsAu1l3GhvJjhlXKj57NYcSlXgI53I62GUcst7y3MDc4YCGolHcH4dW7Ed4a3fdvmWPnzzW/oklwtGjR/U+zPmxsQkV3+M9KWTGAMTjlL7jM5nn+O4C8j/58KNvE0B8i5hj9SWrLbDaAv89WmB1gv/3aPXVz1xtgf9GLbCh82COBygefvAA5IuTWB5wePhE/aJUrVjSPEEqjrosk0ApSuo66cQ45WX0/wQfvA8PHNkkafR4Uzqwk8rmjvKTB2C3pfmdeMLcQEG390XhJJSR/mDAKbCBEjGvMHVgX1ZgSp8tz0jnddlkXp0npgmgzAPRPJgk0M1TynyrfhOI/tcucYVUeOc989z26977ZpV7VavxO0WhBN/85qLquTckOId3KArGfElNBVkIDSlq46bwjddnOVdOvp0oN4E0pAxPz81aaiWm12UWF6Xy8ODjWVIsYB1LJWxN8wY7dPSwNbW16GGSu8bncnpp0VbwenWbijElY3h5BqTkI3DP5HI2v7QstVskAETNWbnfZ9UBvxXlUuZZnrXk1Kj5OF33BayUqsapjGViwIu05YCVHpdlXCbvUUAgKkK/22s+81piIW6ZWMpJtfa4pJRLpuN27fJXNj87aeWlxfaw64Ytjg3bhupaW1NcZBWhsIUo0oOnYzphqUy+/zNpFfYBbnm8bsE3Hsx9ale/Civ59P8UiQoLhMoXtdAfgqIBB4JSbKlQiV6eooz1fEo86uUC9Jb3qwxtnc6X56gDZx0/CFLoc5aLryjwWlpYks9jIpm28clpVVsfmV22voHnUts0rG2whTkn4CY9fE5pgPNScjjpjilB62hx1NbUrbWh4SFze/zW0tyqIBnQyPwi6CGdjsIxPMBzSLFh/UYF9QQ7vNfiwoKKGQUjYakcCfgIvAlQOSAB2gGXSFUbH5tUkEHVcgreAGOBLQDJrCtnHuY4/ZvN6TCESr8cmMgPjvTW8nLLuRz/T4AnfqG0h8vjU9PVrqlTQE5qIWpGvMoIHkdHKA4zLiUbEEvrQjot9d7v/f4/U7ru9PSUgBpdQgoy6Y6kaKOaArhsz6tmUEERVOIRduDAQQFB1ImsV6RPFqq/48FJZV3A+qEDBwWQnK51qUgM3pGFohMoLlkHUcfRtqj0gJt+1KP5YhfAXnwoCSLpS6AkIAFgisqEgwJSAYEkVFQmRZXAExBBgEk19TkUOCsrduz4KwIBQBXADn1G1V1gAq9RSiTkXet4SnCF++VnfCbAF+UQcIbAFOUgY+PJk8dKg8cGhXa61/3QFpdWFLRyPfjBAvcAmNGisL311luqIo9nKBD6y6+AJ1vt7bfeUgCMQqqlucXWb1hn3d13BDGBNaTmAmMBL/v27xPYIHAmGAcKMKYorMO1kQrLIQEqssHnA1JfUTgIeAOY3N7ZaY8fP9Ue9XzgudJVSW8n6GUM4C9KFWEAEQplqR1jcbt46aIK07z15lu2Z89eQVhUXRxC4ONKPwNtgFeMPeweWGtRswIRUKhRXAglJfYEAAf6HHsD1H5//ud/Zv/PX/yl/em/+lMVH7l08bLNzi9YKkMl7HopZx8+fKT0YT9rldtlW7d1SOlFiizwDN9F1N9AYtYy1GaF1G8UlKh7UV4eOHjoBTgjNZSCa8C+YMBnJUVRKeSAk6gTUZ0xbwA5jDcAI2sDY4YUauY3npHcJyop7hW4xFqB7Qb/zrMCgJIiJaSmAvM5bAFGoMoCYAB7AM2ox1Ayk1lAnwIfWCOqKiqtBuW4z6kajUqS++PZgbkgi4nlZUFYVF9cL6nTgCj6FyiiiugUx2polP+w4++bVL+TJo4iGPjCGAEIq5BZOCyFJJ/HQQJjiMryHCBwr8BeDjUcr8NB29rRYSdPnBCkBroDeAGX7CuffPyxrE44wGOe4e8J+GRO0qYopAGH+BtzUCCP3bIyzW9sCgBJrIMcKKCAI2Wc9YoUX8YWisw1axqsvqFeBwwopble5hpzcuPGzVK7f/bZJ/IwRrkLmELZyO94PW69jr0QRRuv4Yt2OnfurP7OfOKwg4MdUpNLpZrcKK9fsgKOHX1FayBAccPG9QLat27eFCSvqqyQEh2AfOLkq/o97GEo4oQisKK8ym5cv2Uff3paz32MCRZRfo/9h/Fy+NABfT5VvYGj+EqidKTo2IED+9VPHJa8/sZrWhux9WB8DdI3W7eqL7C5qFtTY4vz8zYxOaH7Atq6cia4yYEgilH2Q9Y4Dg05tAn6g2pP2rng9creAAgtFK2jzYKhsA435hcXrL6xQfspB2dkGFy7dk0p1Rs3bLb6hkatS9gCcIDB3sVBGYcSpIajeGbuMf4uXLpoO7fv0EEnhcYAd9jO8FABfFMRtHLH7ob9UMroeEyF1hwf/6wA7Pe//6ZVlFda79Mezc+CNQZ7MCpeDiqA9fh3co8cpGF3QVuj+LzdddPqatfI55u9AbU2exKZYXw2Bwg8B0SLi7QmMiZYu51sCq/mJ3/nPTmwxQNU1hplpfKiZT395S/ftX/7Z3+mYmSMdZ5TmJMo0SmcxtpH9gNevBRjYs1mjbl584aumTGHD/bRY8f17AhAHsOHOJnUuMUnmWegX/3qffmKvvnWm473cG+v1jPW81deOaHMNdYPfGDZb5hr+JwCNnlwYA6zFrHvM36OHTtuZeUVsvBhf+fADKBNMTHWOQ4bSa8ny0qFvKqq7Wd/+D/81wYT/42ivtWPWW2B1Rb4Ni2wOsG/Tautvma1Bb4jLbB+24EcD4wEdzw8F2AoygmUoQvzy5aYJuBLO7CO6tnZtHmKilUsKUsg4/YYVeOV8p0Hnvydh28egp3iSjk9GCsFPp12ivjwnv6QeQJ+Jz2cL6qh54vXUBhJRYK+WTEeOJV/L+AT0FVp8vpCvUdacT59HYpBCjnKvcLPv6kYFcP8DUvc18ag/5le5HMcEPb3EvOdsvH5+8Hzzpevy+N1YCjp6KRoq8o5cDRoRqoi0BiPS4/j/cbDdyqdVXEWTu7jeIBRcb2k2DJut2XkjUVxoaRgE21KKjzv54kWWXlZiVnAa3O5lHXu3GoHjhy0kkonpddnbltIxG14ctziQGdBsrR5shmL+PxWFI5IoUobk6qv6svujFV4XFZPYQV8XWcmzTc/ZUWZuFFCxsO/UbUeEM43bU3dHSAYXev2mM8dcKrDu9zmzrrN6wpYwBtURXQefsUZuSc3hQxilkiu2NjIoMXn521zQ70VEUTf7rKxnh4Lqf8pHJQ0D32OVUO+G3PvmgAAIABJREFU2jkqRWCYvC9VYT6oFHp3mCJLQUFRQKnbFzCPx6/x6yhEKbKU/1Nq0XyRpUKhpYKnaGFkvEinB5LmlaoadxmzFFYQ+XR7YD4FqyhyhUfZxLhNTE1b2h00X7Tc+voHbVT+aJtseTFmQ8Mjgo48fJMaD6C5d/eOzS5MW3t7m1MJnvvPmY2OjQt4kRIrX7WlRQUPQByKBxAs1aDQI9104LmCJdQ0KEYAUcAC4Atp+HwOgTSAFA8t3oN+I/gGCJOqefnSFQErCtJQwIgia45HJemXKMNzL74LvsGsLaFIROmwjGvgGlAE+OakrScE0vbs3i2FFaCTIIN0SFJSARYE0cA+gmgOb1Dp4N9INVpS4IAw8gqMFq45oUCYIJLXk4KN2orUN64LT0VgCoWVeA3gFjhBqt6v3qfC93Pbt2efAjcV8EkkBK6AxMAO0s7x2wRuoTADhgGZCewJMAmSpbZKJpVKy31zLwRddCAp6ARo+FIC6kgVJLBEWUbfovYBaElJ2dtrn336iQ6dUGcS7KMYrqyudipCL8zbuLz+UM7g+TatoLdQaZ37vXTxolR4qCvPnz+vYPDka68pHZfXdXbukP8f3mqXL12zCxcvS+HDuEVNg4ceQGPjhvUK5FFq0Q+0342bBNe1Uh7x2Sil3vjeG4IDDx/eF8QC8NI/9ANtAtzY3rndNm3eJMUrMB+VIev/5599rrYgEAYG3Om6bYFgQBDvqwsX9FkopQCqHjf+iksaG1wn4wSbCNLu+QLgke4MRFChrKUl+/TTT2X90dy8RSmTHKIBRlnJ8f4DbgJxK8vLVIiqu/uuwCtAj/kANCN9sn4tKa81givRohKp0OhLlLaAbPq/p6fPPvrwY4EPUoUHB4dsJR6z6toaO/PFGRWA+dGP3hb8pu1ee+01XSdAgCJFLc3NKoby6acfa19A3YTSkfTqmbl5VcUGIqByo60A28DQ9rYWgT9Srp10ZqdYC2AAMAdQxOuT+cOcY/wAu5Qq+sw5OKA/AWK0H9YCpKVzyAQAVDXszU1KFafoFgAJtamqSmezuia+AVvMzWNHjwr2xpaXpcwDFM7OTDtwfn5eKa5Ac+5RKbNPn0qhSRt+9umnGlOofulHVSwvKlFqOZ6sKPcANIwBYDL3jO8qIHPr1g4HKBYVaz588cUX+h3sE5iHzHnaRxYHwaBUatdvXJe6vWXLFqeqdkOD7pNDGYAzCjfWA7weUQ4DlZlPRdGwlZWU2NVrV+3unbtWW1crZR3vrSJ0lnXUzDNTOtwAkrFe8HPmFgcCX355zv7ul+9aZ+dOFc4DaDK/8Ws9/NJhKXuxiejctl2gkvlE4SqeEU6efE1j8emTRxqLzPuG+gZdBwo8xhT7hLwSlxa05nJ/Xbe75IH6x//yTwThu+7c1TqFqh3gjU1JIe2dg1L2EuZwb/9TpWADgNk7SorL5avY3zegQ63i0jLrH3huXV13tf51tLdr/WZM0YaMDQ5z9uzZLTUm78vhFz7EFOrj8ItNjvWbgxzWHKAdcBkldCDoFZTmXnkN9wPcos1GBoc0/0mD9vk8gvL0KWnqAH/2PAoFYhnBegoIA+oB0eTzXFKq/Y+DRuYLc+nll1/W3sc9sI5cvXZdvq3OoaEzfwBxPDuh0gS4MpbY57CxIAX/0eMndvDAfh3Aff75ZypyWFlZocrn7L1KVQ9TFHCdQCrAjwM/fGBZ14DQwFj2hwiFktZvENzjwASF8tjYuEAq84G2RV3PnAKWsyZiQ8H9/c3f/LUyM/BJ5rCIdUAeqqnUizmYTKelEGVPZz1gPPGMwfxGfcl8QjUNjGdO0w88A/A7HHrx3MAzCusOSljUmvgos9ZzSJNOJqyupuZFsUHWUixzKHKGTQ12QRwk8ixAATX+znzl4Ed+remUzS/MCTRzMPr9772pscp6QP+yngK4yQqhHRhf2sM2bdLaAgR1qs1v0X757rvv6ll99+49eqaqrKqxqckpfS6qfKD88WPHpUhnfSJjgrHDodv//D+tVpn/joS9q5e52gLfqgVWgei3arbVF622wHejBRo69uYEMaXeM3ksAUipmBxPkDYbs2zCAY6qHJ+ISdHpLSsR4EwvrzhBIoUyKJSUy8mbkYdswZ9c1jLLyw6sikTymcVpJ71bFeSddvJSzRKFIw9biZgCB6koAUl5ZShwjs/hOgpfKqIk3PabgKij1Pv/BET/i2GoWuQfAtEXnqH5ivGkx7tDjnKQvwPeUNJSDAZFrgs4GnTUoaTMezxqPwIkqr0ThHO/3nDEPD6/ZbxUgKfWktc62tqsraPNZhbm7OLtLluZmLScy22VNbW2o7XVlhMx6x7oNwsHbO+BvdaxY6uFioos6PHZUjpuY1OTqlwOTCUISSeS5jeXBT0e81PdOg+6A1SUt5TVRINW53dbcG7afNNTVhqPWTS5YoHUonmzBFYOVKWoFb5grnxaojO+HEWxBzicA7xncY+UUsMnKOl10jqBaew63Cf/YSvrc5kLeK4x4zObn7XJ3h4be9Zr8+OjlomvqKiTO5MREOVzBUbzn+vx+y1SWmTB4qi8WY2U+mDAAqR6U3neHzB+h7ElICqFaP7veWgthShQlO9CISWenFGLyg5BhDLvHwqAz6tFdSggc1VkCA48zxdcWlxcsbGZeRsYnrBISZk11G9UkQ+3x2fTk7PW1XXHNlG4IQMEXLHNTZtkJQFAYI5SYVgBX5lTgIZAFkUgKrxwJGq79+xT0AqACEWjCnYAFKjLSFFsXLfBBp87xUPweuM6Hz9+qKIPHe3bLByOyiNvzdoGAT4K6AwPDls8TkGtiJREn3z0sZQdBFEAItQpjqqoEFRh85CxNOuACumElTpM8ItCZnpy0rq77kgVTgC6e/cuqTWB4wAboDbqSKeQwaCCLdLTCeCOnzihdkA9SIBGRWXuH4CigiSGB1uRgunCYc3Nm9dfFCnhOknvQ40C2CFIInBErTU8PKgAj8qzFFZhbKIwwlsR1WHB3w/VDB5jANxDFLWqrVEaHR6En372qRS0Bw8eUroe1h5cC6mFeAADJoBwSj0fc1SRqGtbW9ukNPvkow/1ut179ipdHphLoQsUmwTABJLPnj+XxQFqnDNnzug+gbWk7xLEMfdQJNJHU1MTSovHWxA/SEDaj3/yY3kSoqijT6gufevmHZudXZBiORKK2NDgiM3Oz1l5ZbnAB21UV1dj9fVr5HuIUodAEdhCoIjqDr9bYFpVVYUVlWCl4pV/Ip9F4RnGE9c6OTGhoBqwih0BwJNDAYDfha++EuT5wQ9+aAG/L1+IZ1mBOb+P5ymqtOWVuMYFAIdgG7gNFCINE/gnBXBrq9244aiOSH1EJYQas7SkyNLppLW0tWrMch8oyPiiT1Ao1lRVCiLgjfnVl+cF5nhfgvv16zfp4IJxxhjh3ykm1dzcapubmuWBCFD54IMPlVL8J3/8J1ZTU22379yRdUlRJGqfffKplpS33vq+rhWYwBhGmQzUYOxzv88G+p3U0JpawSvUybPz81ZSWu4cBESALaSpBmx751alZAOvgFrsx6iaOPyg2BQFlTj0uNN9R4CIOQf4AJSQLo9KjMJhLApAe4AZAAOgJUXp2LgsWwCIvA+QAtUc6yAemahm8U5kbKJMA8wwTpLxhMAn+xuHB0As0phVtTudtldeeUVrHWOIdF9SWYFCwHOgLOsWCjrmO3OgoXGDdd+9pzZjjAG1UMoC2gDb3A9wiPYBhgAgSZ9nrpHG//DxIykjd+/aJcA5Oj6mtuL+sBDgejdsALo7BcH27ttnFy9cUNVpUrm51647XfJ4BTixa+F5CdhE/Q2MP/X5KUF/lHnYdtAvjB2up3P7dsE1fo/1hutHhXbz5i2bmJhSGzIWeC1zSsVwkkkBGFLL6VvakPtBGX306DEd+AD1UD13dd1WpglWCAJmc7O6T+dgYFHrBHsFal/a93vf+77S6eVV/PChjQwP6XcK4xKAhDqTdkTJjwJxeWVRdit4XQJEXzv5ho2NT9idO/dseSWmAxuUdPiK8jrHl3pFkJr1Gr9GDsKAaefOfyWP0cOHDmosc2DHGANso17lulD8co1ANXy2OXilPZnvrPnsB6SBUwgL1ePo2KjNzXHolhRgRZnLuk5aPd6aHCCwN3HAAkBjfnB4gaKYNZqidSg/KXzmWAislz0FntPJdMYWFpc0Xx49eqx+YM1Fpct7AuNR0dM2qCxDrJ8+v1VXVUnhOjs9Y1l8cNc1aDywzjDXOThrXO8UGuLwheJdeGYyzrkPFKhKP5+dtfKSUrUJY4i1gn2CgwcOMACyKJxpS34XgE9GAONWvrzhiO3ctVu+yuzd165d1drs9Xi0d63bgCXMgp4POWBgHlFMC/DM/sk+zGcy9/h85jv/TxYEz3wjo2OCwxxgnDl7Vus9oJG5y++Mj47IOxZA7/X6Bd2xbJmemRKIB6Syl/JssLVjm2xDuAf2AJ45mHPhSEjtzTrDQQ1tSAYF7U9swuvJSMH/m3WaZzDGHeMKkMv7yJM4FpPvKXsINi8csu3be0DPphcuXtA61Lm9Uyr1kGy/3FqHUNHzfv/yj/54lZd8N8Le1atcbYFv1QKrE/xbNdvqi1Zb4LvRAg3te3M8SKOiIi3aUXTlbGlpxVam5wTwApGopSleBDFRsSIygZ0q6QT5ORSgpNyHw05abyqlh02AaJJCPwX1p5RjeXiZh2X62Tc8QB2tJV6jpMV7lRZf8GR0fETz6cnyBwU0pS2XSuTVecCpfEo5gdpKzDJxB67+g+JGupZ8H6nWEUDLo+JBPOg4hXEAul//EmDVKeDkXKPzowIULfQ31+DAMZcrf+3mNnc4ahYKO58TDJjL56SwuaLF5goXm8vjNVfQp3Q82RIgriSdkhQp1JuoAVG6RcPmCQXMGwrYvt077Pgrx620vNiu3L5jX12/YX5z2/raNapK/bCv10YX5mzt+nrbtmu7bdiySQ+EiUzSBkdHbX5xXkE5UI8CFa5MThAU78ewP6C/J+MxC7hztqm60hpCPvPOjltgZsoii3MWiS+ZN75kloyZ14MHLFcOkKTgEsDTBDHFNz1e2SOQ3k2atFGMiJRfn1/VkEm5FnR8UdWdF+cs53YAqTh1QXebo2/I/0ubLUzZwtAzG+zrsanhIUvHYubOZs2TzZpXNhAUhCJ9niJLjho5UlzkVJ/3eVV9HnWoCn1hw+DHigE4ilI0nz5PuiEgFEiav27n//35CvTAz7zPqFTKjIm8lcILtXDBZzRvPSq/UZdlEykbnZiyufllKVWD4WK13PjEtP7MuSgy5pfSlaACP876RieFb2pq3Ganp6y6slrqGZQOtDMAEaBQUlaqoIXApKZujVLNUBgSFBKUEpigbiAFH7UZvYeaFGhCMSqCVuYD6hdeS+BXv6ZRqgmAAcCKYjEqzJHJqCgDKkJAIOsAsDKbwYsMP1yfoyAqK1OQh5pDVaBzJkUIQIa0OoIPXgskQC3TsbVdaXh4z5F+S/BBwQYC40OHDwsoUpAHIFZVWaUAuorq3jU1CpxIY8fjDZUIATIKQoJ/UmMBTrQLaaqotABdpGnTjkA6gi3AGmseEJbrAN4EAj4p0QgUY/GEABWwaH5uXuoU7A0oRAF8QMmDypfUbIImp8I96qxFFQcC3hHsExSiZEKNSGAGPEKR4vP4BBAJtCk4oyA8mVRgCtRAdcnnALsJfIGlAFHuhbUGZSsQEDBUUKkBNeRrm0pK1UqhFEchnrPPPjtlfb3PrKysQt8zs3PW3f1Aaz+V3gnKuW/6s629zcpKSxRMksqILyZKRsAbilYAwoYNFMiqVNsAlBhTVPll7HEftDOKWEdhWyvbBPqO9gE2f3H6lAJXgBCppwAjvCsBq0415IyKfNFmpNcCv/gC1gPcAXMo49544w1dN1XUt27bqjFIoabS0mKpkBkr2AkQ+AOkCeInJx1gAMjFc5M5RlVvQJuKaaWS8lhFZSUfyVBIIKKvr98GBgYtl8lZ7Zo18lFExUcqtcs8Uipyb6hnt3Zu0yHI2XPnFMwfPfqygn0gCOOEtkURjOqVMYofKUrEPXt2aVukynp//4Dt2L5dIBTVHGN2cmIcq2n9Lv6R+Ev2P3smCMlhBopcABtglb2feURKPasUSjHSTlH1AkEY3+x7gAXS0ZmHAmvxhNSijDnWWbw1Hz55JH9RICswuaCkA3JzYDM9NW39vb0CO9wvFdmBbqxXpFujCOOeAVOMWyAY4xYgwbgFVu/bu09ghDm9rnGjbDzwUwUKAUKBxswX2pHXoP6sr1+rStlAKIoBofpCtT63sGBfnDkjMPLy0aMaQ8Ao5hkKMu4fKxmUms/6n9mBgwcFaU59/rnSq5nvqLSBZAVYxbhgfDXUrxUAunPntuY2/cg4ZT1mnF2+dEmHW3hKouCkT7gvYBXKumvXb2g9IIUcyP76a69r3gCeUNLhfUqhMbxrGY8HDxyU8pVDEw6SyCRAZYfXIoAeaOis5SN6D1SnrHeMWdK98aBkjpw4ccI5zKistPsPH2hvQPF89coVKZABjyrgJ/V7zB4+fqA5iup//bqNVlpaYV+c/sKe9vRZ/7PnduvGLQtEigQTWWdQSLPu/eiHP1RbcpAzNs5cC6s4HYfye/fs0jgFDgLrgJS0nSycFha0X6xb12B1ddXWsK5eXsNaW7AmKK+wIEUc2WtCYe11t7pual3mmlFwss9hG8HjLP7H9Q3rBAj5DEHa/n6pxOUhOzqsccCBGTAfewLulX+fm1uwWzdvCcJh3zA2MWFDw6Na/1irduzANzNp127csKe9PXoskH2HN2Br167RQRcHG0D0A/v3CZzzmcD0J08eCRrzPNrX32PhUNDxoI5E9DzD+sYBFepsYOelSxetacsWR22ZNWtowD7hkcYG455nPBThKjKVzUpFSRbDyVdPSsENYAaysg6gSuehC8U36wcHeYylJ0+f2JGXjggU016MV/qQuTw2Ma7r4JmVgzylu4ciNjg0rMNb9jQOPlBzckjU0dFmnVs7tC8z7vAHJ/2etZiDMbJJuD9sDs6dP29NTc22c+cu7XOMQ2KEnqdPVKiK5wbWZVS3wFbmPnskY5e1BQiMepe24SCDawS4sm+xVvB7tBNKUvZZ9s3B4SGt1+xXrEXME96fgxvsGRhLKI5r6+r0vLdrx+5VXvLdCHtXr3K1Bb5VC6xO8G/VbKsvWm2B70YLrG3bk0PhAcggJVHFjtJpS6dztrIck9enG1jndUu9qLRmfAKpii4PQI+R2i7VJhCRf/P7FaBn4gmdfgswih3mgWgehhZaSNBRBZfc8nSUWs+Vk2JHKfbfrNTOkx4w9MV7UF3eUd45/o0Zw0gSNWUuhaI18RsKKzmf9/XbOmn6KnYEgMpf79/7XAHQ/wIgCrnLv5e58U1FBeo2F56VpahqPZalMjiXW1Jk7mixo0gEoPq95qHYj8tRSnK6zcMu7G8llTRfOGKh4qglXFkrqyq3fXt2267dO62mplzlproePbE73Q/Mlcoo4BudnpbfaMPGRuvcvd0a1jUo0J9bWbLh0VH1cyAcsDSV42MJc2ddKiLjI2Xf7bHY0qIFslnb1lhvG6MR885MWm500ALzkxZNLVsoHTNPOmEepYo7XrL0mw+erCJHWXNncnovQB3gUZ6xHgpxobbE6xNfSZej5syraNWB8ut0Ms55MweK5smoFJcF6JhXaEKQF6Zt/nm/DfY8sbmJCcfrNl9gyuNxSW0GEAyEggJlPtSpoYCKLrkp5iUYijLUqzFMOj1AXrC0kDr/TaWoCmMBRgsgl2vOX0/BMqEwTgtEV/9fgPrAdV7jtfgiqXbPbGZuwYpLKq2svMbcvqANjY7a1OyCbWhqkfo3nozLn3J8alJBHVWqPTL2n5QahAIMBHSkx4ajEUEDgtXlpRVLptIKzL1+vw08c5ShbW2tVlNVpaq0BDMEWsAAAuCllWX5taHUrKkFHA6YywCkXhscdHxEURcRYBJMk3q8hoIQTymu8EDQs6wcdV2VFFRALGf9cIqzocwIeH2qPP3SkSOO5x0qr6gTRDE+p6cmbXZ2WvOgXkq2NkEPFH4oObZ2bpVSDZjA+66tp/hFQCpNII0AsNYHUwojAQwweXBgQEV4OrZu0+ENKbsAKK4JQAhgJUBcmJsTCEUdCnxECbS8tKiiLn39/aoivm37DluYm9d6tWZtvT4XmPno8WOl2AIGf/LTd+TPilIOxVVldZUdfuklARNACkEgkJmAniC1++4d3T+gx6lyXiEYTNDf0tomiITSlKCbIK/g3UxgTiBJSiFziuIQ9A/BG78HvCJwb29rU4COOjYcjUrRRsqm3xdS6j4V2G/evC3INjU9KxUVxYYo+gLI5AtFMGN2x45OO7D/gKCR1IUhxtuSFEHlZaVK6yWgBFjhqQngUgZBLifwRX9i43D71k0FnwABwKgAEoUvep4qtZo+4D7wrURpxlpG1eBgMKLUd9K8UboK8iv4LZPSCSUo/a70UdkiVAlSxGL4VFJsLGLtHe2yUADYMRZpZwAknsZUgyaQx2cTqEKKMIpB4BNp8SxOvC/9DgAEllRV4bPnV4rqRx9/km+nnYIw16/dVNo/6a+N69fpUArFFZACpRywjLmDgg/F0ksvHVZ7EIhfu35d6aT79u3WYVhtdZ1duHBRwX9ra4tgE4cFwLhI2Cm25BSh2iw4yLxDDQmUJfWatFMO4VAhkgIPTEV5y9gHmHbf69afwHPAKH0I8GtuaXWsD1JJtS1VsFEYYwOAQhNFJ+0v79tEQtdPv9AfzDG8IgGgbW0tgt+sV3j9Mt9R5KF4BiADNrZv3yHYAcxmPFNoibmKNUQ6k7Ph4VGtHUAoisvgG4mXKGnVWDCcO3tOBxbtbe06ZKSdaQ/WiLvd3ZbKZpRiz79x/6dOndJedOjQQe1dFLhBLQaIYrwCQUn3ZkxwfezPjGn+DeiI0nPfnj0CN4xZFGxOwTm3Xk//CnD39VtfX4+989OfCqgx/lBlA5tZf1g76ROUzfyctuewAfX0+NiEVHMcIvA5/B5gioMD1g+nQB5+kEH1EwdWrBU89HBvPL8xVgFD/D7XjyKatYKDKw66geUcPvAFUGW+oiAEqtHXHBgtLs3rYJU1lHWFDIC7d7ptdHRCc2xoZNQWl5ZtamrGBgaH1SdARd4L9WTT5s2CoE6xtYDWAlWzr61TKjtFiQCHjONCQZ6CtUFdXa3V1lXb/LxTWInxwutYGyjaxDWRPcFcnpgYFagHprLW0x/KWnG5LZnK6BCJfmNsopRmbcWqZMfOHRaPrahYGf3LZ589c0bjEP/libFxu3W7SyCVtbG+Ee/qWVkY0LZkWdy4cdOu3bypLAjeU2pmj8/+2Tu/r3vr6XmiAxD8wvGtZf9FtZ5KJ9Xv9CuHCRxKMC9pH+Y4ayp7CqAO1Tljg/2egwn2C5TW9D1QuKERn89SjVnWHQ49yBIgjf3kq6/aps1NgvPMQwAhHptca1FJiew9+GzeB/Upqeh6VpmZEeRUgcPycj0/cG8ofXl+QAWL7zBKZ54PUC3T78BP9gc8qDdt3CAPXA5XKAaJipb5xv1h4wH4Z15goYI1xQ9/9CPNb9YtVLLsiU8eP9S+j3qdw1DgOGsQn8V6s6W5RYcfFBRj79q3d68OA9iDAK7cM88CWHgwrssrygVYaQPWosHnQzowoj8Z8xRf4xmLe0WdTaxDPx07cnyVl3w3wt7Vq1xtgW/VAqsT/Fs12+qLVlvgu9ECkfrmHGmaPCCysft9QUulMpbKe4OqcJHEbXkI+bVOz2GcKTyCslI4AiaBiihGcysrjp6PYkBApn8EiKLKA9Aorbpg/J9OyxsIj9HfqAr9JlBFRQjwgJuRTp9NWS4Vz2sJqeTjgLp/XCEKDHUqg6PoREHxm9WhonB5hSh/6oa+rjZeoKsq+oTakfR3p3q5CwuBYNA8xUVmPq9lllakKAxR/Rdv0AxAERiMSpFrwBsypwcwj9urYhxAt9q1dZbzuW18Yc5q6+vs4MG91tzaYuXVlbaUSNitu93W39Nvy3OLNj8zr9Q6d9gvZWjrtjarrqvW/c3MzekhFUVYMOq3eDqpQgghb8Cp7hwIqMJ5YmnRDmzZbO3lFeafnjT36LCFFmcssDxjrvii+XKk2GfNq6YgJRrwlDEfkBN5EkDU7VIqHw+YPi8egD4FA26333LAMW/OIKjcM5ABiCOpqcojyXg0/+1yqr0XbBYA4+o3p+30LXWmy2xl2VaePbHee3dtEkCwtCRQjxIVVaCPisGhsEWKi80T9Jubgkt+r3n5M+BXPwjeMi7zgB5VqwNFHWD6dVq9A3adVHrGTr7KfAGMFhTFukZdsKNuzYN9xx8gD1RTaVuYnrGVeMqWYwlbSaatqmatLazE7cnTHqXbFZdXyJMNZRPBO16BFEYgUGLMFBeX2vTUhCWTaauvX2e+AH6daYELVEYEwaT7ESij9CI1kOBgbHRYCirAghS9fp+gDu9ZUlym4j2Pnz6xZDwtAEUVZoIA4BxppqiSVFwGhVl1td28fcs+/PgjKezwkluYXxQA4f0AuXhTRiPF1tiw1g4fPqS07hvXrgs8kJKJ+lHp5RRvmZ5SqilAG2BGAIi/JME7SigKFhGcoLRkYh55+agUcaiOUFfTxLyGsU1RpEKKI6CToB0FTAEOAEpRy6BwI+DCMuAaRU7wN92zx0kTDgUV7KHwwnMTXzgUmNw3gSFB/+PHT+xJz1N9Jv9OYAgwBTyRrjwD9MikpbSkzYFSqPtoL6DI8NCgwIdSb2MxKeXoN8AycIk0XvzuUHqhBiXdFciCEo91AzUxsIbgGKAIzON1gDuAED51/JyUUTxqUUkND41oXWNdoHIuIINUV8YUcAgYcPHiRbty9ZqCaqlv5+estqZKqhzgAepbYA4gl32F6UuhvPIeAAAgAElEQVSRDe5zaHBQCls+k+vCx49xhUUB6eCygshk9Z7ysi0vl0pLBbiyFPpLS8lTAMC8D4d2o2MTaud1jet0b/Qf+xnBLwAMwEcbEfACPFlrCOwBRteuXbYHD+6pAvLRo8cFGFBIk7bZ2/NU42rTps0CdbweUPfk6SONfxR0VKwm4AYwkx761VdfyusRsM24aqxvVHEqKqf3PXsmZRhtfe/efdu4aaPWBDIzUOoxTgAxAFXUYlSbZu3kvlEuEsADCgaHhtRWwB4+F7UzY4Rx1NPb40DRRFxpx/jconClXTg0oQAX3pmMZWAfhZnmFuYEN1A9M45ZSxjX3DttDQxA6QxMYr3Y3LRZPqZUOGevoxAT10D153BRVOsMazlzBQjHNdMXtCkWAazBzD3GKYV9Zmem9HMAJ+ME0MOfgBn8dbG/4CCElFhABKCEMQFoHRlB1ZewIy+/LNiLPyfqOtayDz74wF49cUJ9z/qHlyY/4z0AwrwPBwQ9+TRw+gClJH6x+DIylz/9+GPNH9TNWisaGwXqUZSylhWVlNrwyKjmBWCItczx1Y1q+7rf3e1YpGBtUloqGI/tBm1JnwDlGSv79+2TCpL06p7epzYxjvVHkQ6qaNuV5RWnCngo7KS0pxkTI1ZdUyV1tfp3YlL3ykELakIsRpgXzCNUdsxrPDixIWAMoMhHPcu4KqHwmNcrxR/KaQ7BANCsIxSgw+aEoj54Ll+7ek1g16nGXamDEuYch551dWsdxefohHV0bLNkKmvjk1NS054+fcbeeOM1O/HKK8oeYIyhIsZm5Pr1G1rP9u7do/6enp7UNTNW6AfgNUANsMaBz6GDB3RQRvG2jo5WeXACTLl/1lkOdgH4rKkcNtBGjj9uQOt6hmdc7GTiCVtaiVtNXZ0OIDiEYl2ZGB2TRzOHHLNz0xqrqD2Zo6h273Xf07jA85a1rqKiSt6dt7tua++iIvqTnh67dv2m3ezqstKSclk9sG/ggTo1M2MtLc22ZeNG2759mw4zv/jitO4Z6xCem7DICQX9OuAD5gP1yDDg8xhL9+7ft0sXL2gdko1GSYn2F/Ya1O3sj8BL9kCsAxhDAFPWpxYKGnk8dqerS4C/saHRbty8LmXn4UOHNe44EBqfmDCP1iAyx7Ia47QfEJ6sAQ49uFbsV4CTjB/GHF/MY8YrB4mqXq99P6BiTxTx4qCgo7XNGhvqta7Qtrwv8571mXWasfnwwQPFJHw2anwO4lB8Mm8Yq2RsUMCKNYPnR8YIax3jhUOOH//4p/qMs+fO2pPHT2QJwLhivWR9Y69gzac92GOZd+yT7HfsT/19z3QQABzlWQT/ddZuVMPMAxXBa2y0//Vf/5tVXvLdCHtXr3K1Bb5VC6xO8G/VbKsvWm2B70YLuHyRnDsYtWhlpR4SyF6fn1uw9Dzp8n7zkXrpdStQVXo88I7HU4+jGHU8EQGhTvV3ivpkVXU3ba68go7q6ACgr+Emr3FS0YFPQJtCFVQCtAxp9hRLIv2azyhU7i6k2atATT51H6/JfEVv0qCz6aRlYwsClS436kyUSHkF6Ysu+Voh6qgOHaXAP1SHFiBwIUW+kAadv5cCFC28bwGsCp6FzEXKNZXMw2GzAAWK8pCPaysqskhZmWV9PkuqOJJLKdsEJYViOTwAU5MdFUxpeak1rK+32WTMhuZm5N+3f/8eKeRQrjyfnbYrN2/b5PCYxeaXbGlu0TDE90WDtrm1yZratigtL5FKSXUYX0mYT2nsphT6WCKp9ObioqgK1SwtzdmuzRttNxVEl+cty4PuzKSVJGPmWVmwbIp0ajw7Myqm5HWZrBIyqbgqh1LVE1hFhWRUf3yj6AqQ/g0QRXWMB5PXpW94ocfDAy2wFKpIW6EMdVLppdrVWChsSfkCRvLwzIPGgvJSaffIamO22PvA7l2/YnOjYxYAulPQKZs1n8tRwQaLw+aPRqQSJfD3BrzmCQQEBBmbgvV+v5NOL4WrRx6ffKv4kjxG8R3NQ00pSPOAtgBsNWWccfbCf/TFGAb4gpRdgrZA5JQqDs/a86FRqZ+8gbCVVdea1x8yDAgmqQTvcfzyhp4PWVlJuRQrtA0gl2CbIJCAWcCtskIgIFpUrPsiJYwUZoAYQSLKEeY+SjrSzoFzvDeB5dAgBUPqrKSs3K5evS6/vgpSh+sbVdSDIg7zi4sCV8A7VDAEZJevXLbpvKLx6pWrUg5iCUAlbZRuqIj8eIbVr7F9+/a+KCID+KAQEsVbgAqDgwMqSIS6h3RaIBPQksAPBTWqIAJyeX3GYoIvpFzv2LlLwT/waGsnBRXCqjDPvQHgCO6Aq4AA1gAUZfwO6jfABCoWgiKC2Pk5FEjdUqvs2rVTARlph6hsCC4JhAFSBO0EwwTsrI9XrlyRkhMVaiF1mNRdVKSAr+s3rglMo3Ql5RYYRQCJWkkFwZTKOpCv5lsrP0OgENeGuqa8vFJ9CVhEGUmAh4oJNRgphwSnBPmACdS9f/mXfymIRHo1asnLly/Zm2+/LaDLeOjcvlNVk/FHBVi++96v7MMPP7Zjx44p9fr+/QdKkQacESjzGfFETMANFePJkycFEPBz4/v48WPW0tpiT3sea/8A2qKY3Ltnj9IMUSnLbiGdVnDMZ9AXwD8AHIVE6G/S4OmTjz78QAEo6e+AX4L7TDprJSXlL3xiScFHoQS8oF1Il2VvYbwQ1OOnGCdzIYsCr8zm52dsZGRIiqea6lrbf+CAgBmvJX2S8YDykLR7Kn4DNFBuAVo+/+wza2raIq9ein4wx0hLBeDw+4yJ1rYOreGk8KPQbm1pk1oOBbXg3qaN1rF1q1TV9Ftlebmqz5MSyjh4+eUjUn4CNxizvIY/GWdU/GasYTnB4QH3isKO1/X19tjy4rxTgKukRK/jQAKlJDB8fSMFW2bVLgAT0uM5iABSUVwEAIhCDIBBHxUKCHEIMjQ4pOvj/vjaunWbrBIAhlSDfzb4XEo3IAHPBIBwikOxprS3tlpsaUVKdNJj47Fl6+/rVd+QjgrkwMIC2Ir6zIEy4wJCpAPTrsz5jg5sD4J281aX9fT0656w0KDfuFfmGz6CSrOOxV74YnIfzGvmHe19+osvBK5QdH7/zTf1+++9957mEtCYNO5n/X0C4PQB+zPtwnMKEK6pqcVaVShoRbBkEc/LkFO4B8hcFInos+gr5l5tTbVSwEm/5tCG+Xn/nlM8BjuCTz75JO+DXKSCbbyHigiVl2tdv//ggf2LP/gDa9rSogJ5qmI/NmZPe55KESkQv65RhyNdd24rbZwCMew/FNgD4gCeGD88JNG/KDFR4QEi6YsLF76SShqAzHwCeB06/JJgFdASmw3GGPAItfLu3bsF0vA0ZY8Hmj592mfhUMQ6d+ywzu075LP6i3/3HwT6X3/9dfUxnrwo7FqaW+RT+/7771v3vXsqmEa7FBdHtS6qr/D+zFsYAf5YRysqywRsL1z4Uqrajo4O2SGQaj/F4RKHntGoxZZXLGdZx5dyaUn9zznqwsKSiioBvUbGxjTeuF9U6RVSN89KwcmBBOsw7eF4vM4JPgLfsKFgzUKRiYUBysdTp07b0kpMqsuqmhp5b8dW4vq+ev2G7qWkrERzlvFSHA7b4UOHrKlps5TPQFGsJJqaNun/gXHbOrdJic1atn17p/7kukeHgOjj+hkHktir4BfLsyPWA4Bl0tNRw3IwBLT+4INfa095++0fqP0A7vQhEJR1ij0UewYOuX714Qf2yWef2olXTsiDk0wMYDlAlecFlJ3MXd6DMcE4pT34O7YbWJrgEQtEpt201ofZZ1MqzDc3M/3ikIuxw0EFzyQ8P5Jaz6HMrt27lY1ClgJzkAwLrh9FKIcuPP9zQMA8Z45d4/Cpv09rFodk2Ezs3btXfcdzKPvsl1+e157EPOez2HuoKj86Mqy1mKwW9veG+kZlmaDm5vBR2Q1ulzKwAOLcD3OdA7x/86//t1Ve8t0Ie1evcrUFvlULrE7wb9Vsqy9abYHvRgvUtuzNcTotEKlU+bTUfHj2ATBXqC6M8hN4lldwqvANqeyZrIVLoub2ui2TQtWZsfjomE6OPcUlqibO7wg6FoCoAGpOD6ROtXiPUzyHqvMoTQFDUtshVUo7oLDwud8AoQKiMmQCnDmA9NsBUUCuT+pQgKiAm1Lyv5mqX4C5fGb+3wsekVohCz6jTqV0F1XTAyEzf8hcFO2JhnXPuVjCcviUlpaYt6LCgqGAOdjXSREHuJEa7KSbm+Or6fJYMpuVEiRcGrXxpQVbTCdsbcMaO3hwv3V0blWBluv379vV212WXFg2Vyxl8cUViydTVlZXaZvbt9jmliYLRcMqwgFkSyZSVlVOapDLYomYxZIJA1wvrqzY5NS47d6ywV5pb7eS1IrNP+g2z8hzq8mkLJSMmzvBQ3DKspZyvEJdGfNYRlYAFLlCgQkYwSvL7fM4316v/i2IUs/jl4IUyJmjAr0XKwYHmqJgdcu2gH5VvrwDxAsKy7wQVMLKFxW58upN/VPB05Ux4ag1M7NT9uzmFXvadUvKZQpH5RJpc2VzFoiEzB8JChQCRQnUfQHnG9UoXppUqfdIvQsQdb4pjCDls4AoXqPyach7jdKfeZAvY9U8sC0UXuI6kV1zfYx11KIqGIWqNl+hHi/eNOmgg9Y38Nx8wZCtqcdbLK509dKyCotESzR2KICTTmV0rQTNUnWWllhpeaU9HxywR08eKXUPhVBfT48gKUETQTOBBmph5ihBem/vU1VABo4RALAuOPBqQOn9jY0btEagyrt7t9uGRynKERKAxCcTpTHphaSgAUspYAPsPf35ab3H+OiYil4RiBBEAlZYb4AxgBOuu7Nzu4IRCoa89+4v5TeH0u3ll49KGQPUwdNUaeDlpYKT+HQSoH788UdSppx49aRT2MHj0ZinTZq3bFFwduHLLwVYUQU6KeHTChQJzgEi+IMB5VVgaXlFfoxABNLlCIwJMlFyEmxTaGFpKaZgj2CR16FO69i21dY21DtFNlxuwTLSpVHjAAZRf5I2j3KKYIp5D6RA6UNQTuAFfASKohAiNZP0RwJBrpH3BdDibYrSi4Ig97q7FZwSrBPcEzADkAhSCUB/8ed/Lijw0ktHVESKa2U8USRnZmZOAfumpqa8X+A1e//9D+TPSVozYI1+4p62buuQ5+X/9X//W8f/13IqhoPHKOpHIA4WABR3qampskAQ8F0vRSnqIQAHMAXQBhQgoOfe9u7bo/lP2jFqJpR2KIZVACXglyqScUN7oVBFeUxaOmObdHDeDw8+IBZjHYUwY500d4AxfnGoKgmqgZzNzU1WRQGclWWphIDEHETwvnw+awG+jH6f127duqFrB7o4IDZticSKPXnSI5+8to4O/T5tin8kSkPBxozZg/sPZK+Ayo4xdfXaNZucmNI3sL5jW4dUhEBDAnPaCsU1QT7VtzmoWaSCfCIh8MC1ErCjdrtz964UUaytKByZ0xQmEbBcdlSUwAkqnX914Ss7e/asKqaTdsr6Q8o+e5ZT5IaU++f27i/fFZDH8xF4wby8eOmSwDSqQEAHUB64pNRTc2l8k66MmuzUF6dVgZrxzLhziqylNV9R7tGfzFEV96muEtzCAgMVGWpcfDFRGZL6vGPnTgF33h9vV7wKgbfADebGpctX7fLlq1KCMU+uXL7iVIVvbNQ8uXL1qlL1qQ6OynhL0xZZptztuiNFOeOLOcCYxK8REPv5qVMCYQDGP/yDP5AiD4DHIQbvB3QqKNAOHnpJle/pd0As/cb8p/gK1xiNhNVGKKdZu7j3211dAmdHjx216uoKGxx4JjsRDhg41OG9ULxxMAHg/du/+zurqa7R9QGh2OPm57E76Ndc6WhvExDmMKVpS5PWMg6zSstKNFYYG6w9KHe/OH1afUL/ohw9fvyEowC+etUBdSXFGrscRJWVl9rOHbsEoHRvYxOyUPi9d35fxaA4uFAF8Jo6FdWaGJ+w99//ld24cVsVwUlBJ2MIOyYOUIaHR5TarbW/tNQOHDggUAmkxe+UNuVwiYMKAB8HIqxtHF5wwIIylvbAbgIwv7Z+jaVSqA59mgtUY+dwAPDncbn1zRf3J/uTfJo0BxYTQOSnPbIDWVvfqK0YaxO8nCk0xoEBexXQm9R8dnBAGtdOX+Iz66xpUe0fHNhgLzM+wT2MWSKVkc3MW2+9ZZVV1fbpJ5/bjZtdyopJ53Iab2tqa2xNdaUqreNLCmgHsqHyxjP093/vHXvrrTft/Plzun7mHoCUNvfzfOLz2MN79+Uhzv7IoR2HYDwLyDd4zRr78ssvtfe9euKk4CVrIupq1mj2e9YLlJvcA8p81kfB/Olpze9NW5p0iKVifdXVWmN5xuBnjAnaBz9RxgxrDnsSBzPMdfYiR53rU5vQZ4XMKg5NM9mUChbOkZ5fWan1h9cy/lnDWf/OnT2rMbdnzz6pUfF2Zd1gvKPY3H9gn0XCIamZWQOAl/imoozlcJB2vnz5svquoJJnX2W/YH0iY4l2f+N735NKl0c0LB3GJ7Hu6FFMQ0FCx7O1TIceKIt5JgLg0h+oTtnD/o///f9c5SXfjbB39SpXW+BbtcDqBP9Wzbb6otUW+G60gLeoIecOBhVk8CDCQ7Eq0pJ+DhBNUMGXokl5EvUCOjkenKSor1nfILXh4MCgZWNxpRQDtwpen1k8514URPr7QNRRcAJXU4KN+r2CD6ckpAWglG/Pb6bLA5JQ4+ULGwGseJ9cOuGAVVUDB7f+4ynzgDi32/HtVKEo3g2Qm/cLfVEESp9RSJv/RtEcSVHz1yZ4m68aHwgLirqLokqXz8YSlo0lzQVcq6qwQGmxKsWn4XYq4uSkc/PN51AUiavh53iqVlZVWNrrssnYkiVzaatbV2+HDx2w9o428wYCdubaFbvcddeiObe5lpNmibRUn9UNtda6a6uta3LSlqZmZ6T6SyXSFgkGLRoM2OLysk3gG7W0YANjw7anZZO9tX+PrQv5baX3kcV6H1hlYsUieI7l1buCmaS8Gz6vcVknFIoyhWS9gIoSX1SPeQKkoLsVmBBkBvm5B/CJTQIp6Jy6UzwoDxyVGl9Igc8XpiooLPOMVH2q8eEXTNWYUf+hZMZCwekXgXdgdDxmcz33rOvCV7Y0Om4Bl9sSy8sC+3hyCoQGAxYK+6XwCUZCFgw7/qK0P0CUbweE5v/tm56ogE35j+ZT6lV8Ka/+LPy9UKxLgwwgmrcBYFypipYzXo35BknJQ+BMKimVCUHw1MysZTIAxWpLJDMWKiq3gedjlkimrLyiUn5cKH5QshK88X74gAUjUan+CDJUaf5ul61fv1GVsAkm6C8CpFs3r9v9+93y5Ho2QAVzihC8ZpFIsYIgbA9I6/T6A9bWsc1mZqcEIq5euawquydff13edwRYBKiMEyAiaqGTr75uw4OD9rd/9dcKmFD6Ae+cYgxzUh8RlAEfUZwS1BDcVFdXCkYBR1CQXr502Qko69dKCUffEUCR6ggo4j1IyUW1Vd/YICUoqd8oPQGNkaIirXGAHdLbsZaYmJzSz0mBxMMUoIZSFRVxz5PHgsPHjh23sfExO3/+jO3bt18KN8BFUbTEHj96KLgC6CGVHh/S9Zs2CUShvEHpQvAF0AAsocpLpJJqBxRgBKAE+4BdwAlKSOAYvmkE26RGr1+3Qa+7eOErpToCJRzolFR70FYAXlJmAY58Ju1Beipru5NWWSyVGUEtKdn4qv3y3Xetra3DfvD2/8vee8bWleZnnv+bA3MmxSQmiaQClUWlklSq7krdlTqM1y63PdPdmIE9XiwM7A7my+5gsbtfFjsG9kOPYRtoe+zZsbu6uitLVaVYyoGURIoilRgkMedMXvJeLn7POZclG+tdQMB+EEAWBLEo3nvPec/7vue8v/f5P887Vr9ps7xP29o67Pq1ZqnDsFI5dfKMyhp37dlhx145ppTtX33woRLYQwG/bd++zfFmm5zSYhOlohLXJ8etqDDf3n3vXSmLgHMcy7lz57QYBwQ8fPBA/nmb6uukPuNaymN2eVm/CyDAYw9Agkcui+8vPv9c78VCuapqg1sCP6O2QulGvwLYAAWwlqA/0iYAJxT1+DLiu/jOO28LhAwPDUhNjKoKxSOLX1RqqIYz0zPUR2JLALxcwSQsFJhjUIpOT06rjwEfKbcGNqC6pr+urHjsr/7ir+yzL47bn/7pnyrQiRCVL744IcC0a/cuGxwekv8im5BOGEu6SttRyhGyROjTwvyCvDZRNKPOQgGpagKPRzCN8wUo0T6o6m7dbLb+XkrrY4IpAIcq/Bp7e3XuVRWVAhAc/1O8OqemBUYdO4oMlbQyrn74wx8JiAJT+SyAA9cErz2uC9By967dKs8GVFRWV9vw6IimZsHfq1f1N0Ad/9ix4RFbmJuXXQRluvj69j59rP4CQNnb2Kh+wucBISmpZg5CwQ3IIXCIsQvg4PkENV56epbt2r1H/aP9brvmkZcOv6T7yy9/+UuNXcHE4WGNk/fee0/viz8rHqKEIgHN+SouKREI+fDDDzVWD+4/YIXuZghjk7bgdddvXNd4wLPw5ZePae5RG3rwEw3r2ACwWAJQav7g/gPLz8vVfEC/pVT9yuVL8oOk/LvncZduWYBp2oF7GoCcMYva78SJE/IlRrmHihcYgyIXG4cDB/dLXbq6wVFQKD9e5nHG5NYGFIV+eWEydgCk9AXU6wAwwD0QlT6CFyebLYAeSqBRivL7qIIBvYAtzo8NFwAxamY8h2lX7H1GRyfULoDrhw87LRAKqhyZOYXrx7zO/HD+wkWr3bjBGhq2Wiy2oDHDRgSlzWyicc2++OILAXP6IW0OBEMBypyEOpaNOO4/eHAeOXJU8xRjnnsEqtneJ08FfXmWZfOZjS7sKNg4U1n3itmtWy2WnZtv1Rtq9P6oy+mz+M5mZWTYoYMHrbSMcKxhXfP6unrbvGmzLIUYL/iv0ue+/OpLjTXa6FFnlyDxd7/7mu3Z2yiP1E8+/VxK5pS0VFkgMSczP/Os9NYbr1t1lfN8BuDm/tVy+5YNDg3YD3/4nq4744sybe7pVHHwWEw/wiOz4+5d3TP0qJNYsf6+ARseGdJ1YlOA32czAcuK8998Y1euXpFykoAw5kS+2IgkNAzFKxsr9GmeE27ealYFCJuBXOOkApR+wFyFmpX5FujPGC4tKdHGKKpMfFTvtndYWWm5Njp4/uO+zHzMHMcG19BA36r9yujwiGAvawfukQBcqjzw8mSTnFJ35kHmbe6NbFQ0NzfZ1WtXlPzOBjz9GMU9x4kfLOMM31RAJmOPjVaFrT16JK9QSu/ZNKRfcT9Cpcx953vf/76Cu9gkw/4GSLy+olLA/OOPP3I3TYplPfHmm29q/XTsyCtrvOTFWPauHeVaCzxXC6wN8OdqtrUXrbXAi9ECgezKFfkm+ny2tBhzSjWDQQUNUK7MIogHBPlguYpPzgyYB3Rhhx8FILvd7LAO9g04qk6eznjw47XAniQQRQHnps47JfQrUtfpvYCXBA4JaCVcZSDgyAWQq1AVTy63ZF7qO7eEPvk9ied+v63E8CFl4eoqB1cvyTMl896A+XwRB4ZKyYr69Z8DoknV6DPBOK74T+csBWDQvOGIWdgFoumpKq1eWeQ4PCqVD2ZnWzglKuUnD+grpNAHApYaIfQlpHZY5thdSJaema7gk5nlJZtYWrAFS1hFVbkdPfKSbduyyUZmZuxXJ47b3a4uy6FUf3pRCkgWEiVV5Va5ZYNlFORYwueRn5d89BJmkUDIQuaVv+Pg5IR1Dg9YXWWZvb5vt1WmhW356SObuXfbMmZGLXV+2gILc+ZPJMwT91piGdpIqfeSLcdmLRFbUhl6xC2L58EU/7ugStCBol7zh0lLD0l9CRBFweH3Bi3gC0uBDFDEpkGqScFE9zMExd3rw898wM5kn8C2wYWmqrR3A55WCPzienBNKUXH7zZu8YFeu3f5gt1rbpI1A2n03oRjvo8iNBQNSHEbSYlaJDVi/hCl8j7zBfj3oPnxQcWHlDEjMBo1fyAsBSxBTCqffzaASeX0hGZxDpzXM4pRJynKVZC6KmP6Pn845qVF9QFS5hl/S0sJW4rFrRdI9qTX5uYXraS6ztKz10mZ4g+EBC0Zw3h6UQb5qPOh1dTWWs2GOpWfAt0AAyw0akhEz8xSijHjnzYQRMvLk+qDklP8uxw12KwW4Izx2rotVl29QYvjqblpq6yqsAf37wkGAQFn5uYEUHfu2i213K3mZpudnrEtKt1+YgN9AwIQj7u7bXBkREEsqDcooeZvgCiwj4UsqpORkSEpCQ8cOLjqw8n70iaETC3GFrWwY4GOeguFKRBGQUkLC7acINDEowUrcxuea4AvJ3Aqos0TFmkEoADUAE4cH6AyqV5BwdbchEowbBs2bhBsIZBIJbN1m90AjajmSlRg+EICPFHREBIByEGVyWKO3yGAiI2IpFqX82TuQeVFgBDHTpAMC25Kdk98eUKqKRbo2xq2C2zxGsYYC1MWbCg9OU5+VlpWLsWq1Fg5OQI5jj/krGAAAILvd+9tVBn+V1+dFIgqr6jUoh7VMQm7AsNTk/bwUaem6onpaTt46ICgxNVr181rhKgBTf1S3O5BJTwzI88+vigPJpkdwMsCG5URUIZE5IatDQ78GBtT26N4AgYBQwgoATaxqKVPokinUgG1EG3P4tgprZ0XWAQCoopCOYpyDpiJhYNTvkyC9JDuZSyU+XcW40BhFLP4Nzol4IuCEvyNVyQbKmzyARdRidXWbRScAh4AIACgd1puCY5UrHcsDPCI5NoD5VJT06QCffSwU/M8EIAFOQByYnzS0lLTraunW6FfeF0C3E6fPmNfHD8udSGA63tvviloBKDCvxQQRfsImnk8gs60N4CPxT3+kACNb86dtcL8PPvBD34gX1Nn3DQdVncAACAASURBVNZJ8Xn3bpuFgyEt5mlH1LyEkGAHAPBH0aVQqc5ObQpQ3s/xoGIG9NL/AbPAEDZfCMbhfVCAozhFqY7qDIUwykDmGsYX8A0PUUBTx70OAVQUfY6H6KIAPSFj9A/Ud4xX/AZLSkrVNowjgC/3R8YVqvTPPvvcLl+5Zu++857aC/XgqVOn5En8wx/8UP2S6gwgLwpl5jjAN2ADtRxQiGvyn37xC3mJ/vxnPxWI+fKrr1ybi2ndp+hXHB/HBTA9fvwLW5hbsN2Njfbq669rYwRvTQB8fn6eyrZzsrMEvvA4ph+T7k474h/LdSgrK5FfN6rJxEpcqdfAQuBNZVW1LSzEpI4EIgJUUYPTp9gE4d8/+NUH2mzazDPAyIiAHqD+Uecj9dPcHCe9m37z2muvr6rLUQfjrzg3OyMrAMYG7wkQ5eco4Dg2xivQD4Xc454eWU1g94Fil40lVNe3bt22nbv22ED/oI53X+N+/d69ew/U59hsePDokV2+fMW6unps0+Y6y8rKUEn4hppqqfgAe6h4KaH//PPPbPPmTfIZRY3bcvu2oCzgnrJl4KpCk/JybHxiTGFq9H39e1eXQBlzYU8XSsklzXWUl3P96ec9PV12ktAsj9deffU16+zstrPfXLCDB1+yl44cUcjVzZtNtmPbNlU9YdegRw6vTwANJSp9gfkCUIc3J5shXBeAILYiANG7Hfest3/Atm5p0PVDNXvxmwuWXViorVzGEsrWQtLp1xXqvsI9tq29zWqqKu0P/+UfyMrj66+/0v2VyZcNPPof54evKeAUWwAsYBj73Pe5Zzgq22yNY/oT9xQANYAUhSVjD9CHinvvnkaNJ1S5jHMgJgF5zBUTE5P6XTYvsL5AbYy1AeOWfsX9hHHNvbagoNAyM9JlofCb3/xG9+QD+w9oQ5R+weYA8xQqcsYH0HluftaOSXGeofsD/Z97Pxuz+FCjmOZ9sDPh0T87K1cbD8wnzDVUdBDwdf78Oduxfbs2spJqXTZ/mQd5qqIPMB+hROY5B+U7qlA2L+k7VGQAarHk4IOocKF/19bWCZ6eOXtO14vxRcUM8y9KcJTePBO9/tobCtj7b//4T9Z4yYux7F07yrUWeK4WWBvgz9Vsay9aa4EXowUqdxxemZubt8mpaYdNumBSUUTyDCUBBmbjli7zP0ohdQOGbMUiGeky8ceonoUaC8U4SlEFyCQsseRCSRdMJkvmHfXlM56kbsASO/0oNAlWWl5YUFL8twrTb2GoG9ftvkeybD1hXlR9oYiAVyLm+Jz9P4cqeczrC5qXEvdVMIXq1Umu5/ieVYiuepE+o3Z1gn3caRIfUl/IvFFK5VN4EjNPSpqUj6TAA/v4t7ScLPMGQzaL3+oSSkBUoCFLp6Q0TAhOQg+CtGUoGLb09AxbSCwrTClBkns0ZFV1G+w7ePRt3GAt9+/ZiQsXbGJq2oJLK+ZfjNvywpLgY0HZOiuoKrXc4gILRcPW2zcgb7Kg12epgZAFEj4pTjr6n1hOYZa9tGOL7a2qsNylORtovmKLjzosN7Fg4aV5S8zP2AqqrYTXPAm/BTz4UaJEnTFPPCHAGvEHlDrv93qk9ApHo+YLes0X9FkgAhDlj9/1SvXJTzSAQhcIClAEiCaBIn0uGWAkHwEXknod6KlrKp/YgCOlRVXpjbtQFPUq/QsYuuwAel5PdfrkhEroW65csoXRcQsBRfGr9XhU+e4P+iwUddLoUzPSBKP5GWX1QFGgWiAUFgj1BcNuGr3jNfotEE2Wz7s/k0oUMOqokN30JQfms0mgknuvGcFUgqJOv3B+H+WoW1bPfsL8gs1Oz6r8u7mlzeK+iFVW10tdB1Do7HzklIqPjtuK12t5BUVO+iuvm5s3HyEApH2Hw1KGsuClLJx/wz+LBf/3vveWFRWXqm8TgIS3XEd7h2VmZcujkzHKIgMVy/zirBRcbXc7tOCqqd2sBTvvj+oHcHWvvcM++/hjy8nO0+ITxRahJiwqx8ZGNYToh0ngw8IIcNjRcVc+YYCssvXrBWEAp5RF5ufmWjQ1RaoaAAMLNRaqQERei8JUb+z1CH5xPPwei3sWcFxveYmuW6dFISFCgL6S4nWO75rXIwUpC2NK3EnG/vLEF9bd3SnPtczMbOt92m+Z2dlaGOJPiqKLBR2sm/GLUomSZsAkKjYWjz2Uus7OKGAI0AsAUoAaoQ5TU1qo8nuABxag/BwVJXAiOzNb8Jc+yLk4wRURnQ9KQJRE8tgrLZUaG9UoYJR2UNBRPC4Yiq8lc0x5eYW1tN7R5xEWwWKekCW8RE98+aVdu3ZDXmvAETzlKIm+euO63of5F2C8a/s22R/QnvjVosoC/KBSAkwBW/7+H/5eKt0D+/frOrGQ5TyBlQRdsdBnLNCv2ExpabmtBboCUOJxwSmCpGQ94m6kcY0IRVmYX5T/JItX/B/xKKUcFxDM9WUBzfHRtzhmlFBAMUqNARxAJYBcVVWN2pLzQFkra4N5PJEJffMoHCojPc0yMlE3xaTcarp+Q8AE71GUWEB0LB04RwAEgVQo55qamuXhi7fd2XPn5LlaWlxmzbduW9PtW/YvfvQjtdNXX30lMASo5zN5T67N9PSkyrjffvtt9SVKiAFJWA0QroIqjrbGZ4/FO0E1KOXpJyjAAe+cG+dEcjh9vqJ8vfX299nlyxelZMSSgrYFBrS0tgjwAA+AD8AaynFRVFZXVamv0C8JK0LdzD2Lz1zAb3RpSecP5ObY8Mrk+Oo21sqHkQ0ZwsqYkmdnpmULwt9l5etlnQG4BjxUVlTIlxJPUxRYlOOiMmy726Z+AXQcHBzR8RJoJW9HfBzn5mxwYFBABEjKGKHvswECkAHkcI3pU/guopbE4gN1IW0KxOQ6fH3ylBSKu3fs1HsB3ICHh186Yrv37JXVwjeXLgqM5Ofm2faGbatzCmCR/s58tGNHgzxvk1AZhS7QkYRtgCcWHJEIKe3lUoyjBKZvE+aCwg9lIP6veKdS+o4CjuvKpgLnjscyoU4o2oA69FlgIZsRlP9iKcL8hKKd+QCI7iTET1lqSpr6GpunQCngU1lZqY4bP3GGGtYn42MT2jzD8uNuW5s1NTWp2oB7ByF7gwMOrKV9QqGIFJsnT56y85cu2bvvvaOx9+mnn6lfvP32W3bvXrvdaG6y6soq27evUf2T+R+1J5sPlIdzPWhjguSYAwCh9Huu56GXDmrc4U2al5+rkC+uqyxKvF4L+LwW4lnCTApN7Dz4DKAv44xrDzwen5zSM9HTp30q/6YdaE+uD57NwGmCkrjH4H/d2Nio42POYE4FkgFqAXXMZVzz7q4ejWvCD7nupeXlun0vzMfs3sMH1v20V7CWO/trrxyzlGhY893A4JDmcIAxthbbtjdIHX7m7GkFbf38pz8TDJ2ZnbbidUWqwJiamNRzEMfHvZZ7nhM0WKtzBGoC/fDwpg/RPqg5gYv08+ysTHlYs1lApYF8NXNz9ezG+AVmp2Wka25FYYvlBFUGrBkUgtTXp2Ar7vHMH9wnuPdyvZi/UaHz/MA8TJ9lwxHFN+93u+WWFRcVSjnNNWGzhQ04jsG5T41KqcvnMDbGxydsZHREYwRbEMYIzx/MyYBf5qwjh48IQDOH8B58Dv0BaM29FUsC7CdQrHLOzJVUwFHVwTHu2LFTcyD3J0AyYVmcI59Lf8SaBgjOxhNzCin1KG7ZaPkP/+P/vMZLXoxl79pRrrXAc7XA2gB/rmZbe9FaC7wYLZBRvm2FhTa7sTwI8ADOQ7qAB+oqErpJ/46E3SAc+E1cYIzgG5Sd/H5GVpb58dHqH3Rh4oq8FoMpUb2vvNUiYamX8BVCvcOOs5SVPMASwuPDO9L070vzCxZfXBAIQunnfB4CzKCjJF1cdDwdg379npLlAUlevxPmtFp+DNhk8Q4cc95DgIkSeRa6+D96UJG48Je/9fuuSlVUyl2Eu6b+q1cWcZ9DRB0PUH+KPEOleM3KMk9Gunl5GMSzcmFB/xbNybLU9HRb9nptYTmuwCQeTAMAykhUQREqp40tKvQBYBKORC1mCZtbXrLZ5ZjyhiqqK+zIoQNWVlFul24226mLlyzFH7SIx29LC4sys4+kRCy/uMAKK0otryhfXqyYwaPWC654zZ/w2MjIhHX299lSKGG7d9bZng3rrSIasoV792ysucmyl2MWis1ZIjZn8aVF+W56Ex7zLq2YdzmuaygFgSUsDCz0+SzoMQv4TP8v37hIyMIpIQtHKU1HOYri0q8+RqiB1+t87wkmA4qSae5ucBEKyySwXlXkuupi+a+6YVVaYju2Bm6Uu/P/qqR3vEUF56VY9tjYwzZr+eYbG+vsNlN5LuxsxYJSg/qkEgXGkWIqz66QzymtDwQEvxS4FAhJwemoRUMKNeL/LRh2vEWTCtGkv2gyWElw1w1/Au46uw6u/UKyT7kgP+mdq2R6QLADUVVdH4tZ39Cw1DowVI4N8BIIkqi+bHPzJOniz+sVCF1KrNhTgmaCIadcvbdXi0eAaWp6lmVkOSn2lEgOjY7Z9p27tQhncYOfF0qMXTt32MT4mBYlQKrjn39sH/zDf7XUzHw7dPQ79qPf/T353128eEHgAwUIKrlzp8/aA8rPyivsjTdftze+96aAxOOebtu8tcEWYouOF9uTpxoHLD44LhZSzFEAmvSMdPVh1K+U4SuEh0VWRoYUPoTbsIBHAcSCkN9jTgMOsGDkC2DMFyoYpRfPOGnrhQCXuVmV0wEvKNsDKjLfAGhQC6FmBFCx+AY0yZMvHhdIoa+z8EelhLqRa8FClTJExgm+Y5QI0yU5LxbQLCBZ+ClFHVVMIOCU+y3HFXqE8gvIgToURRHhK8yTLNY4d17DuaKucQKhnug9WQTTD2hb4B1fqEdR/7LJgroTEAm8YNMCQE7YD756BNjgxwaoBeYCvbgGtRs3SjXT198nH05AAArc99//XauqrhQwBqhQnsmClEUl4Bj1JkCdxSkQmJJ1QDjXh/PjD4tLAAXnDqzrHyDopcs2bqyTapWKANqQBS19HYVmQQEJ5aMKe0HtCGC/dPGiFuQEIGHDQJvz+ahgWfBSAp8svQTKALzY9ALE8LmUDwMcq6tqFOwE7ON9o9GwFsb0JYAUP0dxhLqPfkT5MWohArSA6AA6QGxqarraCKXbIr6qbFqMjgh2Fxauc0ryMzP1cwJNPv38M7UDfYnryTUGstM+lZUVUkHRRgRkcZ3feecdKaP7+/EVzlC/pZ0BT5S4pkZTVCoKXMUWgHJUFE70pZqajYIp2E5QKr3/wEEBQ4A54wa1FRsmqM0qK6ut81Gn/FCZglBRZuXk2M5dO21+cdG6e7pVlg0UBVw9fHBfJfvMkwDRrQ3bpJyenpySehG1GCBuZHRY8y5l16hSsZ7g2OmnqBHpT6hE6X+U2KOynphyyrI5VtTLbAKh+Oa8eV/AH3YZ9C8gNkp2+g7ls2zioDKNxZY1LoEqgOStW7bqvB+4QA7lIiqzv/zLv9L5EY5FCA+vRUHN5x88eNAJ2BoZEmxmw4VrAUwCXl+/fk3zFuOJuYOxSr+lH0pBvZKwniePtQF79MhR9Tvmnmgkok1QPal4CbnkegUFdFFdArD4Ge3Ja7BcQNlHYBfjk+cxNn0UvlZTo35AZQBzMnMXtirMGUA55jbU6PRZ5qVr169qHACQ2u7eEVTCC7SlpcU2byG06KDNzkxp46y1pVX2KBkZOdpkra6pdsDZ4IiO/2bzTRudGLf0zAwpPjkmAPkf/OQndrfdsTY4eGC/ZaSlSjHIYxSl1lx/gBVtxTl0dXcJwNHe9P0zp09rbtmxfYfGAJtkqD+pdMC6gxJutkNR/ia9PQHy2HIw16CWJMmdOYHfCUWidrulVfcQbUQpuMykxgdGM44d/8khW5ibk7UFalEpaD0eKTG1qe3zW2vrHVVXEFD54Ye/FeBjc2VsfMLGxiclLOBcuJ/QP3/03jtWU12lCgA2FZ1nZbPyslIFUvIsUrl+vW3cUKP7RF6Bs0Fy9y7hhlnylsc+gSoBxh2AmrkZj3jmMqyIuA8Aq7mvMscAlGsV7jYsOxe8tbEDYR5NS0t17C1KymzSDV1jE4PfGxik3N2x5gAIc/7Ax/WVVdqwwzKCz0IhzBzDmAAIAxJJjWdu+OSTj3R/btzbqH46Mz2lChLsD777ne/Iv3pk2PEvZc5gLr904aL6aGmJs7lGlQHjh/5EW0aiEW2U8IyCBzCbgQcOHNA45Fp+/fWXCl7ctGmznT51SmPm6Msvaw5k/gOKtra2qg8TFAl8ZfOHeyHjnDFPVcDI2LBey3xy/dpVjYeCokK7dPmy7vn/07//D2u85MVY9q4d5VoLPFcLrA3w52q2tRettcCL0QLRdZsERPWAzM5ubFGgEHWcY224rEU6X7PjE7ayOGeeMNAH8OgmhccSSuTmwZukR0FUnijxEsUT06E9KqXjYY6FXgwFKeXXPkrlWRs4CdtAIYULhcMK0qBUcHFq0ikf/ydAVOAx4LPEUsxWAIXoMIFjqA35Am4mAdJzA1GemZLl2clwpeQpgVNc5aKH9HHS5MNKl/fm5pgnPU1KUB0CwC01zdKyMlWWmaA8OR6XNx0P22F/0FIiET2kobYhIR5VKe3g8XttdilmCxaXAT/nWbqh2l5+6aAVrSu0s1eu2LXrN7RbHfEFbBG/Us+KRdNTLbcgz/JLi/TgFkssSwlB+X5wxaOF3ejEjM3Gl61iQ7Ed2LvJ6gtzzAZ6beDqVfP2PLaMpSULUcK/vKgAA87DF18x71LCPMuOIhggSrI8qlC/Z8UiwYBF/D4LB/3yY4ymoMwLa5EfigBBgXN+wUUgHeAcn06FFPkIKMKH01VW6mcuEFUJfdLL1oWfSYj4rGo3CUalQE5eK/qWY3Ug5S8XZSlus133renkSet/1KnFh2B4PKaMex7oeRBOS41aAIVrGChKOBTHTmgUSuSQqxB1z8EfNB/HrrAl9zx8YSTA36pAFbTkql1RhUr96nB1xxqAT38GiqovuzBUnQmg655bso97PCqdW4ot2+jImA30D2mhFwhFbWYOQL5ioWiKhLQPHj6yW7db9HCPmi4jLV1p6Yyniup6i6amW/fjJ1oUAA3oMwG/z+Zmpq2+rlZJ67ebr0tdsrdxj7W3tdrNWy02M4d9RsSqNtZb/ZZNClvz+jy2SNrt8IhlZmQLfne0t+vnu/fuEaRjYd2IcnApJggm/7DFRQFQFD14e6VnZqpEkEWP1K6EkAQCtq1hm+AbMAM/SmD/7NyMQBpzDRswQCdCWfD4ZLIhJR6VJXCFRR0LNBQuKGQBLKiDmAtRyqA4430EAbu7neCjwiIthFGv0j6oZjlOFu+0KQrV3qdPtKhjbCeTrVFppWdk2vzcrMKUgKf8PgtXgAdqUoAbJcIcFyX5KB/pCYLB6Y4ykYU078vckJuNuqZIG078jJA0An8IEELxhYrOKfWLSXnJ3MICHrXQ/QcPZWswOTVjv/7w1wKclLiyQAYq8HoWnsBZPCX5QqHEwhulIfAHJdrbb3/f3njzTYGps+fOSoVECScqzK1bN9uRw4cF37leXCfag9JylDYstFH3oMwBNADiWfhzHwBIMQ/ubdwvoIPqmbkz2U4OCJsXGELpyTXDQ5U+TbuyocTvMlYZy1xzVKNSNsZigkqkUQPoGNMoC7EscUo2l3W96Wd8T+k4ymngwMvHXtH1v33rptoc+MU14fxYrJN8D8Sh/ejvJHBvqN0osAYwQn0H0KavHT/+pfl9AYEgPJdRwHJ8TojNgI6T9+VzgJ0AIawJAN4AW6Y/rhXltYuxBV0b2pi+wrjxgobiCTt+4nPdy9999z3doyntBTIz9aDonZmZ0r2HY8VHk/OhxBvI098/KBjMvWpDTa3VVG+07u7Huj8RajI5PaW2I2yGtuKajI4My/sXdSlj443XX1efuHLlsjZBKJEGBAPle/ueSiEMBEUlxiYKqktUjJwH/Yj3YIxQ5t4vVViGrhtBPqXFJepfgDyuC/Du5MmTur8dOXxUfQOVIMowABevaW/vkMUEEITxgvIWWPzrD34lOAQM41hQ1aMc77h3XyXf+CMC3yl7l2p621ZrudMqsLtzxw6dO23HRsjN2zd1nHV1tfpsVKbAeFT04XBQthl4tlK67lhkZOgeiQKPcT0yNGRPnj62Rw8faMzQXvJXrqvTMwmQfW5hTnYcACigFP2GMCCOjdLpnTt3qr/wxThAUUwgkJLdi9bpeqEYRmmKErr5ZpMAIHMY8zFQknb/zW9/I9sNlM34vKLaRfm8pWGHdbTf1/2K68eGBMCNSYu5hn57q7XVKtZXWCSSonmstnaj+jHnm5OTZTNTTsAax8LY41wZe8BKXt/a0qLv2ZDhfkz/xocXhR/p8mwWcc8gDIvjJeANFSVzNfMGim02GbAOoA9zriScM3ZQuc4tzGuOQ015o6lJ1i9373bYzu277I03XtN7caz0UVS1JJH3D/bL1gN4BpBMBq3l5xVY2912Be0MDg7bI54rgmF7/LTXBgaGBe8IsGMjMzs3xxq2bJLCEesO+quzURDW/ZbnldzsLNtUt9H27N0jlTj3rsrK9ZbAQiQBrE7RdWQOZGMvJzdfcxZWHfR5NubyCwotL69A9/OPfvuxvMhRoLLRw2fMzBJiNys/WtqRcTQ+OibvXDYXODb6Nb7YeAezYU8QGH0Wf1HGDc+BKIjXr6/QJhDXhfsDKnme91F4M7dxT8MqYdfu3e5mxoANDvQLZPL53Pt2796tioeAP6jPByrTNteuXpdliqxZ9uzVdSCoC1sUrHiYV9kI4f6DzQgbYawfKK3n/sif+w8eyH8bj1DmR7x2Gf+AW+4tY6Pj8vpGlBFgs9vDczIblmwuz0k9Tb9mY7Oicr02V9kcqKqsst/50ftrvOTFWPauHeVaCzxXC6wN8OdqtrUXrbXAi9ECobyNK6g8WfTzUJMsY4+TOr8Y02K8sLxUpS0EUuCzFZsYM4KYHHUn8JHAnJAebnnoAFjMzs7bHA/GKPMkslxxyqIJ4gH2ofhMJsir1ByFpV8wVl+ul2cCCJdwfUgBqC6cJZUegCP16NKiA4z4SvpPiuaiDnVL6VdQfLpBPFJ0OgpRj89JmJfqFOgqFeizCtFvgajaJvl+HPsz6lCl1PsiKvlWmFJBnnkzKJcHiDpBUcH0dMtIy7BAJKRk9cV4Qn6LwLloKKyQIxb9TskRQSh4cIaICbKpxXmLqYQ/bp5gwMory+2l/Y0KtDl+7pw9edRlGRlZlo5fEgrb5WWVyKfnZFpRabHlFOTawlLMBgeGbHlh0WYU0DMhCBlOS7GN9ett3456q8xMtc6rF6zvyiUrja9YeG7ePAvztrS0IFWDoUiLr5jFlhX+w3Vcji85PlseM7/HBESjQTxRQ5aRnmopqVFLSYlYekaGRVJC5vN79BCNDyel50BRlJXAYyex/ZnSeeCiys1dP9B/CkRXh1nyOidVom7afDIMS9lbjgeswre4jgSj4EP5pMvuXDhvTzsfWmxu1pbm58xPGFEkLEWilM2AUKlEOe6AE8REqWEoZHjwAkc5fi+A14e/bjJgKVky7/4/pfFSh7oK0YDrlyog6gLf1UAp1zfVVSmL5gqMun8nwa82E7AKABz7bWV+XgooVNiE2gSDKRYMp9rkzIwNDA7rs7mEqEfmZ+et9/FTKSPXlZRL3RoKR6XKow9RsggYeNzVaU96uqwoL8fCAb9CvlCJck3x0QxF0+1RV69dvtZkU3MLtuLzaAEaRZ00N2c5mdkCPzhwjE9OSFmFXyEqD8r7sCMoXFe0qiZnDkH1Qlk1ai2gGQsdfAMBRygMASeoTyiPRbUCKACsAVkcIOCAga1bG7Qwmp6aFJBgTOEBxjgjzEbl7oGAFsKAhW3bd1gOXo0TE875p2cIFk1MTkm5iiKJDaT6TfXqx/Q4FGoo6oBObExwLVEUORC1UAt5lUn6fApxYFHJ4h01C12Rc0ERxyYQr8EjlPOnRBVlC12DYyRchOkU+MDieWJswmZn5qy8vMxReQ4PCsyyCAQYoGgFJgAKUfUB1TinmelZa71z12KxuFRlUzPTem/UfFxv4DPzFqXUKHXxkv3mm/NaaHI9v/jiuBR3y8sxQXGCaljIk3TPcdLuJBzzPi8fO2o52Tl2p+2OoIIUWmNjUr7i1Xn27BlBL8peAaQXLlwQzKBcmzJ2FJLfnD9vzZQm5+droQsA43516+ZNhYoQ2IEHKopuEuJRhtbW1urzAIe0KRCmsKjQGhv3qY0+++wTLWxfeumQYAKwnUoJ4Bt9A0sCbCkAWEBlfgbQ3LNnjyAENgqMMcq9gdosrFG808do60g0RZ9DAjHWBwBRACEqLj4DcMT5cB8CVHFtgKEcKwnoQFxd44kJ/aF9Dx06pLZB8SibirY2eXiSVA8EB1Tx7wcPHNSx4pcI6OIYAWFADUA0qlaUT/fvYXPRaeXlpeqTwH6uCdeH8U+5MoEyXq9PZeWotyorqvRzvPUANXsaG2URwTjkXkAJKsnPA3392vA4duwVwT/K7hnvn33yic6TMBKqIxgzOTnZjg9vSoqbil5uj58+1cYB8BSVKqCmb6BfvqS0G3CGfqbrHwgIcDKumTuwAHr08JHGNz6iwGzmii1bt6ov4p1JP0dNx5h/663vW3V1lQJYgC7YgrCZ0NbeYeMTkzY0NKIqBkrM8edt2LJV1wSPReayzOxMKQyBjsw7+BQzH+FP+PXJkwpo+ld/+BMpfAEsXBv8TqmseOON1+W1jMoTpRrX5dDBQ7Zn5y7NhwSfXb9+VSpcPJIPHzmivkJAHZ6NjCPaFRiKJ29qaorUk6Rw8zxWsb5cHp7zcwuyHWB8Ar15lrh08bxdu3LVSstKNA/wjAdgQiF69eoVbSZhj3D16mWBP7xcmbcpu8Z2ad4VjQAAIABJREFUY9euPZaWlikv0Rs3rtuVK1cFTtkYOHr0qPm9frt3/6HNzs/Z4SOHBU7/05//ucB94949Uj6yGc7YYR6lrzI/01eBTFgoXLx0UZs1JKkDpFAi8npU/b/6h3/Q/P3W229rrgNeAviBW4xXxi6bEyjdmcfffPMNbZSwKQVIViUO907OxusXdGYMLS7EbGhw2Drut6sqAqDHvzEPcC04V+aXPXv3anOIjZyaDTUWDODT2S0l6Pj4pH1z/oI2FGfnFvRcwGYEG3PMLQqnyki3yopyW7euUBsAzPmoaLFCYu4kCIvKJ3xo8RJF6c21wrf4/v0OgUrUtMyTnC9gEfuPtLQMu3GjSW1YUVGlzT4yAZj3eYQATNMP8SIl6G3nju0KrqP/Y41CSNfc9IygKkpLVPFseHDv4BhQ8Gs89g/YGCrg9AzNu04pfYHUvEBM7pU1NRt0T+7u7rFwOCAQyVhn/k5NiWjTnHmO60eiPepa5gXu6ZT65+bk2ZYtDVIAM98xduj/wHJ+jw0IKkPYYE3eOxnjpMkzJxL4yPfHXj6meZv7DSXwrxx7RUD5yeMe3Ze5p6RG0wSMmbf5DHyfCdLEHxW1sWwm0lP1OVhbcM/BYoFj+l//l/99jZe8GMvetaNca4HnaoG1Af5czbb2orUWeDFaILV0ywqLexYWS8AvCdR88u2UGjA1RQuBgoI8W19aoof/B11dSosFTMQXCYDxWHZ+vqWnp9ro2IR2m5UeLzWbScEp0PhsuJILQ30R/Kvw8VlWOTPp6oI7LngUAHRnISdgxkkUXwHOKQSJUndKC72CoatJ8bwPQDR5GZ4TiH6rDkVP4ypFkzA0eWDocLxBeVmiDsU31FeUZ4G0NIv7KPHnnwKWkeU8qHsCPpX+L6JKmMa7FfgWVcACx8u1IJ3YsRHwW9xWVCo/F1uUL2YwLdVKi4tsR8NWLf7OXLpiM6RdU2qXkiLF3CLK3nDQUvC8y8pQcA1AlBAMHtQpsQUyAlcrq9dbw5Yaq68oNt/0uHVfv2RLlA1PTlp4ft48sZgtxRb04Mf1cdShyyoBZNefwBM8V+Xb5eePT38yUiKWk52uB14WFFnZ6ZaSGhFEclLnKT2PCCby0GlJIAoUlZdo0k/U94+BqMKI3Gvx7RV2r/QzPwdgC7C7ZfTK30Ip6tQirsQA845X59LgU7tx+mvrvHPHwh6vrSwuWICQG6Bt0K9FIhYEoZSQBSMh84dDjp8onqhBoGjIAgKiQF2/eX0B5w/9NXkuUrsmA6BcICq/1GRolKsOTYJRWTt8e1qulNoBoskvnQvjIAnrfSbaCXlENUgAwuSUTUxPSrHCMeXk4QEalN/hQP+wtbbcUfki6eu5+QVWUVVjm7Y0CDiMjQ0LNkyMj9rDjrs2+AT/zTyFdKDMaWu/a/cfdlppZZ2VVtZa/9CotbZ16OdZ2ZnWuK9RqovHXY+1OK7eUGsl5WVKQL7b3iZgsXPnbpU8tt/rkGqShStKMsASC07gBItxFmFAGyA1UE5w2zzyyKMUlr5YUVmhxRZAEVgFtEK5ghoZ6IhCsGL9es03nDNqJCBqUpXHIpT3RanilNSZfDGd9Gc817LkGUa6LaCzoqpKyi98Hy9fuqgFFwCR0AY88W7duqnFFv5+hHE4YU8TduXKFUEt4IfUXQ8fCkKwkASUPu3ts7Y7rVqYAQUAz3zPeMevTCnW8bjdv/fAZmdmpHiiRJy2YcHK96VlnENQoMQp359RyTn9lTZhoTw8MipLBRKIgUScy65dO+3ixUsCFyyM6+vrBENR5x09ekRBOLxvT89jhZts3bZVcI/FOItUgk44tq++/MouXb5ov//+70nRc+bsGUFhSkpR1ZDWDGSg7QGanBuwDjUu7w8kAnz7fAFdNxbjDiBLt/0HDwpOnzl9yoYHhwRoWHCjxqOd6EO0GdcB+HD58mUlj6MEArbwOSz2KR/esLFaC17KNSnjpG2BYfQXrjsl+oAMgDOwBQDhpJ5PqaSS96fslUUx8AZVYXnZerUzx8U5MlfgO0ficklxqfoeczGwj37OewAFWNwDNFFkAtTx2uUzUD0SFgQIImiJTQKuKecFmD58+JDKgGl3fAzZANhMGToq5eW4TU6O67WAX4AzSjDKflnkz05P29atW6ScE1jOypYXLcdAWT2qN8Ah7cJGJxsbnBvKSfwKh0dH1eYAEpS/La23BZy2bWlQaTNjlHHJ/QLwhc8hyl28CQHsnOeVK5cE/iltBsyjzqbfo2YH2DIPAicYz2MTExq3nA9z4c2mJt1T+HxAM37BhIChlMdmQKFEDx7oD4Cc+WJpKa4S8rY7d3R9N26skRUI1xZFIbAIFV1mVo5duXZdSj/6DkpCAoOAu8BJ7A9m5lCCLwtYA8xQ72ZnZimoBsXh3/znv1WKeGPjHvmvtnfcc5WStbIlysrMkOoeEEbg1VtvvW31tbWyOyheV6JQuY77HdbRflfHBTQiBAbFJGAHAMUmDteSawT4HZ8YF9javGmLlNEcP/MRcxD2DFwn7CKYh7/68oRdu3bVDh44ZN997TVZxdAfpcSfnZWqEh9iVJyksRNshMq2r7dPm2oEijE3cH2Z346fOLHq20twWE52rq2vrJCivam5ya7duCElNm2J+vG9d97WvIe1xG9/+xu7feu2k6AeCNjuXbts+44dsqd48vix5ic2OJgzUKVzXO0dHQLhzCkHDx6wl48e1bEyr3INaB/a4L/8X/9F95If/fjHmkuwdWi+2ax++NrrbwrwAkPZgAEooqjEQ5QNXc4LP9/xSScADn9b+hLnwPMaY5d5lzBBfFQB6JStc626HnXbnfYOPR8Ayp8+7dUTCcfC8yv9jjmWTRTCzej/BA7V1FRpk7m0pNiGhwelKt5/4IA2zeZmp6XsxEKBOZfnOTbUuA9+8cUX2jhEhQ4Ef+nQYRscHrb/+qtf2XJs2TZt2qJjxrpkcnpCykw2Lwnn4hyl/GfDqqpKmwZAdf7mZsjmDn0O1TU/n5mdk3qe51XCvJpv3tKGw3vvvqf5hGvAmOzs7NLGMhucWCaxaQKAZJMyEV+WRQfrkMNHjgqkYpPBPMHGS/vddt1r2dgEvDIvcfx4uaIIBYhLhDE363hOLy+rz7IZgT8px83zAMfTuG+/FNjfnDunsQKE5txR2KKoXleE1+i0NjscuwgHijK+Ze8yOmwpaSlqOylfqSJKS7fTJ7+2P/+rv13jJS/GsnftKNda4LlaYG2AP1ezrb1orQVejBYIFdTKjDBB6TYKplBQ5csqQ1eqfNxQYxIoFM7Jt4rKUnlC8qAzODSiEt3E4rL53AekxelpB07CaIBn8lT0Ca7Kv9Eti3dK7n1O6T1eeIsxQSjUoKhOUaByHPHYgq0sLzkAy4WgKrN3PUXZPefYeDBfTfCGQCahqqqkFXnvlBonQ5zkNYo6z68HYYV16DXO+zklya53qFsyv5psL4VpMkyJdHmAVsg9Br950jMsUFxkgfQ0W/b6bcXrM28oZNlpDphZ8ZG4HrIFSjFn5vQ5aRi8+/16uJUvoOurCnReWF6ymUW8IIHUMfOlp1pRYYFVYbA/M2NtHQ8EVVMBoqkpUhzxQAh4BUQSrJCRnWkj42PWIx+8Bcev1eu1aHaa1dRWWm1lqdUU5lhPS5O1nfracik1WlywyHLcPBjlLwFFUYTGVSqPUpTQKxYBQNrleMwCWC14PBby+Swc8FlqNGy5CiLBty/FsrIcIOqUmwNBCCnCdzPklCcBRAOu9ybwMAkQdW1dVeU/VYjq2jw71pJBXa5SlNcJnOMlyvfAwmTIV1KtzP97LDbYa01nT1lnS6v56fsLc+aJL0u9i3IpkpZqkbSIIKgv5JddAwABlW4wFNaCz0f6vPp2QP2LPoxfJ8Faq4FRUry61g4CpM8A0dV+7P4s2deePUWdr3t+bsCMkxbl/hEE5v1dNapyy3xmc7MKbQDQARgJYLl67YbduHFLKfVSiNuKFuEvHX1ZC5ihgV6FPKwrKrT+nsfmSaAo3GAhStEVGBa0+z09drv1nkXT8qymbptF0zJsdGpSwDOCSjktw0aGxqyocJ3GNgojPPVY5AG+UMwBqShX/fm/+Td26MgRLX7po6hL+B1KcinfRqUCeEKBRJo3asygP/BM8rZT1g0Q6x8ckN8oCzLmGBZz2IOgYGJBhUKIElVUSSx48YBEIcVCB6jCgpKFOa9hwcUCiqRfyuQANpTBolgDnvE+jEVUXiiAWDADRoAklOeeOHFcgPW7331VC3QWlZSqAoJR8bFRAqhFNZRfkK/z4jN5L0qXOS4WkEBUQJiStkdHraigcDVAQmFFj3sEeLds2Wynz5xU8AqQuaqyWot8wBZtiPq1sKhYgSj5+UVS/509e04l8yza8ZtDJcj5c704nk2b6t0FaJpgG2BtfHzU9uzdrT4FmE0m3lP+Thn6tWvX7auvv7Qtm7fKtuClQy8J2lIGy2KUNgQ2Aidr6+ts+7btOlcAG9eBPklZcf/AoA0OjwggU2rOohU4AlRoa21VmBLX8OChg4IDnB+KPUpM+X8WuCgF33nnXUGptrt31Q4oE/E+1HWbmtbiGpXqK698R+1KWSjXkIRz4B7zcnlZuQI8uN6HDhzUdSToByV/SXGJPpO+w70RWLl50yYrLi21G003tMCnjJk+DPgAeAInOU/GGyXcqCr5XNRf9Hney7EpeGJ377bbls2b7cDBgxoXAEJK0bu6UVCP6f6xYcNGqcToD/hXJpY4jmmbm5uVOrl/YEDHhCKbslO/zysPvP7+PpV6Dw8PCC7wPkWFxbZzxy4FmjQ339QxxRMrFg6GLTUtQ5uifYP9gskAIj6fstj52TnbtWOnQARqNBTM8URCgBllXWo0VZAKiMcX9yQABuE3KDAVhjQ9qXZhvNBHgPmOUrTYST1fXBD4DQb8tmPnLsHers5ObV6xSUvFBICZa0s4ExsEjEk8A7u6e+zSpcuWlZFpdbV1soPhXoaqE6DMJtNLhw+rL370yUc2PTNnDQ3bBYhHR8bt448/FgQEZOZkZWuOoE9i+YGPJdcVhRk+ladOn5LX7P79B3QNrl69prJxYDDlwo97Hgt2VVRVaN6i3zK94+0KnEZBC7xDzZifl6d7Dmo8wFzno247cuyYNo6AabQbMPDL48e1ecP5MI/S7vQ35imUm4Szsdn85EmPNTVdU0o2ATgAPm4pzH+MJ8qtUQrjvciGFPMBG01DQ8Pqy6j3Nm6o1UY0oTv4TfN59JUrV65rnkV1vu/AfpWIX7502fGDLC0TeJ6aHLcNVZWCt2+88YbUtX/xF38hr2HK+ukrbBTRb9l0ocwbdR6wEqU4fY6Nj6Yb1zRn4B1MH8X/mDGPGn1j7UaNawKZgG+79+zWfEZIFedElQfhZ/RBHhWAbszzgDn6JyXjhKKhrq6r3ah5ifkN38rF2JKsG9hQop/S9rQNQW/FxaUKuDp56qSCxtLSM2xjzUbLzc23zz7/XMdbWJCn+8nBAwc0nxFWRZ9n/ubnH3/0G3v5yGELR0La1Nh/YL/6EhCvuLhI9i744AJhgfe0PfdSyv/ZsOKedvTwUStbX2GXr16VApnPZZ7Pz3XU6cDIr0+dtO+9+T0rKy1xQs5m53QuAPT9exutqrrGenq6zOd1VNy0Exs3l69ekfp569ZtOgaU/nda2wTc9+/bL+UmlkrJ60G/x89b92IP2QVeC7KBHnIqm4pLSuVNzgbj0yePdRxcCzYLPv/8uO3du1f+1ti/oIzmWnCdU6Ip2mjkc/BJpe9+5zvfUTtxfaSIHRlR2B5wFwhM+CtAE39RFPpsQjJn8wfLFVStjCd8eCmj53sU8NiLoDruevTQdu/cbTmZmXby66/s//zzX67xkhdj2bt2lGst8FwtsDbAn6vZ1l601gIvRgukFG9eUYk2oT88oESddNvFuTlLLCxKQSifRB4G8P30ma0rLVLCs1NSN2Gzswt6mEmGd8RRawFXAUE+ytJ9UotKdYoRPcDomdL3VdCJmk5BM5TiO1NPgmAlYokoTXXDQfTaZIk76kSLC0CtBiklYahAmFt+LyDqhioly+UFn/4/gOhqkJIL3pJBSqt+lqA0ABjhTF6lenszsy1aWmL+9FRbAIYGQgIdKD4oW1ohxCoUtlg8YbO0u3ksFX9Vt504Zh5sWWxyTabn5mxqbt4BVssx86elqfQzIyVqM1OzKoNnIYrflBKQ43GVt/MePEizwAIePR0ZVik1UBbpAeXfBSUFtmVbvW2pKTff9ITdOX/GBm83W/bComUvL1kQGA38RL27lLQucEq2HV9XrpXjy+nFVS6+bGG/1yKoKv0+y85Mk0o0PT1FqbWUUuIjisqBBT1AVH/8Tsm5BSNO2byAqAOsBfYEM10o+mwJeZINriomXSCatDZwAbhUlFJeJi0cnNR2+YnyR+plry0PDdiNk19ZT1ub4G58fl5wHE8vQC4+osFo2EIpUQtFglrIhsJBtTPgglJ6NgFWoShqUcYQwUsCvm6JfNIn1S1zd6CoC/WfhaJJEPyPJKHPEGAFLLmhYSTUow51+7V+rjCppLLZTat3z3dxLmYPO7vkl/b0Sa/Og3HeevuW9fV22tLikn3v++/avv37zWNxpeFiIwAMRTVKab0FojazELfeoXFitazjQZeNz8xZhPJfnTfJ6bOWl51nieWEhfCRGxywlpZbVlJWZjt27lA4En2bRQyeeRcvX9bCe9eu3Qp+AAwqHf7xE10rVFg5eXmrZcpAQlQp+IWimEGxQkAE8xpjAI/FkhJCa85pobh7zx5nYReNaCGF6hTPM8IggIAAMKBKn8IgsgRzUKgAsVCJADmePHkiRRphcmwAASkoKwZcEBAClGXBDowF4qEoBEoUrysWyGBBf+DAQZ0zpYqoV4CcKCH5utncrDYg1RgFFKodVFQc75kzp/U6IAjq3/sdHTo/5gogHSXgqP8E7aanBV3vtrVbaXGpbaytUyowQRVy8vD6bXBo1G7ebLF/+yd/LGXPiRMnBCtee/VVhYSQYA1kAG4xz1O++cp3XhFUINQjJy9HqhwW5wBXFJGkIgO3WOSj3gKUXr9xQ/5vnCeQloWukns3bZYaDFgPHKSdgCYAM8oSCZ8ilKSzq1uQEsUYoAUgy+IZz1OACecPNKYkFqDD+aPu4SZAiTVlt3wBxT749Qcq8Sat+vXXX9exnzp10lrv3BG0Al4Bb4FR+Fmiit2zt1EQDoUhKjYUr7/33/yuoOiZc2elfqOcnpJ8vGWbbjQreANYglIQuAbM5s5G6TafiSqOxTelvcA+pZ/PzMhT9Glvr6478BLwwxf95Ne//rU137xp7733rlTcnO/kFIqmJY0T/gCJUGEODQxaZnqG5ifGEtCVzT/6CVAktriga4cyk38/f+GcLcbmNW4YP0WFJbZ1S4PUWWz8Ef7y4a9/rVCWH//4dwQXvvjyuJSSjEGU4fjNsknxw3ffUx9lTkF519HeoRJVwDTp2CiAGW/A3rr6OinEGOv8Thowe2xU9zUUtCjKCBxCcYe1AgCXvvH555/JW3Hvnr3qN5w7rwcEAVlI4mbM0OiU6qLgbm5q0lwOtKIslzRy+h6qN5TWbHC0d7QL4Obk5cp9HEDzySefKnTlj/7oT6QA/PSzz9T/5FHo8VrHvXtKpj927GXbVFenOQF1OSDLUaLvEJSjj2FzwBgA8gZ8PtuyZZNNz04LKGJZwJjpe9pr169ftwsXL+i6oegEpuOziX8u8JVNUnyJh0aHrbCgSOcB/Dt86LBNjI0JwjNumTNRoTM3/f77v6/QGe7HhQX51nLntk1NTmiexDYCaMa4oS+jaqQfAsdRxN6+3SL7EkqjSV/PzMiy8dFxebOioL5x44bANgFtgFK+KClHdbqloUHXFDhVtK5YG0Wtt5tt964d8oKm3J/NGKAo8yttxRyK3yN9EdjNfMr8gRck6l4Us6gOp6Yp4XeClLiXoCIHlDFv0R8ot8fX9m77Xdu7Z7fG2t22NktgRRIMqh+jeMYaBIDXsGWbvDBbW29bWXnpqhUU86wU336foBqBU/RFQOb5C+etdmOdAozu3btvJcVleqbDzza/sEi2QFev3rDc7BwbGBqSpcHv/97vaHOb+ZFj6OzqFLA/cGC/QrmuXbtihw7sdwFkrh08dEgbAEPDAxYJh3SdOA7gNP2Axx3mCjxDP/nkY/XRw4eO2L4DB22UTa9z5+z6jesClVQiMBcyL12+ctmqK6l2wFebcMM+tSs/Yz6i3bkv0o95npidx0onQ97UvX1OAB7H8PLLx2zduhIdO9eRsa2QPLdE3/H6LdSGDRY127dtk1cpJ8gmLf7izO14jGIZcu3qNQFqBVa13NEGP5shQGCgK0pW7g/cNyifJ3gN64zTp0/pXr17105tRNLvAbZ4cnPvREnLF3M9/uH6fH9Ac8L58xfVxwmB+ulPf6ZgU/zZHWVoVM8KrXdaZBm0obLKDjbuV0r9+z/7ozVe8mIse9eOcq0FnqsF1gb4czXb2ovWWuDFaIGyrYdW5mbnbXJiQoDIE3AUm5RASzEapBTca/H5OYEe/Xx+0ryRVCurqbJ0UnTnF21oeNSm+vpULpwEoApUSqrzPB6pUP8REEWZmkz9TobMJJstCXISS84xUca/ABzFAzKo33I8P900+GSQknxD41J9ys8TFqSfPeshSok7f/AgdRSEqx6iKAPd0JqkZ6jz97fXUz6nQFupFWGCTqk8C02lzefkWUo5QDTdYj6f+UMRwTLCTFi8AkWBuhwlCz0OgYdg2h1KwQKJskTBRhbICwt6mE0sL5kn6LfUrEyV2fm4LotLNj02adPuQgggilEAi7hIOCjlKeB6cHTMlgliiVDWDaT1Wzg1xco3lNmmzTVWmZ9jPbeareXrLy2TdN6lJYsuLVoA4AwwB4aiDk2sqE1pD0z9HR654sBQJ/bcApyPz2Mhv8dysjKsMI8AhVQFK0XCfufvlLAgCKWXBP/gIwoYVRgR11el524Q0ao61C2d1wG4sFvt714b/f2sl6jzc5S/AuyoNKUeppyc/8c71oWJ/N4i8HfFYn1P7PrZU9aDNx2/Tr8VAF42865IUcICj3OIREMWiQYVlsBCmsRuQC+hUUB82hk/UUFRBUc5P+eznaClsJkX708sH5JA1FWNct4C/W7I0qpFA36qyXOmzyTk5+peDDOpp0XVnbZULPSiA5ddb1392zKQO64hRBAX14OF8emvT1jz9ctS8u3ctUfKvSjWACg5An4HnHL8dDJv2Lp7B+3EV2dsfCpm5geQLltZdY3NLc5JCYLH3PryKguHo7JHKCxep1LE/oE+laiyEGJhgyIDAMTCnQXOkZePqeSc5G0WWgBMgFBDwzaVZMontH9ASdJ19ZtU/swCGegJfECJAgxANQJQQG3KInl8fEwKJcpsWSSTjMs4ZMHNuGYRy6IXQIC6BB89xp/CcMIR9XcWaLwGmBVNSdXiDxUrvw9s5X16uru0mGIRiLqJhSqeYyjoWAADPCkhR0XEgp/SaFRdLOzK16/XnETYVW5erlLNKaksKSuVtyfzAmnUjx93q4QQmMPinEUi6mtKAB88uCd4iw9pTXWNBsrkxLRdOH9BCkl8BPfu3W/DIxP29cnTtmf3LoE4vOeAWnh4vvbaqyp3/PDD3+i8KWNEoUQ5M2CLjRK/36tFrxNq5NdC+sKF81qA4lWJB50C3EZHbWvDZgFa7jdcaxbnf/RHf6zF9sULFzSGUqJp8pzE9402ReUFWDp75qzgDICuirTvsTGBIYY93p/yDOzu1iKf74GqqIkAfskwJ+CM4w2XpjLcnNxswSlUp466tdxmZmeUpo5qjZJbXYPcXPmTJj1QKQ9lsc7CHIgNYEANynnJGy8tVWCEz6Hfcu1QNQP4AHv8jUIW0MbrADlcY7z6KMvnvLl2LS2tUhs/6uxU3weO4p1IhQYQBtAFNFpYnJdljQD0wKAsHTiOdYVFOjYGKyp/VFEAKyAA42Z0dFgln5wbyfdz8zN2/8E9bSj8q5/+3PbuabTZ2WndT/FY/Lu/+zv7sz/7j/b662/qT1Sp0CNSmeGj6ijIolJm0r4oJdkEQInHeGXTIBQMa47k94E6d1puSz2Iny7lsYDC2rpa2QEAUgBxeOYS+ET70na0F2OawCHKngHlQC8nfCmkcySsjY1BYCltjU0B75cMPgNapaVELSMtzT799FPHizA/z2rr6m3Hrp26i/7qgw+st7/fDh58SSr6zu5ulSNjN3Gr+Zb9w99/YLUbNmjTEXUvAVvZuVmrsBeAhNUGKjrg66b6etu9e5eOs7u7U4CQTTXU+oBjIAxWJjebbtiB/fsE0IF6AD769IGDBzQe7rS2SLnIXMD9k2NmPsCu4C//6i80//34x//C2tva7JOPPtIGTV1dva4Bx4QiFJC3MI+fZUi2BUBO4D3zDkCZscjc/Nd//Z/V3372858KOOHPyjVnDrp08ZK8NlGd8jquDXNnW1u7nTp9Ru3OOAL0MU4ZE1yHVFn5ZMoywLOC3/W0/FU5TuZK5jOOgQ0WlL9sKiX9nvl34DdtODYxpk0FNgYAsjxHoeTmvsAmCHNUa8st/S4bX9w3eD33AsYN14Q2Hh+bkPqUNqF9bjbf0ry3b1+jvGVRgDPPcn3waAWI/ua3H9rQ8Ijt3dso1SQbO3w9edKr+xttgbfnQN+A3bnbrt9BSU/fZ27kum5v2KYwrOs3mrTZRz84euSIvfvuO4KxH/32Q1tfXiYlZEVludXX1ckao6ysxMrXlysJ3mnXdFmecA9jo21uYUFzPPelnp5u+f4CKvHVJT0dOM0mOZs9hIFhEdPSclueyYTgcc24b/JVUlKkkK+xkRG7296uvk6b01akx6O0pUqGuZAxRR+iguDG9Sa7eOmyPFgLC/PV5/gbVTf572igAAAgAElEQVRfbIpjGcKGBVAYoHr+/DcC2EDQM6fPaIODvnzz5i1VLQCEsb4AWL763Vf13IWgAEuXv/nl31g0LWz/7n/4d7KdYI7mOnDf5nPYSAO0ozBmrNMnAKSohgnp4nz5PDZOcnPydc/gs+jnbHoQtoaFREZ6uvpRT1eX/eDdd2zLps12r+Ou/fgn/3qNl7wYy961o1xrgedqgbUB/lzNtvaitRZ4MVogf8OeFcpSFiYnzUfZb5SwJERncVtaXJQqkAeCBJAlETdfKvDKa0uzc4JMmbn58sti4YFH4eLkpANESVUH8pGQS/k2foYoPHkfvD5RygGZAKJ8JeGkAJaj3tO/W9x9H78lUKiuEKz0DBBNAi0ghFSjSyqNV8gRCe1JoPX/BxDVZ3LsAfOEwkaEtyqz8/ItpaLMAmmptuQNWBB/UNSh+B3iDwqaEDj2W2IlroR2FvRqBjOpa9itFrfzerTo6RsassWZGfmS5uRlC14pxGN5xRZm5mxydsZCkbBlZ2eZPwRsXRHYCaNIWjEthGdjixZHEYG9Qchv4fSoVdVX2rbNGyyHMrevvrLe69esAvXm7JT5FxcsuLJiXhSFXDdKspNgmD5BewNJCERYSZjf4zEfvo7xJfPEYxYN+S0vO8uK8rMtIyNNMDQU9FoqIUvypuX/QxYM872jFJWPqDw33b+T6lBBaAc0OUQ2mcLuBFbp6x8B0WfgaPKg9VqnfJ7/gOHYkep7r88BnoRFJTw297jTruIp2nbHfAmE0W5IU4JkZkqsfQJP4UjAoilh+YyxUIpgfaCUWFSiXgsSyBQJqw+vltP7fd+GLhHElUygF0hzS92T55ssr38mwOtbuwbHC1VfyWClZLiYFLKuB6mCmNxAMRfWaXzpjXy2gg8Z4zC24KqzvbLMwDeW0Bz6J4pQx3Eg4WwiyPcUkBuwjvYHdu7CVQul5lhRWbWtBKLq5509XVpUlpSWW8X6annXpqVnWn5hod24cdWamm/Y3sZ98ojEDxKYAPCifA01JgEvlPWS4oya7vU33xQQYWEK6GRxwxfAkcWZk1TuBCmgcENtRt8ExuHHRgIuZcdcn9KSEi1MAXwosVm8ohgisIVFfG5unkq8AVkovQAJ/C7qKxQmqOkYl5TTsSijXJUNEUAW6eXAAc6BxTaAg4X6tm3btUgHkN1uaZGqpoC5AjuGSFRQB8UNZbMsylEjUlKOulQls4sxqS6BegAK1GRAJNJvT586qaRxLCm2bG2QjydwFZUNAT14DuYXFAkWzc8uyJfwzNmzdu7cRZuYnLNXXnnFNhOe1N4u5RbnC7AixASrDMABAI1zYmHKYh4rBZLEM1LT5RULnMODNS0tRfAKsMXCFQDtAORlwdOHnQ8U9kHbffCrD7QQ3bJ1s1SIpSVldvXKNSngK6oq7dzZc7qWgFraDaX1g/sPNP897etTqNKBffsEYQAdtCW/T/sDUxq2NVjD1gZVL3R2dUkxy2KYNmTRj0oS6w/mAOBqWfl6WSp89NFHag/gLf3x+2+9pWuCTyq+qoC1Cxcu2uYtW6X+5/8BJyiJ8UdkIQ2wxc8Q9SUqW9qCMlM+H+CPdyGl3NwbUTABilikcw6UCgNzUfzx/oAi4AbKTiArx4JfHl+0Kwo5lF28P30GCwQ2I3Y0bNN9AGhBv+Wz2ThYX1GhdkGdfLP5hto7qVQOhVB2O4E5fAFAJiempKBrud2iNqisrJY1wOjouMqqaWsALNCWvvbmm98TyO/v61fbU6ab9LFFNUo70WbRcEiqPLxWXzpyWGACiwaCg+ZmZgWigHAoEJmDuOfgpcrn7d2zR16q7e1t9n/82X9Uu2OJQD9AOV1SQtBYmTteR6Qsw7+R1xBy1d83IDuKLZvqtbmJTQeluSj9yivKbdv2BhsYHLJQJGobN9bZxNSUPentk2/wsaPH7OLFK9b54JFVra8QoAOIYl3AhgZQCzAPzEMJiFqX8BrmCOafxYV5AddQMGDXrl+TapRwJdSb/C7l8tFIWHMAY5I2BIYD1bBomJ1BAd2qyorCdcWCvCgdex53WxjQlJFuDx4+tPSUVG1mouxFfYm/MX2I5zusOTbUVFppabH6f0FegZWVrRdEunX7tuXk5Knc/eq1a5pzAYY8K9LvGdsEfD28/8ja7rTZrl27NCfj78nzIkB0ZHRMY4x/oy+yccD/N91o0jy/d98ey0oHiLGx81igDGDK+OX4sbBgbmfuYb4jfZzrhnqeDQzGBP6vZ785p/Gyf/9+qUqB4bQHXygRsXg6ePCQQB3gl80Xxgy2Hdwv+F28MAmnAwoyL1ECjucy3pH0O64BmzIodIeHBm1oeFDJ41PTM9ba1qaNLjYjKJfH8oH2pY/uazwgteW9Bw+ktr106ZLGPjZGX586Zdu2bLWjR47a5cuX7LcffaxjBlDu2rVDULi56bqdOP65/DKzc7K0CcfcfvDgfj0LEwrHJh3zSFXVBt0n2VDE0iW2HBcMxGICH1fak/O4f/+hZeVm676EIpj2pq/ybMQ9k6cCAra2bWvQ3M1x4Lkcm59XOBWbToxh5nvuLcBt3sO5F2dqQ2ZgYEg+1nzPIxebF2npqcogAC4WFRbpWqCGzsrIUJAW15oQJcrSAbyTE5OaS+hXbBbyM+ZAnnEJzWNzk+csbQLqnoy1QZOeC9gEqaqu0vjDF5qKAc4NaM69gnlK/QOveD9hj3FZGqD+Z/5nzM7PLUrtTZULKnTadHpy0oYG++3CxfM2MjRo//rnP7e6DbWqUHjjvd9b4yUvxrJ37SjXWuC5WmBtgD9Xs629aK0FXowWwEOUEncgkT8SEQgBXPoorWPHn7J5yrcJ+EHt5iP0Z9GWZ+dsZXHevJE0yy4o1GKV3yfFcnJ0dFUJuprK7gJPqU9Xy90BiG4Js9tcUkm6gEsp7h58POMOOAW2uQpU4S63hFy/tlqC76TSS10pH0cHWgJKVxIx10fUpWek27tl2A4QcwKaHC9RF7RxrO73mgyTx5csnfc4IFNQNByVD6YHwFFabKm5ORYP4itJOTyl+T6Lk6oLZAR6YkXg4ywT2uUWpiNdXomnXudzCVmKxWxkctqWY0sWikYFHJTSzrnFV2xxdl4JxkDOtMwMQRFZHCwtq4RYys2k62TAZzHPivnCASsoyrPy6jLbUV9tNj5m1z793BZIKbaEpSWWzb8MwCYQy1WG4rPqVmEDcuOWsITHUYx6uTYrCQFRnyUsAJC1hBXm51lZSaGFAqheCSsJWGaGkzwPJAoGw+anjdzSecdrk0T2sANGV4Fosmw+Wfr+TCo7pC7ppelaJKCIcjxfXb9X99pJKSo7hqQPLFDUDSXixyhhY8tSRA10tNiV01/bWP+g+Vc8UvPFFxcUdCDFlGfFAt6EBUNe9X98RFFa8YexAuRm8RuKRBTEFKCcPoia2KeQFV8QdahrEyFrANceQFCU7wPflrzzvf64JffyIH3GH3V1unHL45Np9El1bbJsXmpnAGkyrV47EE6pPeBbQWj8cf12Ewmn/yiQyv1ZMvTJ67fJ4RHrH5m0aFqu9Q6M2+OBccsvLbdbLa127tw3shbIyy+w+rqt8pHMzspRCfiZsye1GGvYts2+++rrWiyz0GThn5XtLGbxDcwvKrSF2KKdP/eN2hVgRKk2ZfFJtRMLW3zmAEFAdvo+4JHyWEDLqZMndfhHj70sBQ2LYRbTLKCys3MERFG2sTAmzAl407hvn5QrqBpZzAM8WHTx+ahiCFUAcKG+pgydRTa+iyrHi8W0iGbByeKKzyEdl1L9xr2NGtf4VKLiBJAAX1XCR1kvSsHxcXlWAphQJAKxABAcA23GQhCFEf6AexsbBZpIHeYPqpb5hTmF/OTm5WtBTEgIYJRQH5RTlJ+j7C8pW28dHfftzp279vjJU3v46KEWisBLgBsLYfwVUbkKXkUIORqVamzz5k1S4lJ+fOSlQ1ICsjgH1nFsAGaOuaPjnhKZWRDjNcrvyWdv2AnrAuABJzlXACCBLSyK8TvFJ5Ey9KrqarW51HQhYMaSwC6wAx9Uzg+ggjcmvwOg4fryflwjjgn4zedQbgysIKSIck4+DxANBHc2dpx5/05rq1SvDsSbVp/ifeinKLroZ1wwVJX0NdpLpcbpjr8qSqKvv/5ax3HkyBG7d/++gBQVAqgsjx07JmuD2NKy2gOwwLVCoUq/4HhZgAP3gXj0dcqc+V35KU5N6ZiAlfhCMp92dj2SkhAgxzVAmQm8pWT+3v0Ojev1FZUK/6JfA3wBQqgiOTc8+27dahYwA/6UlhVbSiRVSdJASdoIRRlQtKioWOdGuS0wg7GKhQGKuXVF6wTPgD6oWel7QPQHDx5pzqecH/BA+5LMzQ0a31Tma/ofYT0oc1FqAXcAGHjLTs1M26Qgy4BKWIEqwXBA6tGc7CwBW67HqdMn7eHDTtuze69AOqX1PFcowfvOHb0vgIhyY5RppcXFgii0bWFRgd1pa9WGBSXjG+vqpRAlpAnA10rAS2GRvf39t214aNhiCzFbmJmXyndTfZ1AIvYJzAff/96bCj46f/GiAPme3btXrTFQhaKORUmMcpdAIOARikTagL4/MzVl0RTGXp89efzEfvCD96yktMyuX7umMCHaH3V79+PH8l4EaimsizCs6koBVGxEaC8gq8fDXJOr+Y3rj7fmzp3b5Bl75uTXVlFZbW+99ZYU/a13WqX4A/QB/bDK0KaQm2ROHwEcTk1MCdhjl0CQE1C592mvEtUZH6iFSXGfn5sXuGKDjM2kbQ3b9V6o+NNTU7Whiv8vcOrs2bNSRLLZQ1k3vqbMq/RpNp+AXWxcsYGFyhHQzLXjnADtzA/yYff5rP3uHXvy5LHmSjaFmZfYDAMe8z2gjPGNHQR9lX5J+8zMEKb2RJuAzIPM34y3P/jJT6ygMN/OfXNW/ZZ7fsf9+1LTEmDF7/HU8eYbb2iuxnsX/2bm11u3byk4MBmWSUBZIp6w6ooK3asAhI86u6RCxbqBTWQ2DGIL8+qfg8OorGM6pqrKCrUXz40Lc/jfenWfYH5lPHC9AMOMT2CybA/wLyXsb3RUfpqjE2OaP6lc6hsY0PyF8rGifL0dPHBQcwCewmy0ce3Z5GKsbN28VZUbnF9pebkCO7GzAfy++uqr2uzCJ/f69RtSzXJsKJexhQCiUn2AyrJuU5096emxcCAoxS7tBoDlWQ4Ievz4cd3fgK3a7IpGpSJFSczmIBYn9GcgP/MEcwjVEJThs0Ep/9p1RXquAIYy39BHULdyn2VTiOeBkWHnXsomH//GJj1glffc17hPfZD7E/Ypsnnye+3S5Qs2PDhoP//pT+VJ/dnnn9p//+//tzVe8mIse9eOcq0FnqsF1gb4czXb2ovWWuDFaAGAqLw9nwWiSzHzhR0gGkeVCe+T7yflv4C6ZUsQsCN1p9f8KWlaDPPQypcM2efnHdWZCzEF5FQGT8r3t+XmwEdBmH8GiDrl6ySBf6vuW4WsyZR5QI2Stt0U8aQaTq/x6aGRUKWVBOntyc9alTpKqfnPAlFZkDq/+/8GRD2+oHkiKYJ5/B0qA4jm2ko4rJJ5yg0BnfiSqdI4EFDStw8gKujrfA56PwCUA0gd/1PUt2NT01JqoVYhOAlowWKHs0MhOjM/Z0ses8zsTIumRmw5DshyXp+0zYwl4rZgcfNFQpaeTfJ8jm3YUG615cXW1dRkTZ98ZnkLMSsJBiwd/hhfFABUqb5rYYAqjm8BopwJ56L3RzkIDBUQBYaa+T1xy8vJtHWF+RYJ+izoN4tG8etKVfI8JVMspgIBR0EpSCh1KEDULZ//R0A0WVL+DOR8xsvVId9Jz1gd1Cr4dOC6C0PVL56F2/RpBwa6qFTtFp+dtUfYCFy/ZmMDgxabnTMfb4mnajxuPgKk/JRYr5jPsyKwhtIR+BNNjUoRgeqAcjKUqP6g30IpKRYmtRaVrvodStKgU0af9ElV+bwLSJPwcRWGum1AuyQDmVy/3W9nnG/bYdVOQO3igtBkIr1zIR04qn9LqmDd/3f7n/O+2lV4BjDThn578uiBddzrstSsQmvreGR32rtt865Gy1tXZNeu37C799qtsgook21T41NWWlah0rWWO7fsdstNqVuKS9cLTt262SxoRxm9E1CxKK/QOsKPgFFZmQIreKYBEZ0SzbhUo4SIAU6ArwAjvPmqq2vkTdjd2WXTM1OCPiyigECASWAmi1MABItCANTtWzdVUkeZXuG6dTo+4AZgFajA77IwzMvLVYkpoUdjE+Pyu6SMFwgEHGERT5otv48yR55qgwMCjKVllECStN2vBTELSBZvLNxZCLJJU1NT7ZQXh0MKMREAKl6neYFzY4HHcXH+pLYvLs7b4yc9AoKMq23bt6mMlPCq69euCv6wIKSsEuAwMTFl7777Q0tJTbfmZhbq91XOC8CnpBtIwNf7v/++FqCEM33xxXHBFdTRe3bvUXve62gXfJUPqN+xGiDNmm6L2gtQyGL2aS/liBG1EWCN9mLRStkqijfal+tIiAz+raQWo/JDZQUQTSrG2AjitYAWoBHXrb5+k9qD9wOMAIXxpwPYAjwE11E+eb3WuHevFJu8D+1IyS+L9PpN9QonArpwnThuIDkKU9S7fCYAgGAVoCwAFoUcXoROsnufU6ZbUKAFNOeM6g8biN27dquvAmdpH0AQ6k4UUfIQJbhqoF9QCQB+6fJlx/9u9y61B+cE5GJBjgKLf+N9SEGnxJV5CyCKBYWj3M1WG7e13bGxkVFr2LJVUGdwqF/AiD4JuAGwV1VWKqiHfkPQF5sN3Fcokwf6ApEpcWeccL3x1KWdeD0QBK8/KZzdVHKAF/2d9kYtR8o7yl8qJFDWo/ik7SjrVXnywrw8rYEmfQp48stagHMF6PAFhACUATX5Pcqn79+7r43Cmg3Vdu8BYTkJvQ6ojKqb+eDWzVuyGqirrbWdu3YJylG6TttT8s0YQCEWDYdt/fpyHTPAHxsFNkrY4OB+C/Bqar4lCMOzArYowLJIICJ16NjImNTAWElkKOwGuDWs8QlUxVcTAP/+++9rDP7t3/2d9T59IqVcSek6qTD5fVSPfAYAaNvWrdpM4VoQ3ATU3VCzQVU5eN+iWsZygjGWmZMr4MWcwVhBBT87PSWvStRtbACg+qWvKSgpv0D9kkAtFN55OVnqH5T2Mybw2UT1u2vXXsE05iOC8VCO8vxCYBltxXUhsGxhju/Duh7M05wHthvM49lAfSn+p+zwS4c15/7iF7/QfIfaMuDzOgGRVVXywGQzAFDJdcYygo0uLB+YW9gIamu7q80Y5vaLFy/Y+QsXbM/ePVJqP3nco/mf82UOqNtUr82Ou3fvqL2oOEC1zEaXEsRTU+RjTEl5S+sdC4ciAmyocn1eqndWBF1RSzNPDQ0O2fjEqDavUFQTCtlx7776XXl5hcaDQsM21srDmbbr6Xkib1csAz794nP1YX4nOzvXNtdvkh1Hd3ePbd5Ur7FN27HZQbK8fDZbbinYiAqHoqJ8AXQClxifeFhyL0qNprmbVn16/sDOgY0X3hu/bq4TczJzyI7tOwQCUW/2umF9WCAMDg8psI1NKgKeGOvMJcxrPJ+iruUZgBCyTfWbbWhwwH7517/UvZz7GepXFLb43bIpRPBYa2ubbW9o0JgAlm/YWKP7YzI0imoHNhUiwZA2IwHR3AfY7OILtS59jkoIKi/o16hE2TRinuJ+ie834YjMF1cuX5aaGbhJmb7GRmaG3b59U2MFixj8UBnb3E+YN/lcgghR4DKHYFnAHM+1pt2A53gfU1EBIE6W/BMIGfD5FYzGphM2NH/4s/9ujZe8GMvetaNca4HnaoG1Af5czbb2orUWeDFaIJS3cQXgxcMBnp/yCKUUG4gD/CJdOZkMj++mH+Ul04IDCZcnp/VtMCdPAICHeUqNCGVaBZ3yJHXKdnlPR6Xn+Hc6SfZO2NGz6lAHQHosEUfVmTBvCI9NSnldEOv6cMp2k9/h/ZNfyRJqKT1dlClqB+hxA4GSCjjBWVdtJwWk0xarCtFngajeN6ku9H17vKqTD5o3JcXxUA1HLVheamkFeWbhiBSQAFGomMAbCzu/X0CUpvB5EgIbLJppPx4YAc20B/+xuOOhdTG2oMV5WlqqlK8sliL+oC0txlQyPxdf0jUAFizFUTl6lPzOES/EYiqXB2oDRbPysq2ysty21W+wzIDHzv3mI3ty5arVp6dbvtcsisIStSwWBIllxzs0DgxN2DIgagUY6oJitwTdSzk5OljguidhAc+KZaSmWF5ulmVEw1KHpqSELD01YqlpUS3CeJD2+SnRdBLZKZ3n/x11qAtHk8rJJCSUp+b/zd57Bcl1nmmaX9rKysrKLIcyKG8AFLwHCA+CBESQFCWSotTdkrp7Zjdm1s5uxFzuxu7NRnTEXuzVxmxEz3Zsq7tnNBK7RVIERQKggfcoFEzBlffe26x0G897MotQr5GCd4ioikCQQFVlnvzdOf/zv9/7pr9EkB0I+uKX0+0ZIEofv6AoBTi+CETTKuAVi06pjwmQStny5LiNDPbbzMSk9bS2WW9nh8XmgcQJ85MiT98loo6HqmEbwBDwSv2D32ZuXlilsSQ5+1AFhXJU9oi9AaFD8hcFiKZDtIAGzA/H39aT9hrFR5T2yKhJ02X1GUiaUY1mPtdKQwAxX/BazahEFTDGfMyU2sdXQusdMp9WSOt10g2cmROZdhVc9prFEhIRzy8k7Prte3b2y4vm8udYTmGBjU5O2CThB4VOanp7K3Bio1XX1tjd27dtfmleG+ia2nrbuGmTPX/eqg0h6jLK24EGbL4BmMAp/CjxhWzvbBfso5weWEQACQpGyibz8gu0UQQm4ktKuTtllmzE+Gxs9imrBKrguUmpMZstFE8oOFGZNt27K+ADdOW6CF1BXYRCEqUdCjZ8MlFoafOW5uuALkAoUIX/BzQBGVCz8u893V0qid+5c5eAG9CRcYTyGKjJz3d0dQoEZjbUKI8AbEA6Pifrg6Mw8shnjZJq4AEbY6Ajf2fDTTk7ZYWo/lhH2HQD4MtKyhSEh1IOgEhKclt7p4AV4I6yVGAFAUiUGL9+8qSUifhbEg6Ccg8FzZkzZ1RmeOzIEfnaAWGBOXwm1qC6+gZdI/+ekxPQGgbQAPygnnTUmQVSc6FsYjPK/wMhAA6ATkAlYIK1D1gGbEQpyvoMmAVQkuyNuioDyxgDqLNRx/P+vB8Ajo0w1456EZhD+/O+l65c0etSbgs8RVEFVAN2UwILGPjVr36lcYaFAm39/nvv6bVRQfG+KC1RiSpQZmTYdu/arfnPWHKsFmLa2N+4cU3jiI32uvoGKRV7+gcskB0ULAV6o0BtbWvV+wNvCdXChoClFkUeJbdff/O1/eTHP9HGn7+jGuP6ST/GtxOIhDqXctGhgUH5gQKdCHhCIUbZLCFPSv8+eFDjDRU0bTs42G9FRYWyaunt69Xn5zMCF4DUQOva2gaNZSAgUJaDAsKOSPgGtBDKdfDQYTt+/IR1d3U7Krl16zQGUN6iomTekPjM/WVqcnzFf9FJmq9UMAoJ34BPQm5Ki0s0R2h35iFrLIcRjPNEKqExz2uzXpBEzWrc+qxVKxjrBmDk1s2bmufbd+yUby9rCbZAnR3t8mPEtgEgjtKMzw68a1i/wXz+gEBLa3uHJeJJle9OTKBYCym0BRsG4BFrGVUBqPQIXqHPUJxSCs7rMm937typMcTYZfxxSID3KyXJrFN8LkKzHty/r/7fu2ePVG137t6WtQOKal4D2EViO30WiydUKr9pY6MCvXgvANy+fXulnKV/mAMcJAlMrVuv9cs5NBhTaI+Ug2MjToBdDondM5afX6gDEvpUIJxniFhCCn/WPOwlaANKsu/da7ILFy9ofvE9gDPwvbS4TMpQHVbEljWGgd70M8phbA6As21tjnf0iRMnBDtRC6M25Vqqq6oFNZknAE7WEaApoBU7lMGhYbU5Yx61M56QBMdxcHHy5CmB/fPnzknJjF0CcJNDS+YqkBy/dp4tUa0DS7n/LkcJpfQqsf3psydSNOIVimfzpcsXbf2G9VJxLixiqYJVUaFUhefOnxN05EAtYxUBBGfuXLl6zbp6unUwQEjbBx98YEODw/bRbz7WAVteXr7sTzhYYdwcPXJIavRLF7+xN0+/YdnBgN26fdMqKtZK+UjYXyQ3T+sW6xwglbUF0H3o0BHN23//f/57K19baftf2W9DI8NOuNfOXVL5M76pohoYGLJrN67b1WtXBAj5PiCTL9Y02hWlJrAYz23uMRzmYPPBGKqrq7d16zZo7HJvwY+VAxsgIx7IGasQWd0M9kk88e4PfyC/6ds3b9ve3ft078YGBaDLYRJzE+sZVL68P3CZdYr7ALAX5TL/znrwGFuN6mrd0xl3HBjhA83fmXu8Dt7MqNgZL1hFcPjJejs6NuIofanYkpfspFTM3IM2bdwkBTPWMdHFRXv+9Il1drZrLL755pv2xunT8v9lXbt48YL9N//mf1zlJS/Htnf1Kldb4Du1wOoE/07NtvpLqy3wcrRAVvGGlCAjp/IEKAlaOr6dAASUoHytlLkr0R3hpRMOE5+aEjjzRootUpCfLhWdld+lk0DuKPMERFfUmXyL9Plvgej/A4amg4tSwFo8KeVZ6ATIKEwJWOjx6PWl/MSfFJij6yLVnoAfFKEEkDiQyeBoQE99RiBQJiUdNZ7b+d7/BxDV9QkG8V8gkQMsMzSElHkXgStcVzBovtpqyy8r1b+RMq+fT8v12BABALlOHsbgy5xw85DPAy0PqigxvW4n4IpN9MzcnB5m2UTkhXOlJuQBLhtftWTKpuZmbYbQF22wcqVWpA0oHUPVAXlNus0SHpclPS4rKy+zxvX1trm2wkZ7OuzcL39l2SMTtiW/wIrcKfMmooJ9riShO8uCoYwRytqiaCMAACAASURBVP3RhuJRKiAKrE6rWx2FKMYALilEfa6EBXweywuHrLAg1/LzQhbODVooSACMo7yTKtTrcYCo0tmBo85/eVj/PS/RTBm5AGC6PzS+NEJfmHBpYJ+5e2XsD1bsDjJAlNT6zLhKl4M7xgWO96xCpJI2Ozpss1OTtji/YL2d3TY6OGBTY+M2Pz0j9azX7TY38wdlrHw247IzwL+Vh34UuyhG9ZmDJJjz32zzMzY8XjFLN56ktIPbow0T/+7xeVbaRDAUUKwSeD5/+u+e/5fwqfTccSZu+k8GGgt4pr/xYvl8Zm6ulNZrsKc9V9PK6xdBq75NMBMHDT5bXkjYw8et1t4zZPOxpCXcLuvp79dmPS+/0B40P7DOtnb70Y9/LNB04ZsvLRzJtcrqWrUDpaBAN1RCbLxIHweuAdSAHZSRswnz+h0fQTZNqIDYSPGFgpEv/DfZHKIII7QIcMbvsw4AkFCjUVbLhg31LuvCyOiI1FhsYFHPoa5D8SYQlBOSQptNIBsq5qhSjCMRhS0xdp0y7riURUqKzy+QZyOvV0vgzVJ0pdSczSBwFAgALEWRAxQACALPKEUkoOaN02/KXw3gx+ZOSla/kxROu3A9+C2i9sE7lU2gVF9DAypxRH3GOsBnQHkDnEBdQ/l1JOwoGFlTUMnduHlboVFsAlHfyPd0elrrKT5sJEwDVAAUlERGlwkduafPRKjHgVdekeqOckfKt4FdXCeqpC1bN0udhvIHGE6JOqWZeMMdPXpM0OvZs6cKxeJzEX5BoBQlnVxHZWW1TU/PSjnMa9CngDFgNwoqksTZkAJlAI+8Nn8HSACTWDOBT8w5+g4IhYIpurgk+NPb3y9lJAooPJkBcUAzoDngibGIJQO/D0TBBoKkacAT/cs45T3WrV+v/uM9GJdnPv3Ujh09KsCMmmps3PFBBJzxeqhb//zP/1zWDIPDoyp1xvOxubk53YZ+GyDM59Ahqed4b/3uw4e2uLikzT5ji37H9xI/482bNwriM8FRIAM1Q8Ec6+vptZaWh1IQAlzpK/qBZGTG367dewR+gHCU8gPSe/u6NR7KKyusHAXj2IQgFvcT7AzoM8q2AVRAFEKwKPnmi3bBKmHz5q3qy+bmBwKVqPOYnywrfl9WWs0aVno6IIL+Zawy7hTMIoDrhPwAiTxuJ4WesU9bA8bWbViv/uBwcHyCNHdS6kO6JxLQhCJ09+49mp8oCulb1gwOFvt6+/VekxPj8ioH3AFbGcOMEwUverzyDn32vFVQEMsPAnCASPz/22+elt3Bf/gPv1TiPPCWawN44SMK5AdCAiAzHq1AbjxlmffckiiX574OOGNdYs0CyjKegWZAZ0LKbt684TwfxJYFNWlLoHBHZ5fm+7vvvav1i2C8ROJboIdHJ0o+rEPwqgQIcujEgdPD5rv2/nvvWsP6dUptv3P7lu3es1cemlmBbB0isO6yVjHWsKW4cvmS+q6hYYPV1tXb8nJcCjz6l2ccDpNYU4GNzAfWe36OgB1uQ3v27E1bo/C86LWF+TlBLgAVc5f7E/6VHJqggKaPCgqLrPX5M/3e+sZGG+jr0zrPfZK+IZ382LHj1ti4XteMyp95j1IeRSzXy7rNmOFwhHBJ4FpJcalt3MgaFVCp/xRtF09I3YxikwM1oDvjD0jOQcfC4rz6ASVww/pG3QfpY9Yk1s3Ori7nXhSJyCKCz481xvXrNzU2uOdwnz956qSqJr755qIVFhbod2/cvKW5vrasVAffoyNDCpxi7ublhRWeVl5eJsDP+s49yOfxpVWPTnjfxx/9RvMEFTYqefqDOb5j1y6pblk3abtHLY9t46Ytuv779x9Yazu2HmtWrDaw+OAAkXvdtq1bVw7sWc+pOGCN5/2A+jMzcxZbjssyg/4j+G56ZsquXbuutWrH9u2yjeD+1NXdaYWF+YL742PjVlpcqkMQPI3x6Kbffv3hr3Vww6EABwVYgTBHnjx94tjJpEPpqPRgjeFaGG8cJDLHscfgnjo+MWqPHj2UjQn3BL7HgQFzHODZP9CncUB/AkXXb2jU61MlgdKXtQdveA4Wujs7BFg7u9qk0n3/Rx+sPF/cunXD/s1//z+v8pKXY9u7epWrLfCdWmB1gn+nZlv9pdUWeDlawF+0LiXAKL6B36bj6wmgyQBAhSqx2aNMPgkgpUTd44DH5YSTPu7xmj8SUXkPSprFmdlvfT8Fspxk98yXgOWLpe0vNlcGYIrb4OuJWs9Rreka056R/JujVk3+8UA04z2aDl9yoO2LQDSdKJ4Gqd9e1koxtQNzlTCf+TeuCyBKqaeZKztg3vo6W1NRbu4gqtF0QJJ8Jx1IrJRuoGUqaT63S+oPHvLY0CxLaRaX2oRADFRL07PzAjOU8OaFwwKePMCpbyxlc9FFm55z1GKEqRDIAIxy0JcTIGQ+j80DN7N8VrG2zLZuWm9l4RxrunjBms6etxpzW10o14p8LvMkUT0mzJv2BRUcFxB1YCh/aHcndT6dMK8q9TQQRSmJxyals8EsKyqKWPGaAsc/NNuvpPlAls+8WXhpeh0gKhDqlTJDFg2C2/hmptWRSp33OzBQ4yCdti4laPprJW/p275xCCBwL+25qWGYKaFPl54LkKP0ddLXNd7YEKNKZtwvR20B38oo30taT2+nzc8s2PT4mLW2PLLlxQWpQ/3AUdpnadH5u7xTTf0RCudYTm5IqhfUsYRf0Y/0GaAOAOTzetTv/N1pk3RbEMSUaQeB4oyClv/y97TnqErpM36rTu+vqKTTf11pD8HStFr0RYVtBqKuANGUE3L2giXBSluZ12Ikl1+7bX1DEzY0Nm1Jf9AqG9bZnaYmzVfKqx/df2hnz3xu7773vm3Y0CC13JrSNVZSVm5jE1Mrqj/A0q49e+zShQvaxL5+6pRKcNnEUkrd19unzQsJxVMz04IxlJmjlKPcmI0aCj/UKnjqoZZ70vJYCitUOMeOvypgCZxAXbJt+3apnQFIlAfi84bv4Lat23QQAdxC7QXAkiqqqlrAFJCEGo8N1oYNjVLIASIAOsBUFJtAKMrdAbFcI30N6AE0AWr4HupCv88vuMHGEvDLZwfInH7rbcE0NpIHDhwUDAT8Anj5rPh3AkvffOv7ahPUtSitUHqxCQfEspljjaA9CJnhehcXCFUak48eichfnD1v8WRKm2jmOH9koeL1SllLEArXg38k6eSUnAMXgIYtjx7a3My0SsdpG3wJ6aOHD5sFtN577z1t1tl08jnY7KJApL3pn61btkgZhRKonSCZYNDWlqM0pJTUSYTWZ5ud07oApECdVVlRqfGBhQIVCZRtOotdSn3B5plrBWJ0dnQKWPJZAAEoxaSydaMKG7Oh4VEBbGBxbU21LVJyHV0SOEMhyZrMe6ECZV3uaO+Qkgv4g28ngIo2obyc0lbKMS9fvGhrS0sFnzjgIiEbpRJpxPQBr7lj526rqamz523t8mzc2LhJJeU3bt6QIg3QRZ8A1ugDxiceeq+/9pogA6E6bO6BCZTMA05Qw9EeeK+iUF1XX6+5xed5+uSx2ga4wbyQbcDzNpWJCnLfa1Lpbv26epU/89npV6lEzS3IIFWW221ff/ON1JJS2g0NarwBhc6c+dR+9MFP5DmKIg61GLCLwweWFdRku3fvFVwHYg4M9dqDB8126NBBzWX8JGuqatT3wBzUnZSio1LE35GxCVTh0AjlKUnrgErah/JW/HFpMwLLHj54pLJ8fErxU/V43IKXrOn0CydRqME5IMECZmRkSKprnmFQq+n+6/dbRXWVgC0hKxUV1Urp/vL8l/b0+TNBFu40j588tROvHhfQRClI3+HzyBhnjNbX19r+/Xutvb3DOQBJpeSliBqNJPIjRw6pJBiVJACce/jjlkeyyUGhxmuhCpTy1FzqH5TjKN7OnTunOUUQDlUka4qLNB5ZD0gGzw2FpZq/feeWjjGPHTsmMIjyGF/HqbFR+T+ybg709wmWr9uwQdfFPKLNUTgDkZmrK8nstP/kpOXnFdno+LjWiK3btmme4fHJAReHRDyz8AyDgpwxQKkztg7432KJAUhkfm7dulW/g70AbQDEZT1F+auxEYnIWoK5xGstLsxLNTo5Na2xz+EK7ce8ZY4D+etq63RNlPbjkQzQolSeMcV4xv4hHM4T3M54TgOiUciiTsc+gdJuFMVAOiwFTp183QqKCjSvqmvrLSsQtPv3m+3CxYu2Yf16LUOop1nbWOccYDijNqLdv7nwjR05jLJ+kz158twW5xY1/1Dxc89hvhWvoYR8WodbBXkRq66qtMaNG1S2DUSPx5YETAmhQ6XLYV3TvXsCg9g0sMbwnjxz83zRsG69xmF3T7fuV4B6KqPyC4vs/oNH1tc/oDURsM59ngMp4C39wHwfGByQspf7FRYZrOco0LFyYC0mSKqnu8cuXrxs42MTGpt4wHJIwAWzXqF0ptS8orJchxqMKdYfKnEYk6i0qQygjziA48CFNY5DkVde2S8l/80b17VOoc6kDy9fvqrDMKoYuMdSxUC7njx1Su3EeLp69bLU+FgbMD4AsfQd9zfWag7EeB5DdQr4Zl1nfeJAfNdup5oDONzf12PdXR3qh+XlJevq6NDvHT5yVP18/PV3V3nJy7HtXb3K1Rb4Ti2wOsG/U7Ot/tJqC7wcLeAvbEiteGRK8ZiGS5lgo3TgCA+JyeWopaiPBaKklZ+kuUt6Cfwh3CEYlIfe8gwedJnXctSgUnS6vvVrdCBLRnWZbq8XYaj+iYTztAKU1wOW+XyOYhWPUscmNK1ATQchpZPEBVzTJfMOv8Sr0ymHd4KT8DPlee3FknnKxJ1AnhXfSeciV6Da78NQhzK5fdlmshxImOG5tqHBiqsqzUO6vAcfL8cCgIdLNvYO2HWAFCnejirUAaJsIFVaicLQ53OSq18AoqRyOq/jsVRaISnVHCq2aNTywxHLj+QqZRRFJ6EGy5S9ez1SiHqDAassL7MN9bU2OzRgVz7/nc21tdum7BxryItYgd9jATeKx4S5k3GlzAM+AUd6Pf4r+wEzN2rijOow6dwuUIgCefHVBIjmBHxWkJ9rpaVFVpAfsVAwW2W0/iz6EjWko5jlARXFRwaGAkncCsZCGZkBfmkYKJ9Rb8bA9NsS+Mx4ysDPjAoyo+xNj9t0Df234y+jHs0A0dhyOnEdtXHS4nNz2gjKC9Tnk5oilJNrdZX1KqlvaW62tsePbXZixDzJhIUC2eZ3u8xHe0uQmpCKKzsrS6VvgGACtXx+r7zIMkpBFJGoSkkfZlPHBgEPM9kK+LKcEnsfoBiP1YADRgVHX2yXTPhS+vadsY3I1HZnALEG4It+of/sdp8JU2JMxxxbCzU0FheojhnDSbcNdHbZzVv37fHzbptZTJovFLac/ALLzo3I80xBF0sxi0fjKjn78twXlnIlbfOWTRbOK7BNW7ZpM0ZZY01dnYKWAAE9vT3abAE7UA+imENNBKSJCVi7tOFHtbR9+w6rq62VZ1pXZ6dgA6AKZQhftCube2AiGzP+sPGsrKrU5hU1EkrIwaFBlRMCaxQEsoZyz1EpkFCqUCYvVY7fp+8DgZiH8vQFIJY4HmkEkpDCTZkqoJBNHbATFTAAlP9yPZQBsuHnd/icKJVQi1NeCEBk7PX29Ql6HTx4SCCOTTztimoGxZSSgt1uWQiwMX727IkSiQGLwB421vg6N25stFTSpVAcIGkjdgBZhPF0C6ABHwkoYvNL++P9xmcD3B4+fFi/T2CRfC8LCrROxaJL6hM2jayLlHGyXpGSXVxaLMWd40PoElCkVHFdwzpt0gGIHPjQDmzgARao4wDSKF/5GWwCWBeBlHl5BVI4UnIPfKHtARmUZTJXCC9CZUYf86WSUJdLyjosFNh083qog2jrvv4+a+/okvoM6Iryko0+azDAjDFE27/91ltqPyfxPUtQ1EkVH9a4unv3jpKX+RzHjh2xQ4cP2tLCojzmKH9H7YdSDY/Dzz//nbxCSd5GjUqKecvjZ7Lv/eEPfygIQdo96jIgbUV5hQ5Q6H+8MLEyQP3GvwHFaTeV4K+rt67uLilNgQ8bNzZKtbe8FHXAntcj+4Sr167KToDy9r1791sgkGOPWx6rNJr0+c+/+MxRUMr3OKWyV9qworxSqc/0MyqtxcWo4D5QilAg1P6EwdDmHOwB46sqq23Tpi12/8FD+9WHv7ZgTkhQjQRqANePP3hfftJ9Az1WW1ujg4/48rLCkijNR6lKOzAuOURgjgJYgJr4BdLnzEd8cbk3UdLMWGy61yRPS0JkAFD0SyZcic8ANGYsXb9+w4oKCxRu9fz5M5ucmhB0pS/5eaAeis+NWzZL0QqAnZ6ataVFIGWO1gZeH/iK7ysK2ZOvvyaIxIED/cJYw7P3q6+/soMHXlFCOEAPUApk//jjT9SOR48cFly6dOmiXb950372p39mr+zbpzAu4BVty9xmPAF3tm3ZqvWHICBgzccff6T3OXb8qHzJsbPYt2+/Vawtt1AoKCiH6hFfRr7HOsV9Gzgbzg1JnTsyNGTFpaV6n3NnP1dI1eGjR2R/QSk5r0E/s1YzTll3USzn5RdZMCfXnj5r1TjjwIg1j7WHdohhhZFMyk+Ug46pyWnNNdY5xgFwF2UgKnEUlYAt5z0cP2C8H3neUwDO+LisRaiEAVITeoVK/KuvzuseyqGX/Hnz8qT049AKNezxY8e1Dvy7/+N/l6KQsBzmMnNkbVm5HX/1NSnwUaIzP1Fao87Hw3l2Zlpgl34+e/Zz+/rLi/af/ed/aVU1FdbbN2C54TwpyGkjICFrN9fP4Q6QFYj7f/3ib+3V4yfkVcx6/+lvPrFtu3ZYfkGRDQ+N6lqA2/we9wLO/LFRKizIU0UQgXmoRMvWlsrztKiQpPUShXoRkEcbOYrWLMFm1k4OYH7724+l1N//ygGrrW9QW3OP435F8BLWPA8ePVZoGBYWCnZqb5MFAeFEPPcz/+nTubl5+W2y/gHcp6bGreXxY3l8ct9CPY9ymgoInpV4X/VrY6MODljbsajZvXun1hW8OuemZ21qYlL3dGw5mDNYPDCfWcvpPxTwrPd//vOfay5//PFvNK4a1jVYV1ePDrJ+8M47en7kEIUxhcUM/6VKIJCdpevJHKjQvqx3zD8OEjhUIRCOsb1542YdTAHpeX8OfHhPDrTv3Lpuj1oeSL3MOgQ0HR8fVT/V1a2z/+K//R9WecnLse1dvcrVFvhOLbA6wb9Ts63+0moLvBwt4MurSwEWVkrCV2psnbJ24b5MmXqm1Fx+nOnfkS+mAzuDkVw9VKBQic3NOdAv/fsOS3FK1wVg2QGufL0ATv95QAzq0CR/vvX1zChNVxKxSTpHASm+6HiV6gsVq9SkcB8ShB2Q46SPf/v+ApxpiIoCFlN+B/18m3j/+0CUz/Xi0vgCEI3H5X/pa1xvZdXV8hVNerwqOXMlXSqx5cGNB1EnoZ1wHtNDJrCR9mOjML+wqIfD7CzSqxdsCl/WWMwC/iwryMvTAy8QRGnH6j+3LUaXbJoyY7/fivLzpUKJ0n54YiXjFifFN5QtdV1VVaUF/B5rvnHNOm/fseJozOoDWVaVG7KIz20+iwmG4gNKYrxbmTtJi1nSYhkvVoHShHnkRem0qSuFCtajz4RC0uc2y/K6LTeYbaUlhFVQyptj4dxsy8omTAggSrukVaKCoA4w5o8HIOr2pccOP+t3QCAeo6TRC3A6YHsleCvTnxq/6b7Wv/0z79AVQJj+XQlJ02X0kM8E6mfHigHrg+jMpD1ve6ZxtZyIW8ujB5YbyLVwMGyFqNwSCXv68IGN4zk6NmJBLA1IlZetABuLhHxGKWVF2UwoE5tXVKQBICiJ9H5CfrxO4JSgqF9KPsqQvfxBUQtQ8wccQIqHJe0hIBow4++CpOm2yfiLZsby7ymbXwinWvHafaHM3pm8DE6z5ajzDdqZv8djznsux6z1eafdaXps3mC++UP51js8bv3DIwYfX1Na4gTleLPs+ePn9qD5nk1PT9jb77xtP3zvXWtqvmeDw2NSfH125lON+e+/8wNBcgJv8KPct3+/NtRnz54VAKQcHjhJ2BK+aVevXNbmk80k0IRAEMJ+UIrhAQpUpVSdeYV6C5iFjydz7suvvrT2jjbbuHGTIBOABSgIbJPP58yMPNDwWCS8ByUipeFsnlGmCKSRAtzTo00tr8H6hqIVmMg1sAHjIIY1AK8zyvOBsYAr4BQlmmz48BrlNehrmpkgEnmopYOKLl+6qHX6+IkTUqwCOgk8QrUFTKT0l3UBSFNRVWG1NVU2Ojau8j8CL1BqkZCdSU0HmHZ2ddtXX12Qtx2fBQXg6dOnpXRqampSMBBqWq4PLz+SjQkTAl616XVnbWZqyjo62leUpQAhlDWUddIvhNOgViLsiv4jBKN87Vopff7h7//OGtc32nvv/0iKRlKjJ6en7M7t2/a3f/t3up5/+S//Uvydz7xl2za9FjCT0nkgwODAoPUPDGjdBggAFFFOAnS5TicMKCKVF6CVa2KjS5VCIJgjKEmbAKb4d+Anal98L4E6lDczBt544w39LsAD6ELfAkvYJGMNQL9T8n70yFH5c6IwIuwKAAW8RAWMgpf1GZ9E1mpUW3PzSyp9prQXAIGXIcAK0A1kY/Mfysmx773xPY0hFHSowQBDgDWUkagCe/t6pHZCFUcbc//q6+nRPQMQByy6c+e2wA7AD9VtPJbU2gv0BngDtBYW5qyrs0MqLTwXmXuoq4DKqJIJhCHEB6XsqVOvCaTyuswd1FLXrl61v/qr/9Xefe89Kf84cKR9+wYGrLev3zq7euzA/n26ntraKovk5UqtyHvNz85qLQCocbgKfGe+8VloawAcfYAilevKLywUmCSFG7uJDes32N69+wRNuzq71Kfc77E2QLHGGH/y+LEtLS3r/ggQBDZyD6JfAI7MIeAqABvvbcLM+HnuzbmhPLt187bCdCjnZY3gMEEHtCluSV7BQsZR8ZoiwTfGH3Cd9WBdQ4N1dHaqnBjoxKPKZ5/9TkDoe6e+Z5cuXbAbN6/rHk/IGQcpTkWBE9ZHf9PefAbGb0nJGvnD8tlRxznextVaG+gPFNv05/DgoHxCeQ1KprFHADbt37/PqirL7f69u7IYOP3mm4J7PX19WpcAeLU1dSqB7+np1NjEWmLz1q22Zcs26+kbsMFBbEkWdTABoAe+cbA1OT5unV0oYLF8yJFyHJBMKBVzH0DZUL9OQO/cufNaD//Vv/5XUtux5qDu1Trq9SipnfWRkCMgGwcr2G6EcsM2OjpuS0sLWt+B5xy8MM/pe5SbAETGNv9lzKC2p0/4Ar4RChWPYQURlj9sJlAOWMnjBQpmfo9DEuYy71W/rkHrOsrK9s4ujSv8eAG+jAmgNyCYn2Hd+81HH1l3b6/G/NrSMjv95mlr3LDRrl29bs33HtrCwrzGFNCQUnxAHiA7lBO0sZEh+ZZWVVXYW2+/pXGFmpnnMcrNCRFD0dnQ0GDlFZVS43LwA8wHmquayO/XusjaitKS+wzq2uUYVghTOv7ngIp2oeoAtS1jGe9zSselFE17MjOWW9ue248/+EBrFhYSrOcAyIH+QXv06LFK/ztb261+wwapnVFAExT1zYWvrau3S2FWpLMTfrQwN69n2foGfL2DOmjiMJA1lLHPoQJrPush79Pe3mo3bt60U6dO2aaNm9NhTDOC57SfFLZUA4yMqISeQw/mF22AnzLPU4wtqWDjMauqrpKaGAiO1ZEClXw+u9fUpJL+I0eP6nl5eWnehgb7LbYclTI0Lz9P1hVlHCIODNj2fa+t8pKXY9u7epWrLfCdWmB1gn+nZlv9pdUWeDlawJtXm1J4jxvlJn6bL4TU4P0Zx0OStPhvq45lGim4yTG2WXI5IQiZlZ+vTTAPhJQoJTOqMnJdgALyEU2HKsn/M12iv6IUTXt9ppvOKdVfFpRykd4uL1IgVTqEyetNBzcBJB34qmR7rpcPgppONgBwnZheR1DUoaXO62XQ5ncBoispPClz+QPmQiEajRGLa/6NG2xtdbV5BEQ9FotTcu6SWsfvB/C5VH7OFbjdybTXZ0oPqmzsZ+cX9HM52UGbX1ywqZlZhRIE/AHLR7nl8gis6bUoxXe7dDI/MT0t5Rb9IEjscZvS5QFabrdl52RbOC/X8cUaGbbO+/fMOz1la6Ixqw4ErDKcYyXBLPOmopZKxcyP4jMhk1Apf+Jp/1CK5nXtiZR8NqW6xWrBPFyNrAFQRqIuRUWa7ffamqI8KyyMSBXkhD85KlEvf3j4ToNiNqRsvlG00n8qW0854VceTzqJPiuodnZAKEA0LRXOJMkLrKfL5KGzv+cf+gIYfVE1CQRNjxcpIjkA0FChCN5pA8qRu/p65O2JUnRmasaiM0sWnVvUZwqHcmykp8/i0SVbXpi3rufPbGFmUmDYC1XmMAFbCkuaB//YJOFMLtkHEN6j/wb8Fsj2y1+NB298R6UizcrW+PBlBcwXyBIQ9WRly+8XFa0bSOxHNQoUTatE+Tv/LhBKh9AuaTicgfp8j8/+wnh2Png6lT4WxRjwWzPSWNRSsWWpVGMLMevoGbQPP/ytjUzM2ZGTp20xkbLn7R2CxqgimWfvfP8HVl1ZrQ3uzevXtQHf98p+24m/HzA9badx88YNbZZQhlEuBxRESYdPJqoN+gFV1OOnTwSZGCuffvqp/gvI478AWDbHH/3mN4I9hKwAS2lLyi7PnzurTe/x468qgGxsYlxgivdV2mzSCU5h80uZoNQkCwsq2ceXjHJe+n7Hjp0CVSjJUDMBs1B5oYxBZQWUwpMNYArEAeqgnqfUEYUlIVKUqKI45Qv1HOAU5co6NlplZVJLcR3A24sXLsj3b+eu3YJAqCUzSh8AHiXsrBGoV1CIAgAYkyhvmE+UOPMzhMCwKQSuRso4nQAAIABJREFU4fMYiuTZ6MiYXhPQyLUSfkIbAZLY1LNJvvDNBW26+R6QkM3/6Te+J5AFqABi0I7ALVSSKICAz5Su0w+UWlI+jwoJkMmGm5J7NuKMyurqGvkDAiGlXnKZfXrmU5UwNzZulscf95zde/fKX/XxkycKRAHWAYz489mZM7r/HH/1uAAk6l/WItqSa2asvPXWW/L2ZJ3k9VDH4aUK1AFycu/KqNooowTq8Dr4eeLzCIhBiY8acWRsRAp/1kLKNgHHswopGpHS9pX9+zTGULcBDABWXB8gDtUrATWPnzxTMjT9+cXZL3S/2r5tm8Yq44gxw+vxhTclsAdFI2XrrBlAg/yCPKmRKXtGTbpt2zap6G5ev2EBn19epQqcSR9cMQbw9qQc+9jRV5XAjXrr5s3r8iZkLF++fFHzEMUosIDXB3pt3uL4CX7yySdWkJ+ntQy4Rln+m29+Xwrm//iffmk//9nPbc/uvXbl6lUbGBzS52hta5eFhmBgMmH19TXWsK7ebt+6Zbdu37LioiLbuX2nxhhziv5AEUw4E2ouDjgYU8BRQrmYk5TWsi5yWAE4Qf1dVlaugwFCmfAGBcTjT0u4CmtBXx9eu/j8OiFXKMBkydHXZ998/bXeF/DfsGG97kGM66Z7zVKKknre0LBeXqVAGNRnzBEg98z0tH32u8/s048/tqLSYqnWmU9cM4CSkmMUntgfUCJNeS/lzITnKDAqJ1tgk6CYQwcO2v59+9QWwJkbN67bwYMHBFxZC3fuIKDJpBhGkU0J+MFDB+3Eidc0X2dnp239+nWaF3/zN79Qe/7JT36kkmQC2DiYaX/+TIGUAb9PFjvFpSU6UELVCEQ6cvSYVP2AQ+YxY5LPDGwDfldUrbPW5y12984drTHcF+803VHa+66du629rUMp39XVdTrYxfaHNYT5w3o80Deg+cbcwD+U9+D1WacYw3x2yp6lMC8ptdGRYXliAidfffVVQWiej1DjN99rsrPnzsqihCT04eERATTCnwgcw46CtZvDAHxlgV0cBJRXVGnOoaZmLnHvWFqM6rNiWXLjxg0djFVWVwgo03+U99MGKHgZFxNT0zokoQ/wAn7txAnNQ+fga70TEjQ9JQjPunnr1m3BuqOHj+nAimA7n9e5RzGeNm3CKmKNSsQB0MxrwqIA3MuxRQe8Li8L9r124nWNMQAfMJR7DgcR585+obFEIFJDfYPmCH2D97MU3WXlNj4xbT29AwphYm1jDty9c9cetTwUeAVwl5aU2I6dOzXOmOccwnGQe7fpjlVX1chvllJ9QDWAm7mFChZY/Px5mw5Paqor7fvff1sKV4A/z8HYS4yPjml+Mw/4bKxPWCnwLMghFGszfY/NDSpVvIvPf3lWCuPdu3YJiM9Mz+q9W1oe2cVLeDxX2P59+1XFwXPxkcOH9TiT8b5FrYrCFcXraFrhiV0FdhnMX66J6+HeOT+PDYlzqP38aYuet4sKCnXwRH+wHjfUNchHvKRmyyoveTm2vatXudoC36kFVif4d2q21V9abYGXowWy1jSkUCTxEBhbXFKaO0+Z8cUlRx0GRyFtnPJD+RSmy72BiYuLKmVGBYnfI6Xs+HTxUMNDnMAlABRXxUTCkkqej5s7O8f8waDK4/Ba5Cvz+07QUDo1fCX921mGksvLAp68j0KflISO8jOt9kx732WSsjPl8ciLSFcH7hIA5UJlCETDR1Rv/u0yt/I7f1T3AYZpD66FcKekuVAERvLNU1ZqxdVVFsgNWxIw6fbYUiyxUroLXCSciI00D1uOwsTx7WPzNke5TiBgIU7xl5fljcaDP2n1RXl5Fg45ibac/vOQjQ8TT33Ak0WSjd0u8+JlimJF5fiOF2skmGMVa0tsdGrSHj56YMnZGcuembbIctTq88JWFcmxCJ6X7pT53M61yVNQ8JiyeSdcSdYAccrlE+Z1uQSi6PflWEIKD58b1aPfvJSNu1yW7fdYTtAvZWheXsjyKGsLhyw7mGX+AGXhTkAW48eHCpKwoZU+ACY7ChyPF1iYY+YPphWfwLQ0yFRZfRrsyZIAO4c08VaJfdp3FPgHgvk9NbIMUF/whU373QqKOn0jN9aU2SipvX095vVRTkfJqNna8ko92M8Q/hOOWCg7R96q+bkRGxnqs+bb122gp9vmZ2ekCpbFhNtlgWTKslGN4mHqAoj7VEafnYXHIV6+Lqlq8B8FrEgpFHTAqGwo8BoFkAJK/UBSoGiWmT/dRvqcHjMAstoAUJpWOCPh5Hv8jD4foWUZT1Fkv2l1Lb7BAFE5akjObLY4J1Xk5KxZeE2dzS/Grbun16YB+TlBq6itk9KOUlHUi6Sl43fG5hDPyd7uToGJtWsr5VVXtGaNNnRPnz21NSXFUrrgl4fnHooRFEez83OCamyGUcmxoaScDZ9CNoz4yrGBZcyjBsSXEchGuTebOKccOiBlR1dHp36/kGT3jnb5yOGdh5KKvgZKcn38G/AQmAIUuNvUZOtJqA+F0qWdHq1jbPKBSswVfo8NcHdXp8rF2ewDsZjPbOScJceZM3wPWMKmEUUL4BPFClCJUlnWZuAJ83ptRYXKOQGJQFjWBeAavmdsZgHH/CybwOysbJXGA5FoAwAYsAMF1cOH96WGe/z4icBR2doKe3D/oZWXVwgCAHKBEN98840+D++Dwgu14uYtm5UIzuaT0uSa6gp76803VXr6q1//SqCXjStwgPcFBgNCeB1CVxhnjx616HNv375NAGg5FtWckaXB4qLdunlLbQQE58sJ63GrndjEAkNRAgG89u7fb109nbIeoDwbyIzaiznCPQgo0t3bY3t275ZqiHAaAo7279urQwZUnKEg8yqoMm/8X1EkyZ+0p0eKRKAgn4n/51Dmxx/8RGPsfvM9vdbU9KStKSwUGAbI4XdJuzMeUToBeAAc+GfiAUiSO16giWRKc4M2Z/7yHgB5Srlpo+jSsiD1po0bNT4AhjcuX7X/8r/+r+wnf/qnjm/hhW/kH4oClrCsgcF+KTtPnXzDwrkRgfyGujqNV6/XLfhOqTOKZ7xkUaYC1wDGm7dsUYIyUGD7ju1Slw2PDtuGjRukmuZnGV/MS2A5Kd+8ByWrqE75CgZD+lnGLQovSnmBhdevX3fC0SYmNIcJFqIPKeHfu3ePnXj1hFRaqI4JdqJsnrFDu6IABligFiZgiLGEDyOv8/Zbb1tPf5/KapXmjTegz6dUaA5X6HPU4IxnwosYZygRgdq0BeOZAxE8AQGjqJCZU0B7ErZzcnPt+InXnYTt8XFd46VLl7QOAtWAI9g+AOmYz5RqA8/i8aTmVPP9+xpP9CP+jLU1tUp/5zNcvHJFqlVUmLwXtgCoVQFnBAgRmrZjxzZ7+603pZrl83CgUFdfozUAYAl0BJBSMs6BRG1ttdqddYT1QxYGCecQiX7lWtetb7CHLfelgOXgrqu9S8E8wEruL6yPAPi+gT7bv/+AFJXYl+Blia8nc4MQGcAqgB/1Mc8iDx+1aK2O5BfI4oWfo4R5dm5BQVyFRWv0urQNBw5Yk1RXVuoQCD9J5g39xfrJeAI8UgnAeoySns/peF+ydnrs1q2bageU27QbY4e24zCLwxMsDgDorIscavR09WjMcI1S8QZzNE63bN0uhfHI0LDV1FYLyDFW+TfuNTU11QLnExOOByggjEMY2XZMT8paANUvliZUR924cVMgERjKOKfP+Fm8UzlswNP21s0bNjg4aBVrK629FZjdqUAn1OCvv/66gup4Zrt3767WWdYgoCevhf96TW2N1lhUt8wT5gvzgzHIPQsAjMXH8NCwPX7SYll++rVAaxTzka/JyWmbX1ySMpM25r0z9xTWMQ4CCHFKpRLpQ4AGPW/Sh6i3USKjDu7q6BLs5+CNgwTmyOdffOEc1JtbvsU813Lf5CCE6+R9eI9NjY1qm4cPmrU28pmAt6jC8TbmfsFhEv2+e8+uFW9Y1NGMA0IYs7NDukcDJYdHhqypyakCIciJ8cMX/c41AvpRv9OvjAveh39DjQuM5lrKSriPJ3Tghfcu9wjsCvD5j0WjsgmhrbjPFuYX2KbGzbKGqd68b5WX/FH7ptUfWm2Bl7MFVif4y9lvq1e92gJ/VAt4cspTHqV9+yxOonzaXxN1J+ARe1CS1x3ImHKgKIo5gCcKG5/f3FmBdBgOaj6nJB61omBlLGGpWFyhR6l41NzBXCutWKvSGBQjY6PjlgASpEOXVL6eKeF/IegFEIpnKO/vy84WPFueX1ACOupQqU1VGZ8GsQoSSpdAo1IkjZ1rWl4WRJKfKJ9LACiN3tJp6QLBf9RXGogCoLhu1Dc+v7lIeS8qssLycsvB7xPlqNdncZdbyiAeWtn48y4en1tKAx74+UyU7ABD8KxiYwAQReHEQyUllkDdSG7YCvPzpF5TGA9wOJGy5WjcllMJm+bhfTlqnpwsc/ncCjrK9fot1+21bK9Tvjg4OmKx+VlzLcxbcG7GchNRq8nPtapwyPI9KQt6UuZ3AUATYmBoP0HbUhEDROMA5bjgHkpQ+g8B8PJyQp+FFFX8MoGlnlRCXqJed0qp87m5hM7kSxGVG3GgKBsbHjAB8Pw/nwkVAqwaCEv5nsfNZwXyZmnD5fiwpv1f9d/03zP/rwtjPCHPfCGISTwUlWQmOIzOfgGI6q73gv+mxkU6oCplFltY1LgFpPkCQVtTWqn3Yf6QIC1V1bqNNtjfL5BGaevs9JR1dbTa6NCguV0p/X10oN/i01OW6/aYT4prIWeV1fu9brWrh37wE7qEWtQnhYoCmkI5lp0TNA/BTFl+C+QEzc885GBCVgrMy6CZL8spbSeNnv8HJGesBhTAxAFI2lpA/DPtKZqxIEgsmy0vOqprBgKQOR639kf37Pz5r21kPGmz0YCF8grNG8iS6jgnL2zZOTlO0/uy5PEG7NEGeXJSJXiUyPV0d9vD5gdSSp1+6y0pFj/+5CNtxCg/ZHOELx5ebnUNDZYTzhVI498plZ9bmLPiomKVlLPJYzNNmBFrCyWzpCbTR3yvsXGT2oyfAcqwKUaRBXglfZ0STEr62Gij8Pny/DmVjtbX1WvjxrgnjAFgwKaYn2dYDfT3qiQQAAEw4fp4P+YugBTFKJs3NvwoYvCOBEoCQBgnAGKWH8dDblyhHfQxKibK3R8+uK9rpk3ws8v4DOMDRzk4ARls4mgP5kpuKFdAIxgI2sjQoJSNmaAkNm28xvzinDZwQ4OAgYRg8MjwuD17+lyl8z/92U/l+Xb58mX1GddSXFyqawAGoW6ihJbyagKyDuzfrzY6f/68FD2HDx2293/0I216f/vbT5wNe9la+XYC9VEaAV/wLgRcAhrYjPL/szNcW1D+kZSCj4yMqWwaEXpbW7vgEgCFaweo1NTVKEgGqDg3O29ffvmVymvx7KSUlM0uoTskkbN5n5wYk7qHMncgCkrM2mpHcQm8RCUUieQLoAHI9u7bp59D9cuYwTd4eGhE4AXfSzbx2ECwfhBmAsShP1BhDfQPSF2Gqgj1L2pnoDObbTboQBQ8EY+feFXzhvZifKCOe4pqtKbOSXb2egVXUPTxhScigS0clAB6+vt7BUHpJ8Yh6zttUFq6VrCT0mUOHHgtAD3qT0AcP3vz5k2BMsY2KivAA+XcvBbX//WFry0UDtna8rWCicAMxxZnRvCDhPHComKVlN+5e0cHEcBZVFa0P9YJHN6RvM14AVAzvt9447TmAdUQ+OECTO823dP3fvbTn2keAYxqqqo0NziMoA0oXQVeXLp0WWX6+w/gjVivz8IYRBXN/EQ5S3UFEBIfZsqEGfOUtvKFmpVDg5zcHK2tzmEkBzRlUg4yD0fHxhSuUylQXab5yZxGKUt7Mx4ufHPRJsYm7PQbb9jOnTulMAS2bN64SSD/w3/8J3krApG4F3D9KEsZH/QB6e79gwM2OjIqAMdBxalTr9vy0pKUg4B0VHUTY+M6KLjXfEdzGE/M10+eVMkwQPrB/Wbr7euy+fkZQScSyZkPY+OT8nAG/AEBi0vwxpyUHyhjuP3ZU1tfj8ItaGc++8y++OIz27F7n+175YAOmZhjqOkAYwC2kqI1st5gDHN46fUR2OYWREJJj2qb9Rq/WA5xK6sBd2tsGn9YQCjPcSlTiBBrLYBJvvNzs4KggGdUocAt4Bv3BAA8sJgxjC8ofci85BljaGjASkrXSHXf2dkhP1k+N4cPrPet7e06xCBwqqioWFCRcYOynOR71nrAKAdV+NZiATI744BUDmj4zI2NGzSuWXco80b5zeHVAuF9Pq/m8Nz8gg6KGN+oqBm/sono67NXXz0hRTrj0vGDLdZag/qfYMzLl67Y1atX1B7MO2wfcsMha2io12t8ef681jfWKg42GCMcNAAZ8bbmOvEEnp2bEYhlfnI4wHjDcxrAz+EGhzB8ftY/AqO4H+GBWlxWJvsRB9r2ag7yHH/l6hUpbPEqZZ3h/Xgt1ifG2O7duy26GLX+vgGtXdzzWJsYH7/85X+U1/DpN97Smn712jWtWQBZ2uTRo0dSCe/asd1279yl9ZNDiNxwrtZ/5tq27dusuGiNwpo46BkeHtTBG3Odsc9z1d2mZovFkrof0y60L76ehIQxbjdu2pi2vjJVHvDswOEHlSuMGSyJ+L2JSdTCs3r2RtXN8wp+q6MjQ3b39i1V65w69YYVFeRrbVAlx8KCzUxMWSQUlo/qxldOrPKSP2rftPpDqy3wcrbA6gR/Oftt9apXW+CPagFvuEol80JCUlvCmDwqVQfwuUPZ5gtQXhkXbAzk5OgBjAcHyjNR4yTjScfzUf6gjrpToUWEEy0uCgi4s4Mr/qFelI882GX59RA2P+0ABwFFYKjSvdNl/Ok0en0fGOejpJg095QtTU+rdNed5VspqQecoiSVn2W6jJ5rIYxGn4/vyVeR13NK/X/vKwNFFTbzRzShC69Lks8JlnKZi9LYUMhc4bCFgDORXKnyKHHGr462pVSeommADJ+VdlyKLqv0EpiFbxmbSY/LbbmhHMvJzrbFaFRpqsCBICq3cFhqD8Cgzwco4RLclvS6bd6dMk9+ri34XDY1PWHJpSVzp9yWZ15Lzi3Y7OSULS8tKDndw8ZwfsZy41GrCGdbdV7Y8tMKUS9XiaLX47KUwrAkEXT6SQpRXEmT+ugoV7mGaDyu0juAVxZBQGzoAXxsnvjZFLDPY3m5ISsoiFg4P+yoH7OztTGFUSp1HSjqI3E+7Q2roeE2vzdL4E+J9OkxJ2sAqT/T6eoCfekQJqiVvp9WR/L3DOwTRE8rQVe8Rl8sHX/BT1Nl7hlgmNJceNryWEESbl9AgQXFa0oV6PP86VMBKTZghKtQis14B8Z0dbTZ2MiIgAU+gfOTE9bW0mxTY2OWhZqXEk6vx7L8XkMjS6m92+UocfFi5XvyHAWMomwLZ5svh7CLLG1EMgnaAFHKFz2odCmb92c7QDTjN0o7oCbNCqTbIF1GL/AZN+PQgHZbXjJbmEvbUKQVt+a1wc42u3b9lqV8a2xizqzp3kObmJ60pdiyVdfXa7wvLcWsrKLcikqAlvkCH6jYCJ9g8znQ12tXL1/RRhlvPFQ3pIKzicW3C5DGJhEIgcqQfsb7C8/MoeFBbaj4zLwW0I+1BJXRhsZGbeavX7umOYFiSDAO+4mFeYGcW7duaYz6AwHr7x+0+voGx0+vipTxJbt86ZIAVHFJscojWW9QpQJc2ew6gClhY2ziQiEp2JjPwBtgF/3NF6qUTBAP1wEQYLmdnJrSBpl2YUACGLC5YKPGxo1UbkDBrds3pczDR5XNHMnTAIf6hgYHTmUFBAGABkBRFHSUN/M5S0uKBU1R2HBtGd89QoAoT0S19vxZmxRkqLqZd5Q+oiQi1be7p8euXL5qgwNDVt9QrxLW1vY2tQMHNHwuvCALC7BKyZOfHBtqIMIrBw4K+N6+c1tthwcdnnfcNxijtBFj9umTFl0rcBFVDwCWdQQAwuZ4cmJaY4BgFwAd3q6U0xN+kVeQL3Um3slcy3I0prbh54FpXBOgD8UU6lzansAQ1HSAjC1bNlkwkK2DDBRX9BltiQcy4wa4wJrDeOGoAsiitPW2Dr0W3pdAdO5LqI8ZF2yk6S9USAAErAGABUByAo849AEKAJp6+noFNfGZ7OjqFGwgHIzfa7rbJNUYbQicpl2AKJTTYgFBuSh+uN09XTrboU/w1cTnFWBGcA2/j0qK+8rTp88E7ikn5TUA04x1VIdA+yMkJS8v6zW53uPHj6ns+uLli1LNUjYPZAE20J8AC9qFdfju3WYptRifwM8tm7cKXNCfBLXwuSnvpy0pbQYuc+8HWrz37g/t4MH9dvPmLQVG4SnIXAUqCsDgwRuPC0gQRke70RaoEzkQjBEQVFaqQzium7EHrIyEw4IpQE7AHz+LipufwQMRJWlmTOKxyXihagOIBOACGHEgwoEC92s+O/MDsF1fXyclIErQZ0+f6Q+BRYA27DqOHzsmH2TOlgBpKGHPnDmjucF7UuoNVDr/9Vf2L/7FX1owFFJbMeYB+Js3kz7+ROr6V/bttXX19VZVWSUofOXKJaV0A70Y268cOKSSXXwtnzxtMZcrpQMhDlEBrwDdnOyQxh2vGQ6HrLevW4pHwNzE6IhtqG+wifEJ2UlwsMa8qaiqFQy7dOWKDm6l7J8jGXxcwAxfWmpGgtlZVlxcaHtU2r9Bqrre3n6LLsekIB4ZHZMyFLUmnrUcjJSXV+pzAuKlaIxEZDfA+k1oD893tDfrM5+B56Penl4pf1FY4vHI+q4U8YlxWe8wfxkv2CcwlijDR82Kz3MHBzDRmNZF5gBQkTW3fG2FdfX02OjYhAL+UAtiYdLV3iE/UcY891ksigDaExMEZTG3JvVsQoUBh1aot8N5+bZ9x05ZXPT09Eqxjr0Cc4evurpaW4ou6ECCgwEOskM5IZuenJLXLaX2VJhwX2Gtpq0ZiwT6oRLFq5LxiNIfD23AMUCO+yJzmmdy3ru0rNQ6OjtU6s01MldRJTPn+MwVFZXyikXFKUXr/ILdTfvbckCNLy6f/eHDBwL+PO+hdkdVjRcq9hfy8d69W3OUdiWUjn5EJU2fcHhw/cYNO/PZp/anH/yJgr1QSqNu5Z5zv/m+tXd0SPnOfZ/PGMjyrxzocI/n+V/zpa5eB55ev9ea7921s2e/0KESQJZKhsrKGvUfgYzcrwiX27Ztqz16+EjPEhsbN8pPFwsB7pWLi/NSjfK8UFhYIEX8J7/9RJ8bK5DhoQE9W+M/29PdoXHOPOtoe67PRdBUy5MnNtTXp9A8RBYc1FB5cvh7qynzf8SOafVHVlvgpW2BVSD60nbd6oWvtsAfboH8mu0pFCNSdKahD4biKrVajlkwkmN5+WFtKHlAVfojp+kzszp1Rrmncu1M2Tm7WZVnZ/xCnZRu4KgLr0N8P1GLJhLm4cHdi3ITtem3JfYCi5SD87N8D2/KdLK8QJx8JfEXxRcU1agrXUJvlowurwBRt98p4+f1eAjlM/I7KjXGNjEZ18+uhDO9EPT0R5fOA0QJ/QGuoXLMzTVXTsiMTUM4Yrn5BeYPZlvS5baEC/6UpfJhHnpJfweIsuFaiC4JHFM6zmabtuUrFMyxnGC2rh2FKJtBt7ksFzAdcJS5XiBXymWLwGHUgyUFVtRQZQXVZbacSlp7R6f1tnZYcmzGPPNLtjQ5bfHFeVkOeJeXLHdpyQLLC1aS47e6gogVeF0WdCfNCxhTmndmHPHOuA3Qnwm1WwIFKSwYz09y6ROExzCWUISiTnW0pVl4pyIwTMYRHVuAwCFCaEJZFgwHVPaJaoXTevoKM3+ALxs5oKgS511uldITaMPGROnegEOpSZ3xIogHEF1JX08rSIF//JuAaBp6pn0rvw3MyhjlrhjLOurhdLiYArkU8pXUuF2cmrSePjweUxYO56t0C1gDlGt/3pq+Zq8NDAxa40aUCmb37t5R+SDKJUoe8/PC1nTruuZDbV2tzRIM0Ndj02OjsnTwyXIgJThKSJVHAU0J8wGNGd9ZbvNme9R++FmyUaZ9UCoBW/wBPEezVVYvdSegWG0B8PQ5oJR/o+24QkKkVM8PQHabxZbM5qY0T9x4k7qxm/DZSH+/fXbmC2vtHLNwSZ18S9dWVQom3Gu+ZzsIPiort+m5Wa0lbKRRYLBx27plq9XU1FpHW6uNjU7Yzl17tEFHCfL02RPrHxy0106+LoBH2rnP61fZc/OD++pzIAub4ytXL0v9jKqOsYMHJJsolG4oJwWM8QXs6VWyLpthSlpR3DkJzbnW2tomBRebXzbUfG3b5gAZlCxcN1AqvyBfqe4AIxQqwJWOznbr6e6UaghVk4CoP0vldHgAArhQDfF9YDDl3gBPvgjRAAhISZ2TY+N4sEUiVl/nqAIBfCScsymdmZvRa/GZgH1DgwP6nE6a+EYbn5jUawF6AEaoIVHKsTkmlA04wJxkbAAigUkAWFKNAaH5+UUrHpyoiChnBR44JZv3pXo6evSooMCXX30lmAakow1QNGGBwOsDOVBxsllmo0sFACXd129c15rHRpUNOXMa0LFWG1+Tqo1UYEAMZZfMH2CT1OhujwWzcwQZ7zc/kKqKz/X+ex8Ijly8dFGbZUpTnz59LhXonr37BPcIFgHK0H/AXL5oF1REGzasU7k7MBQoiiKf8C3aj6ApSqoZRwAKfG8JSwLMlKwp1c8AOglMmp6elMeeM/6A7VGNZcYiHoKMd9ZzQA/Qbc+evVJXAiVRMWN9kF9YYFMz0/ITPXiAEuUDFgnn23IsrqRoQDMQAlUVijEUqwA5rAPwxASKAk0YqwA32r6osFgQ5PGjR4LkAAtUt8ATwrJYW1VWnYgLFgIlOPHhNbimxsb1Spp/1vpcsIv+QhnFeGTd2bJ5k42PT8rXGGuAZ8+ey9OQ8vaaqhqBQzwrM/OKMuJMQ7v9AAAgAElEQVQ7d++q77VGZWVprKOYrKmu0iEE0BC/zx9/8GN9BiAvHraAk8lJgE5KhyHnzp0VaPzpz36m+yl+wqjTsKVgvcBKAPcT/EgJEWO+0BbM0ZLiYuc6+/s191AXt3e2C3YwlgGoHP5Scr24GNVhMGpHoH1PV7fG/vr1G6RGpF8JBJuenFYVA+s7KmkUhNu37ZT3NWODgxCpmoeG5cEob935BWt5+kS+pyhqUSNzAKL2yfIL/DPfysvKbF1DvT169NBaHj6y119/zU6eOqkS9idPHtu2rTt1KL24NCfwQzk14TsZz9qK8iodMDhfKR2wPrhPSfGcrVlTaGc+/iebnZ6wjRs3677Efe1e831Bsbfe+aFUns/b2nX44thylNnw0KDdvX3Xmpua7OnjZlu/Yb29/8GP7djx41qre3r67PbdO0og53V37d6tQ1JCI+k3YCHrMm3AF/C6aE2x+u0fP/y1nX7zLdkm+H1+PW8yV5iDtDf9D9AEfAMwUQ2iGOazYAsQzs3TNYxPjtvMFOnwUT2rAmIZkxcv4oO8znbu2KXro2wcuybag8PdmqpqS8TigtisCViAbNm6Rc++qPUB5Mwn7t148jIvbty6aQ9bHstCgXGo57fFqHxIsYFBNUvSejxBYNqwwO+e3XtkFwLU3LFtp5Tc2KKgUOcwjgMDDum++OJ31tXdpWRzSskB55k/HKixRrGIyh87HNHBEvd9vFLL15apTbi39A8MWmw5rnWYAwMOEfm9Xbv3yr7o2rVr1t3dI/sKDnWYe9wPeRZ78vSxyt25Z7PGcR+jEoB7KHYU3JN4Tcc2Kam5hPL8H3/zT7Znxy7btnWr7vnzC0uyWmHe0QaoVwHW3Lvy8p1734OHD3SwRKgZz14cMKBwZ/6XlZfpvsfBGNYdVBQcPHBEzzdcK8/Gn/72E4FgrgEwzPoDsOTglPXv7t3bUg6j5mYschh04cLXUrPi+8r9iWdPgsu4f+Shio+Eda9lnVpTssaii0tal3q7u+xJy1Md2gBE/+3/9FervOQPbzlXf2K1BV7aFlid4C9t161e+GoL/OEW8IYrqYs2tzwI/YJ0PLCgkGGDn18QNp/PoxJvYA9KRn4m8/CTJFTH7XEq6vGqRGEGWEwrOpWCDSSbnzcXKslQSJtnPEqlKvV6BE9RcVIOLsUmQDStntQnUMiOWzBzxUOUEniVbjvehgpPSocqKVgJhajXUZryBQQVQAXMytMznTyfwLsxvcxlrvuFZvuDYFSwDECLT2OWefILzJubYwmPz3zBHMvNy1OJP4o5X3ZA6k82oQASwHOScCVLaUPIBpWNEe0DAOCqwqGQFBl4aPJwz2aOnwtmZVkoGDKPP8tSLo/RD/h8unICtqa2wrwleTbrMync8oM51nLrnj2+eN2S49PqD8ArSkA/5abxmLnnZ6zQb1ZXGLHCLL+F4IrxqOOzqjByyted8BB8RV14ehL2wjYCZSsl32ml2woMT4eSO+pfB6KCnLLwCaVMHKiX5TJfFko9p8QRiEWokI+ke68TGkXYgNdN8jql9X5tTvAsy8oO6A9qLwA6oEvglHAmQLhUoWkQupJKnw4WAoYq1Et+AM7XiofoC0A0A08zP8TPxmOOAtpclohGpXSiZI6HYiBQJLfA8iOF2kxKNRtd1iYOxUh7R7s2dSg0Hty/Z4ePvao+BdSofLeq2gZ6u621pcXGB/tscWbafJ6UBfhcwOVE3FHdMj9ROVvczBMztztlfo9HEINyO+BSJDekDTwbQcafm5AqJdOng5ZoE9TNQFFsF1BMM5wznxk/1uiCWXQ+bTHAz3g1JB49bLGR0RmLWtCGppassrrOguFcpZKTgBwh3bW4xHwBFKimFOR7TXdUxkuoyoFXDsp7DIj32qmTSnlnk/XVl18K/Bw9fkxl1Y9bHtvhQ0dsXWOjxRIxlZGSYr0ehcimTVITMWeYH2zUmTsZ2w6AKiW5bFD5oqQW3zmgH5t7/qAEQUXF7wABgZIAG0qmCTFBMQhsO3rsmEq8Ozo6tSnkZ5jHKAHZ1KpcNggEAohPqNwW+JjZqKFapaxOm9HpKa21bJ6BAcB8/OMYP0Db7p5uXQ+qMDaNeD6iiGVTxzrIWCLYBQUtByUK6QkEVja6gFPUTLw3SrFrV64KxDImWDOBTWy2MyFRqMNQQBI+gg/hg0cPbG3ZWpXqz8zMWfO9ZqkB2RSiZiTRHTjIZ3725KldunjJTp58XZtJfq6yqlJlrdOzM/KTBGLyWtxPSC8GTrCRp0QWKLBz5w4pqwFAKJ8oYX329Kl5vX6pgABFqK442EFJDiShdJ1DEbcXq464lFfMZdRowEqgNHAKMMkmn3ZgPJDyTLn0tm1bbH5hzu7dbdKGVpt/DwnrSwJYbMwJ0Pqzn/5U4wvlGaEs42OTVlHuKLIAD2uKCmVhgXIy87kYY7xe48ZNUvVh0QCgANYCklENo8airVFc5eaFbcvWbQIsTMDiNSXqS64fSAegwPMT2ApgRzGNyosyZtRbKJRRnAE0UGOiaKJ0X360lWzwPfJDRWFG3zMGGF/0C4cQeZECJ9hKnspJQQKnjHlOpcPVdbVae4EQeEfS94B/lFwceizMLVpHZ7dsIfBxvHu3SQou5huQ4wc/eFdt8Pf/8A8KJwJQME+3bNkoH+k9e3YL5LIW4H9JefH84qKNDA9bFHifiAlEAeX4bJTaA6wYP5QOozjmfkbIGfOA6xweHBLMAuzxFV1a1M8xHpl3rAsAubb2Vjv/1Tmp6LZt3y6VHqCJsUUlAsFbgHvmKyps4DoHI3jVoqwmBGh2eloHLRxIff755/J6Pfn6Kfk2AkFRVzMOAGN4ANOuAKHCNUWq/Lh3v9metbVKPcfB4YFX9slTlQMJ1nM/yse2Vq192Mhw4MA8QfHZ1tpuVZU1tnvPTltcmrfbt25aQUG+FIm8Z0EeXr61mjf0R39vj4L72tqf2bMnD6wwP6Tk+737XhEMRnGIhcmZz76wdY2brbi03LKyKa+ftUcPHilch7WMtQrQfPXyRVtcmNMhy/PnT+zd939ir508pefF9rZ2lY/X1ddrDDMngVI5obDGM9YZwK8tm7dovgB5gWOMD+7zHOoR7IOaFqsOwChjFwUxamTugcwZ7nGAblT3ly5e0DhnXY9G8UTN0sED4PLw4aM6zOR+yzh59PCBDnBRON66yX1hQupD1nXmD2prACaQmoNaQCTtyDrG+M2sNSNjY7J7wDNbKulwROMcCxLuYRycoEanzYDW+ATX1dfpPoAH6NrStTpM4iAFuxEgP21FH7PuXLhwUdCX58Ct27ZprhA41Hzvniw78GrmGYt1jGA0DoycWp6k1hosHsbGJiwvkq92YE1EncqaMTQ8YgVFRbrPoZRk3p84cULvweELhwNcL+OVdbOw0DkoY33nwIMqGEA66npU4Sh2gZD9vX0KNaQ9OIShSgaAmTnIa6irlwoeVfi6DRt0iIeymXZlXpaUllhHe4fWWQ71BocGFL7GPRubgCtXrsjegvqjuflF+dyyVmKpwH2R/cf4xJjU9IB11haqIlCpovDldecITEpXIDG2WP9Yz7l/TIyNqd9Q5E6Mjuq1UZYCmam6QFnK9/LCeVrX8R7/X/63f7fKS/7wlnP1J1Zb4KVtgdUJ/tJ23eqFr7bAH24Bf2F9aiW1HbUi8CANJZ0SdpJsCOjJ1oMmaeUJSrBR6BEgpLTzb9WXgpGZ1PgMZ+JnSBFPJ8WzUXPA5Au+nwDRNDRb8fRke5jlAK94NCr4hKLSl5Mj+LWscvy4AzjToUQrn1ivB8xzq2yYn0lEl9OKP4CrA/SSpK/zlYFiaZCbeZ0/DERfKCP3Bc1bUmqBvLAlCJ9CuajrD6gULTuUIyjFJgt4yUM2CsekxyXYjDKLzTftMD07J4Ul5UIoKVHishHlYT4WXdaGlvAhf3bQvN4sAUPA8YIraZGyQitrbLBZT9JGZqdsYXrWRp62Wbx7yNxRx9eVk/9EImb++LJFLGE2N2M5yZjVFIStLJRtuYgGCaCiLwGgyiByADNl706yfDp1HlAqr9B0OI/aHs6OHyblwCkptigv8rrcKg33k0grD1WAOorSuDZ+PPTrIVgl4AQLufSHvwMq6HcUTXixsjnJDgUFRYFKlIgDQ4GihAvxd6WurwBA2khyVkdFqofh9B/d6dKD4IWQLWdspBXQAIMMNNfnl7+EzQwN2bWrl+3q5UtSTwSCIVtYJEk6x/a+cthq6hq0OZsYn9KmmFR1LBGAZjPz89Y/0CvgsHnTZqutqbLh/n4bHx6UR+vizIxle71WEAlbLgCYtqMN8PFNxS0ZWzCPC5DuNRwiXKm4+ifL77Mg6qZgQKogNuy5kYg2JcAD5qM/GDJXdq5ZwLF1QOGsGn3AKP+PJcbMhGPtkJVjyWjM4gngf5Y9edJqywmPTczE7XfnLlogN9fCeXn2jBCZqQmLFBTa+saNVl5Zabdv37Lm5ib1H5u2QFa27d6xS+oh5jP9AIBjY4s3G4nlwdyQYBihEGzi2LShNEVdh1qPzSQl8HiWATJItb108aIADtAJuMbGCvUVX8C+0uJilcXih/a7z86ozd/5wXsC1Ki6bt+6LQULoAeVKCXKX355XhskoB2gkY07JedAlUOHDtuTxy02OTkmRSmbQlRobLKb7t4RgAQaUiqK4gRwCTQFaLIBp+zzlVcO6rVQPFGqTvsAC/C8Q8kyODzswO1IxJ49fybIgach84mQDjZneGSiiEHVw2vu27df5Y2oYbZt3S51JFUAbHCBSJT3b9myVZtaNtbAUdqCjSueapQ3cxDx/Xd+qDbu7enT94EIeP+F8yJKlQb2oBxls8uGGcDBxhzIceXaFW1uDx46ZGc+/Ux+eA3rGuzDDz9UuTd9BujweT0KveKwZ3Cg39aWVwgw41+an18oWwlUmvic0h+oRwFia9dWaOMdTyWUBoxa7sMP/8kqK6ts7959gmeoea9duy4rAqAB7UUZ5fHjRwXhwpFcW15ckjUJbdw/0G8jw6PyXATsOgdTsxpHvB5QF1UtkJj/p62B31WVFVo7aLt1Devsq6++kkIYKAMU37N3r2DC/eZmu32bcRGxH33wgeA7/pF9A/0aGwCd1metNr+waG+ePi0l4u3btwUJGdMkWtPmChxLh3WhkmOM0oa0O1CHfmZ+0E6oX1GSooYmUfvx48eCU3j0AkRRVNLO+FMCMQHUqCYBD01379oQITgJ7BzypEYeGRnS9/n8OcGQ+Xys10GV/XKgAUh6+uSpoD7qrq6uLpuanrWTr72mstUHD+7bRx9/onEiL9K5WYvHluzN028IAHHdtD9QknWHdGqgLmCGscrvcX/gfbjHoA5djsccewO321HHFq2RspIjOkAiYA5IxFoxNTGpuYoqDzuK7u5Oq6yuFDTh8JBr//zz3wmknvreaYGZW3fuqC2xJECdC6x+8OCRVZRXys7m737xC6nT/uIv/kLzlL6cm1uwr7/6RgDovffelTKPkDIHMK0VyFJ5tN9nT549VZ8x7jkoY04AaGlvYPAsoYdUm+TmWiwWFcBkHUdVOD09J/BGxUFVVblsBSgf51aFInl5Mar7NvfMwf4+i0YXrKGhzibGRqy5+aYFfCl5lu7cudsWl2KCvE+ePrOz587b1Ws3relei737wY+scdNWu3unyTZt2qz2Q1kOYCJQ7v69Jq0r3P5ReqLA5qCGA75QJKJ5grKUw6Jr165qvB09dlShOefPnRUEpX2BrYw77qt8dtZ7IDOgkYPGjvY2++Uvf2ldXR06NKGvd+3aqfWEdZ7P2dr6TOXnPA+UlK617Tt2WHtHmwLm6uoatE6yltG+HDRxgEDpvBM65pVtAV6WT59hgzAiVTs+wAP9/bZr5w5ZPnAYwHvzPBtPJOWTWlJSprnJOsgz461bd6ytrcOqq6tWAicPHXxFhzOM+8tXLilMbt+e/QJ+XCMJ6gB/rgNQyvrGGOG+VlgEaM3VgR5rAYfEXDvtxnMhqerMCyAn1QyUzANfAatAZFS5JLLjncoBF2D6Bz/4oWB/NBYTzDx77qzuRZSpMx5p87xIWNYKPNfwxUECh2esbawJ9APzC/CJgpT1iPZfXoqa1+2R8pyDPDxOUWRyD+OwkbnL4QQHmo9aHltlZYVt375Vc5eDpiuXr9ijlke2c8dOhd7RpoS78XscLqFy/5u/+YVK9t965/taj1DHclCIyh3AKiX+2KhsaYZHANturRtO6JtffV5SXKTQKdZ49hncwyrKy/Vsyb01PwLc7pY6mLEDvEcUwDNETk6ugvyoJpidnrV//d/921Ve8oe3nKs/sdoCL20LrE7wl7brVi98tQX+cAvgIYoPJyW7CkeiNB6/LgI8JOwj7CdlsURCMOHFEnYennjwhA3xsAtw5LWUrsOXKBql1OkEdmBaFsoox5M0poes1Eq5e8YnVIpRlJuJpLkDWeYFCKa9QYGoKC6BXssLC4560euy5FJ0pbTeUZ1SDr+kQCf8JaVixT80E5ikwJ2kk5idSbb/loI64EssDLXr/1/IUjqBHPjnDph3bYWFigotRbk/Seluj1GEjEKPh3YeWCmv46GXdta1ul3pMnOnZD6+HNcGi4c2HgalSIjHBaM53UfBoFR7c5k3KyAfxCDQj2Af2iLgs2i2z9Zv3iDl5fUbtyze3W+2FLfUUszcKHaTSfHAEGX88SWLz02bd3neqiMhqyqIWB4+V8mYuZIxbSw99B3QE4/XTJskUxZ3pSyRtuWkrNtDs1FKz3hR6TyPz04Yk3SmwHHBU8rpk+b1oOjDh5aQhnTKvBQZjMGA+TyUEHqlpGMjwUZPsC8nqIdWKQQZs5TO4zmKbyl/5J3pV/sIiK54iL5QVi+fUW9a/fjirY5BlZa3ylshnbaegeUKZAKOOvYQlJ5TUt507bKd+ehjlZxmB8PmcvmVuk6aM55qC0tRc3mca1mOO553QFN8qmhj5trS4rzaJxFbsug8AQl+Jc9TJu9KJKWMRaGE/1UkN9dyAsBlMw9wnwOARMy8qaRUpVlel3k9Lgtm+S2SF7ZIJFdBAmymA/xBtRoMpaGx3yw7pMMPfXaPx2KzY9oAZfEzSbelkqSbT9hSzGxkZNpanrbZ6OSiZUeKzJcVUtkdyok9Bw7Yqydfl6oLlc+OXbsEkQB9XDsJ78ABlGuUjAIg2fxW19ZI0YICBG9DVKB4E2IVgSoJQIPHJcAL6AC0Yh4BUngf4A4lt8wdVKp8j40dSiqUl3im4ddHWiwlj5QzUjK5bv0GgT5gIxtFfvbs2bP2i1/8Qio7gOk777yjTXA4EraS4hJtIPE8RR347EmL4BY+ggAdoAEqUjarvDabbDwmgTwAk6rqavmT8tqo4ehLvjcyOirQyMaN9HTegw0tUBEwAAjmi2vkM2rNlVKpSL6sKLaAIKTnomJEKXPl8iVd05HDR23r5i1Sojql9T4BXJSK9ImCN5YWpW5ineGwBojzq1/9J70nMOjmzRvaVLMRlldqKGRNd+6qZPf48Vf1WsA5woIo+0aNyQEGG2Wuk1Jn1m0+G2pC+oehVlRYKMiDopoyReA98PyLz7+w562tArWowuhnVGrAFgAlfUYZZSQ/IvVYSXGp1kc8HRkvtA8AkjmD+gc4yfrF7xUU5NnDRw+kpDp25KjUX/jQATg++NGPrYoy7sUlHUgB9S5fuSI14IYNG5109tlZW1tRZqEcPAJTCv1A0YTtBe0p64ZIRGoq1nEUhwAtNvMonLHQEGTODgrcAPtQF6LGAsCjoD1y5IggLgoxICHtCHykXPs3H30k9eUbb5zS50PZ193dLSB67OhRHQzwd/xodW/3uKQaZJNPIBZq5YrKKuvs6Lbnz55rPGWCaH7xi7+Tz+mJ107IC3B4dESAgbRtlJmo9Wj/t996S4AYBTz+tZTN79i+zbq6u+2bC5dsaHjURgeHrKR8rZWsKRbkRWn1Tx/9xq7duCl1XyK+bGvLSuz9996TeguPTBSOrAMcHqAQXJyfk/crvr+MQ7whZe+TSsofEr9d5iafl9dn7ADZCKzh95hnQBrWiy1btugwir6kTVGRobTlEENexXPzUtRhV8Eh3+snT9nztufW8uixFIaAn4cPH2q+YInAwQTKU4AsfUi/A7UcKF/g/Ftfn23ZvFkqZg4hgJscfmI5wd+fPn+m+QKA47lo1+6dGvt//dd/bccOH7b33v2BICTzn8MY7AzwQ2Tsog4tLSvXvbOp6Y4CjmrrajR+cnNC8pWMRWOyD+hsb7W21udWW1MpCH3r5mUrK82zP/uTn1hR6Vp7cO+ePWx5ah2dXfbg0WPb0LhVB3oef8CmpinJn7OsQNBmpmfVNrQnqtkN69fbzMyUDlooGyfAinA8xgbzCNgMjEaxi/ofeMohBuCLw3QqLATZCgp1oIHCnLnOQSpfHOgx58+fP2d//w9/r3ULIIhdT21NjZ06+brGBYcEWYFs9Sv9wBjggIoAK+wY8ELeTLDPpk1aJ4GbKM3xRud2zrrDvQg/WhSv9x880KH5oUMHdehEWwL8AOIos7lWfN0JrpqYmLJQWtkKmAWIX7p8xW7dviMl6949jjcuc3D3rp0aj4RY4ReLfy/QkvaklJ25tLA4p/HN2g5A5MCcMnqqGwCjQD2eFYcGBm1xfkHgFesM1KzARX6PMd3d1amD6c6OTnkCHz1yTPeza1evWWtbu55F121Yr7HKFwdhHJQAppnjqK1RgnK/AHSjIqaE/8svv9R8/vnP/0LWAOfOn9N8PXTgoAAh9981xYVqS14Hb2CeAQm9Yw1EDUu7h3LztG7wXALcRiXKesK6SeAVdjccuK1b36DnEqA4kBjIyjqJZcdXX32j9Yu+45DtXnOz1k6sNir/b/be8zmuLE3ze9MnEt57R5AgCRL03pPFYhVZrt10uemeXmn1RdqJDX1WSP+BYkPa0W7EaLbH7PR0tavuLkuySBa99xaGIAzhPZBw6RW/5ybY1avZ4GdGABUIFsFE5r3nnnPuPb/zvM9TU6Vry/2V96Hyjfu3o3iNqOqBaiwsGfCjHh4aVAUSm1CEq7HRRp/mOnGvYtzOhKets+OZ3o/7Lp83Njpu//Fv/26Jl7x8ybn0iqUWeGVbYGmAv7KXbunAl1rg5S2AQnTxVajG+ErwkK/SIK/F4hE9ZONzSao7Se8OhPRaIDdXHpc8t6KAA/AQxqSS6UUgChADVkYjSqT35+CX5dNrBTSTlLY7nqCLAJLSebxBUciRsuNBAYhyMpXSgyPAgNdznJTF8xAYY2ceX1J2yQMBR6UwG3bCYFCILgJR51Mc8AMQFdDy/jn0/K5KlNLwlwJRSv4Boh7zlldbTmmpkrxTbq9SyPEPnYtF0GHqYZZdZ8AAATTst0Mm+Qwe8mmG+YWIABHgT/YF+Ei6uRYxlRIGfAQp+fV3rz9gTuB7XKpJhdlY0ubcKYu4UwLJKUD11Iy5YgnzJ13mpnTdC+BKmIfFcmTBojNTlpqdstq8LFtWUmB5fq8FUkklxMu7UlDULSCJJyhtyDHHLWExJxxeHqEAUeAdII1jiieTjtAYf0a3x0mMx0yVnwmgJsyVigncAciAjHH6isVV7paJUjTgl3WAA0V9unSUlSmRNBSS9YATIOTTAzuBQsBQ/GN9QH6g6KKHKMcB0FTyPL6vlI3zM7mjpvvtd0rmddxuB5yny+S/6ylqybgZVg96D4/1Pn6gUrEnT1rM7w9ZNMFDtNlCNGYRhY/hoxuwWDJpM+E54+Kl4kmNCRSBLIgp1WIRhecYixGuv0upvoBlSqTnBPVQimYHAlaQlWVF+XmWg2coCtkUIUwx81jC/JyiOyWwTRsTBFFWUSYgCIwBEAYon8sImlHeDiUPhiwVCdv42IgS4uVB6g1aW1un3bh+2xYiKatdtsbWbNhuvUNj9rSr12qXO6EPJ45/rbCYvfv3K3ACRVhldZXV1TfY1OS0QBsKDJRELEL4d/70+n2CRKXl5TYyPGSTk1NSi967/0AqloOHDll+QaEWpQAhhihAQuXyqaTgpqNizHDSbuvqbGJq0n75L79QGT7qTgAri6jKygrBH9Sgd+/eU7kofRmFJfMKMAOgiQoFiIZC1UnhztYiCk9N1HT8DGXn2Oiwfg9gf+7cOS2+UOGhomla06TzA5byJ/0W9SebHHgyAkg3b94k5SObJaggWdRt2rJFqhfKVwEH+JA+7+2ze3fvyBtty+atSuElyALgi/KFtgXWMC4OHXpNUPTUqZNS5ezetVtJ1YRlcO6UGLLYBdKQdv3o4UMBu6Y1a62ru1OlniySgTAAvAMHDtj+/QcES1Hwcq4AU+BYR3uH7du3X7CIRfea5rVa3AMmWXiSUM4ilOsyMzerjSDmukgsqoA44DDtQGAVczy+i0CmO7fvCt7i4VdcVKzND9TFd27fkZKovLJMfrWo4vj9jIxMAVFADO2Pqov/XwxiWr9+nWwVUDLixRiNLQgmAGJQcALD8PFcvrzRKTUdHHxRXk5gB+1AP1resEKKVsBdQWG+9ff36trSN/CHpNSWsmmCYABZKLZQ2nI9scz44vMvBHBQwT3r6hbgBuq1tbZImYjC6ebNm2oL1L30M/rtrp27BRuxacAblXshCrY/AYu41Nj4Zb711ltSjN65dUvzKiWnqIZ379794noDOBtXrrYrl64qJZ45iM0cgB2ggI0TYAFxcoyz+/cBcrcEqyiN537Dccl3z+sTLHrt0GvaNOjvc0LP6Ce85tKly/af/+P/ZaVV9YIUA4NDac9dn2WGAlZfW2O7du2UjyI3B/oS47GqotzWNK0W8KYdgW/AMSVlY4NjJi9Izhk1GN6ztBk+kIX5BSpzpR+wich1xqqG54cL587bubPn7Ps//L6tXr1KwVsoN/nZqdOnbF3zOl3fsooKVZf88pef2Mz0rBjnA8IAACAASURBVO3Zu9d279ql+zc2A8B6qjboK/irMmcBo7iOsnfxeOzrL7+y3/z2t/a9739PIS+0D6EyKDwpgeY+TjszLwKGgHE3rl+Xaj4rM0PBbagtsatwAnemBftQXpaVVlllRaXgXmfnUxsdHZafJs8OzF/L6hssPDltN69fs+1bNksR96yjzW7fumYjQ89s7+6d9qMfvWd1tcusb2DQzl+4ZOOTM5aTV2Ljk2FrWNlk0zML1tL2VJUohH4RZPP06dP0I55Lz1oAWhR5+AUD/miXb789rXsYliNsBqMQZJOCcczcje8u8zgwn37CudGGbAhyjXgdFgbMBRvWb5Ca+MTx4/b3//D39vD+Y9u6fbPA9qqVjbZ3315BYKwhKA8ndK66qsrGJib07OrB0kh7tQRBZciz+OuvvrS1zeutIL9Q9wI2bQiP4jEAUM3B9fb1ytMVr96e7m67eu2qNh2Y97du3mbLG1fbmuZ1+iwU3liq4IPM082VK1cFf/sHBvQss3HDOm0m0ZdR+rKpwv3l6NGjGusoy/ni7zyf3b5zS/MzoI97BrYiZ8+d0z3l4IED2rChegg4yEYkgYxAPeaclavYcCF1Pa6NBPpTZVWlHTzwmjZn8P+8c+euTc+ENb4ZT1SoYNvApge2KEB8VKpXLl8UBKVtuK7M01wrNhsoF3f8gmOa89nYHRkalqoUuMlzPhteWLbwGtqN+4qC/rweKyutsF//9nfaOCgpKbLGFSvt2LFj2txmTmUuYv7CMob+RSk/9xTsbAC7e/cdsAcPHmvTin6GPQObh8xjbFbwPIUv+YP7D4z5/8DBQ+p3tB0bHzqmmVn1LSe4KmCtLU/0TNlQ36BNQuxbnjx6KIseNjcJdmpatVqBZrQl4Jm10g8/+HCJl7x8ybn0iqUWeGVbYGmAv7KXbunAl1rg5S2QV7c+JUgFvAJEyoE/5QBKl9sysjLM6+chfFYAUv+eTFh2YaHKm6enZy0yN2+paEzgCAUnYNJJhMfDzvm7lKWAI6ntHF9QqSP5edrjj8+Tj1n6s4WoUFEq9T6m1zng0S2PSIAXih9UJk7QjUeoTsFJLuwjvSo1j8/MWCqBOhSPRJ+5vEApgpvcAnCOH2TaqxRVJ+CVkCMUpot5UQp6CjivU6l0+nd5XyBUZpa5giHzZWZZVl6+BUIhixMzlFYqTs7O2vzMtLlDGXqI5wF50Y9VNgCEAgHBCLNKqyu5BpQr8hVKezHKI9HtBA7xUOokrTsqRkILUvwbvqJety0knNK12ELEpjDtx2dPKkWPFhkoaLyJlAVQrCajlpyftmxX0sqyM6yQUmuvx0I+nwXS/pWAbvz6eMjEv1IlZqmYFqV+/FqBq1ghkCaPCtRFCFdK58CxUSoe509C6h29qGWQAu52WRIvWH6fZo3FzOdxW1ZGkJgmlYmjxMrMBIj49EDLNw+t+OehDhQIxXs0APx2O+XzHgKXAhYIZTrp6osq0XR4jsrmBUoJYUoHY70onZdHQFoFmu4EUoYujqm0T65AaVIw1GJOmNhYf4999offqww1M6fA3J6gTc8t2FR4zlJuQG3QInFgZ9y85jFPwqXSQ9qIsSb1NIFKPp/K6qKReYsl8J5NpG0nHCsLyubJ+vWbx9zJpHldpNK7LSPot8LcHCvIzbZQwGt+j0t+rEBmv89thYV5VlxS6lgOBIOWV1ig8BBCyILZuZZwuZQWzEJJ8NflsWg8aV09/XYTL9qWp7Zt92HbufewnT1/2f7u735uRRVV9j/+2/9JJcD/9I8/t/zCYgFIPEPpg6jlADuA/quXLwsakN4OwBufnNDira5+me3Zs1cBNCiHSivKtZDBe42F1aVLF7RAotwU2AAQYkEJ+EFJSckgCyNKD7///R9oUQwoBaygWNm6bbuUWPi1ARIVCDQ7J388lWuWlwtMMJaAk0/bn9rt27fswoWL8vLcuWOHoCDHSmAKiiJCsp51tKs0E4gjJUpenhbNLPJYRKFWwccO1Ss/B4xhB8A5LMwTLIK9RMqycrL1viQdc76U4wFygIK0XX39Mi3629tR9iSl0MTnkjkDn2fSmoGlAEaOhYU05YKAXBSQgEEAAzC8uLBIZc5OwNSsnf32W31mw4rltnnLVh0j4JDSdco3eS8UYJRtA6jLy8oFNQj+ocyY80cxhaIRRRAQmdLTK1euCFL8+IMPBJdo9/anbVKNAc9isYR99tnnWnyjhKX88tbtW7quKCA5Vo4df8yOjmeCCJSHAx1R9xGiwYbBu997Twn2wBDAF1YFSp1+2mFnzpxWsBkllZTgU/bMwhcoQbnq3MyMVG2c//VrN7Tg53xQgQHmgTUcA7ANcPjo4SO1x44d221oZEjAqrikSCpBFtjNqBAjUZXdAsgAIIBiFvjcmOgPfMYf/vB7e/ykRVCmpLhYQAUAwntwvQkHOXniG2tpbbddu3bZu++8Lc9MlMOoCzk/xgDwlyoGoAUqQxRsKOCA2LU11dbxtC1dZl5uFy9eUB9FAQY4QE1PPyRxnvdT+efMjK5pV2ePZeXkmC/gc9TROTkquafkHUXv97//PT0LUKZM2XZubr7uR7kF+YI0ra3tKjOlXW7euStwcvjQQUGvk6dQiHttanTYXjty0N5552218dmzZ629o8P2791j+/fvlccfoBDYTH+Kx6I6T8AN4HM+EhUQVTm9FJPVduniJfv2zBl76+gxO3rsqMqjp9M2Aiig2URDiUdVAuN8MaztyJEjgjqo5/DXfdrebrE4pbpNOmbGNRAWAEw7ca3YxGHeAeDhawgUfuftdyw8MyvlNHPV1NS0xgBjB7jLNQSgcp96+PiRPSCd21xSiG9Yt1Yl7KiBH91/oMCnqekJcyVNqe8F+XkKMWJ8MXdnZeaob+MZ7PG6raikyAYH+6XCZxOEYMz79+7Z884Ou3fnlpWWFFrDslqbHGODZszWNC2zNatXWNPaZhsYGrYTJ76x8EzMGlY2W0FRuc0sxOz27fv2tLPLorGENTSstC1bt9vE+KRUefS/ikrm6fs6p2PHjmouQw1KW7S2PpEvJ+n2ldWVgm0oHlFq0r8JB6NdOBdeB4RfVK8DWbGxQPnLXNO0ukmgjs0q5nk2DvB1xhKC/kn7E36FZQhjCJDFZiwbZQrza14nSwL6Ampg5g2u2+T4uKoZeE9Cfphbb968oU0c/k6fYZ7kHkL/4JqjtGZDq7iUzcUizdtcZ3mS5hfqWl67fl3zPZs0VZUV1tS02jIJUlISfbcgHz7JO3bstJKiQsFWxtj777+vOZQ+h/UGQVxsYnEvwav45q0bKvdHAbl39x7r7OgQ0EQlOjIypL5LX6U9mac4LoDpmTNn9JzE5hL3ZdSNzMn1Dcs0X7C5hafn1i1bbOu2bdr44t6Rl5dj586f132WcCTGM/8PpJ+YnLYJNvM8TkUPQL6v97mOH+DPXMMXIHFqYkJtyz2JOZ62ef+DjwU1UaL/5je/tjVr1+i9Ufii0ERRS3AZz0EZGQGdF5thKDdp/7LyKrt8+Zo2iFC1M48q9T298UgYFArtliePbXJyXM8VbDAWFRbpWY42YDyNDI9KPIBlCFYDlMSzJsJaBgED9y2et+lQZ745JaBO39m374Bl5eTJR/XHH76/xEtevuRcesVSC7yyLbA0wF/ZS7d04Est8PIWCJatSqmsOQ0xBSqBal6PHgJTrpQeRpIJSucdJScPG5Q8AXQoFUrOOz6cwD+lyFOujl8n0IvfETtyPDsXS9Gdf0xPL4sKzLQyU8g07dUo9egiwPrXTgfISVq7yiLxCY0IjnqCQAvWiU6yvBPYlHRApsAt/qRevVZQNq1qddSq6QCm6ELaP1InYi6gmUql0+X0i58bCkr96vJT3u94WvpDIfNlhMzt81s0nrCZyILFFhYsFVkwT26ulEQ8UM0tzOtPvijVwZ+K8rFFZWh4dlZKG9RfLBR4iMNHiYd5oKjDjl3abeew4qSQez0CDvwjSpmFuTkbHR+zhfFxSy2kzwnVoXks4AtaXjBknkTEFqbGLORKWlVBjhWFMizDlbKg221BYCNAOJVUKRMqRWwUXCgWXah2CeJymd/jFZDDw5LFJlDU4ccplejHEnEB0ZjgLSWPZgG320Ikx+OL6XNLyYECFJUjAJufZwR8YpZ+4KnfZ9k5IfU/lBv0UxZOgFApcggHSrcHUJQwDD+qQZXN+818AccfU96V6SR1wPiLkvq0x2i6n6R9I/7UV9Wp/hQa5qhG+Tv5RqBhx580NjFh1y9fsRPHv7KRsQnz+EM2OTNnkVjSktJuOkFkHliqnBucsC+OlzebjyzY/PyMvD6dcZIyt9clNRHtSdIz1z0ZpZTeLMmGBOFYroS5UK3Gohb0ey07K8MK8nItPyfH/FiEekwgxB9Apee2vOxMy8zOFMQvLCuzrNw8m2MzwOWS0gWITUKwP5hpo2OT9uD+EysqrbXZ+YQ9fdbjqIkKi6yRVPfMTKmlWMygMFy5erWAC3ACVRmeiKg7+HcgDosuzmVkfMzOnjljMzNhfSaKrqpagmeKpKzT+2pcpwRSWVxdunxJYAP41UYZaH29bd6yRaCC0npUjyisFEBUUiIYCVw8ePCQ4CZqORaBeKAxLbCQBpxQzk7p5aVLFx1V3u7dCmr4p3/6R6mGWJS+//4HWhwBcCoqyuzxo4d6LaCUsvK6umXql19+8YUWqkDYo0ePOQv+DJRUM/KCY9FO+SfKHRZxlDKTCsz8A4TjC0h16eJFBfq8+eZRBaSgcgJ80o4oZlAEoXDseNqu3wHuXbl8Wf6WKLpoi+KiIoWWAINpU8YMi2UAI6XibW2tUg1hW/DBhx/Ztm3bFJBx5sy3Ku/MoK1VXp8tSIZS1wndK7LBgUEBP1SzHDsqP0AtQITzwhe1o7NTP9+0eYuOFfgAFKH8/I9/+ExtRwI7YJu5bVn9MoELoAfHydju6+2XpyOLYhS3hYX5Fo9HdeycB0AOeE5JNOdMv+ELIMSxa6Hd023N65otPz9XYKG7s8vKS8v0b8yvlMkChfbs3m1vv/OONlwIvKOvMD8DcM+cPqPzIgk5ryBXPpd41GGLQNk3EJ7rDvArKi5Kz8XONIHfH38yDlDWlVVU6T7Koh01FiAYiEAf5z2Yoyenpuz+gwdSzm6hj6M4CwTleQkAlV9iabHudV8fPy5oR58AugJiLpz7VjCStG+UhVL1dnRILQ5k53WEl6HkpdyfEmN8FfE85r4BqEeh5ijrnKR0YA1qsbGRIfW74eFRGx4atfrlywRbW9ufWmdXjx06sF/q0v6BQQEL7gPYGDx68Mje/+B9e++9t623p9t6nrMJ4hbMpd3YhwFe79uzWzYCmaEMzYMAfRqQeRCwFJDytlTHBTwDWjNX5GbnaB4AMB0+/Lo2mUinZryxgaDAMXPZwBCeqBGp7/A4RRmLWpuyXkp2l69otObm9YLb2Giw0QDQRpFMO3AMXBcUkJq7sMaYmNS8gpqYLzwoUcgC/t46dkxwDsuIDRs2qM+NT00KtHHcXDuXK2X79uwTAP353/8X+5dP/tn++n/+a2uoqxfEB9Rj18G48LopcR6wmzev27XrV6153VoFwD1++FBthepvLhy2wf4+u3vrhoWnxmxl4zLLyc6woN9lQX/SwlND1rxhs5VX1tpXX31lA4MTtmxFs9XUN9qp0xft17/9o33w0Yc2MRWWryiq09cPH9a9CsiG6pbNCMDl3r27zY+6b3ZWXpfcp8+fP6uk8iNHXlcoGGpM4B2bS8ypz/v6tGnA8RL8xCYIfYUxj+0I4Is7INeHOZOxAdiiHwClmWfYIGDeRoGNjy9+vpSuAxLHJyf1e0BVSs6xDWCMAUoZ9/QJ3o8KB+5B8kP3eJyAnvmIrhH/xrzDv3F9uV/IomJiSmpM1Io3btzSPeGjDz/WcX3yq1/pHsUGA+N07Zom2dYwxwA6qfjgvk9Q0batm1UhwrzIeEGdTIK7fj8cVnvyntxvUFjTXhcvXrLKchSyqwSEmUN7erp0PnPzHF+Pxiz+nbxmaGRE6k0g4IkTJ7UZuGffXj3na27PyRWoZQwyvtmUCc9My8OWDRP6JqX7fHF/YnOeigyU1Tw/kwbPz1Dso85kLkeFvnpVk9qcTQFAKfetmzeuK6m9sLjM3nrnPSsoKrSLFy7IEofXAImZY7k3ATnXrG1SmT2bq5wn4505pGlNs1XV1Gh8sYGBbQF9BiDPplhtXa3GKBsg3C+4v3K/AngyblG9cm3pXwBd+lpbW4vOkT4FhJ8Jz8iiifdkowEPf6Aqm5xsFDPv8dn/8F//aYmXvHzJufSKpRZ4ZVtgaYC/spdu6cCXWuDlLZBd05wCNPAgo9T2tEJU6jkUcoApFEz4b6LIKiy07Gy8n9xO6ER4zubDs4KKlNsCJQUXUXKmPeIEI9PBO4uenHym8xoHeEpFqt/705+O8s4lNagUoSp3doBUMq0sBc65/T6pCxMLs+byBc3PoieyYMnIvPP+aeVqMoZK1UmVB+a5CJBR5fzi+aEg5bzTvpE6FkehCdhVeyxCXNS0gFzVkLvMFfCbJyfP/KFslcij1CRhG2UcbTk5E9ZiRgpXj8cCWdkKyuHtUBOhDlSZWBp88jqgUjouVOpA1CyUKTqh7ZSac6guqcMAZzFLWZR29Lik/iTJnXYGXqCAmB0bteT0lKVI4cTaYCFu7rwSKy+rML8rZXNTo+aOzFpZXrYVosBMJi3oclmG31GJAgSAtSA9Fm340rEsCaGC9bi1SGXhKYWdx61EeRadCkOndN4cFSvQlm88wLz4hXoIAMqQAgCoin+oKxG3KMnAXreFgj7zcx1BiW4UHx49dAOX8N8E0gAIFNoFGLak1CfyFgW0cnykqy8mz1PeLiAKICU96jul84uhS4tAdPHvjgWq87UIRNPBUiIcCgTjOyX4Tj+jj3Z2PNVC+t69+/IPjSVdFktwhG6LxrAdUKy7yvyB4fRLFscai6mkLCsc/66EFjmQAs4TIIraIhbHodUt6B2dd1JwOXe8RFOxBfOgHIX3upLm96KISardWHQATFOxiNFijWuarbqh0TLxdiP5nMAvj0+LMT7b7fHZ4OCIef1ZVlhaZX39w3bjxm1re9ppK9esse07d2mhS3CMUtqBAplZUmKwGAT0KAylvFxNyKLt/Q8+0AL45//wc5uembHDrx22opISpSmzACR8hvRbFmdADxa0qHNQ8vEaxgttw0KORbRgPRYc2izwCjqw2KEtL5w/r+MCcLI46u7q1mIJzzk+A+UMx8RxUj6LVxmp3sBUfo9FFiWyqFqAKZQeA1hRB5aWFKu0nePBN5OFMiBv86bNUmIDP1lcUqbOtUExdOXKZamJCKhBZXj0zWMqgeVY+TzK5gEs+HICcEgtRk0E9GXRfu/ufXnzsuDEAoAFPDCG8AyUtyzsLlw4J4BGySJwGW9UgAFlnE7qeoH8ioFIdGGUk8yxgEtgDionICmKI9qMEnn82ygvVNBHYaHt3r1X3Z6AFPw/aW9AKtCWMn4WxTWCc8XqB/QnSh+BcItDiUW1yjR7e+3a9RsqCUV9NDU5JfALhGaD6Pad22pT4DrgnVA45k888wC9589fVOk0Je28B+OKawocIREYCAJo4BrF4lEtsFEBdT/r1PVFtT83vyBPQ5TJAFvaBBsDyn35MNqXABrCNfgdoMbyxuU6L/o3i3j6JvCCcm3gIIpdeYrm4OObq3sCP5OnbF6e+j5jnmPl3FR6mg4qZDHPewAf+TxgKMeDfx3Ql/tpdVWl+hmf+c///F9lQ/HXf/3vNPaAGRPjo/L3RbGNH+L01KQ+m74G8OFacez8Hc/Wa1evS11NOxEIhg8j40J9MjtHsBtlN/CQ9+p42qoKEq4hfQ/40tvXb5PTM2rP7ud9mm927dihcycoik2idc1r7QfvvSvVHEpkYBHhV/JZvXxJ1+PHf/FDgYtkKiHIgjoQ+ARgwZagvLJKym9AJZCXb/pafW2dFIv0Idqc+yQWFkBm+i0qPpSBufl5AsDYO6CIRj1Haf7oyJjGHEnwa5vXSRUH7OJ3aSs2bQjFY9zx/ouVK/wb8wRjm+Okf/GcBKhn46a9/akSxo+8/rpUZ//nf/gPlpGdpVCklctX2MED+9WfNXfJJzHHero7bQ5v08FBqcD37N2t42E8VVXWGGlG9+7f1XNZZVWFxitfAEKeqfgzMjtro0N9dvPaRVnU7Ny51dY2NVoyjtVD2IpLyqygqMwWIknreT5k12/dtYxQnq3ftMNu3XlgT1razOMLWMezbpudj1goiwT4Yp0bdhLM48vq623F8mXWUF8n2Mh4KSspljL6+o2rNr8wZ7t27NI5AChXr2lSdclMeFbgknn9+PHjCuQCajLusRcA0D15/EQQChsQgtEA91hpsBHb0dEuaIWlANeeuQw7EOA7myL0N2DrkTfe0LPCqMAdZc5uzTl8Mza4r+NTyu+8+973BCbp12y+cE1l91JVrc03/H5/9etP7Oixd9Rngd2Ot2xU9iFYzdy6dVvjE4jYN9CnKhf6MteWtkBljaVHd0+vfH/x6WUe5di5vvTpnTu22yYsVSYn5dsJNGXjiJA8gP3cTNgOHjyg6obOzg6nesfrtbt37+h5Qb7ZoZA2A/y+gEq8uVaAV6wKCC3ivtPb1yc1txOCmbR79+7a1WvXdH9Z2bjC6urr06C2QPc5vrGFoDR9dh7rkVltfCnMbXJCMJHNF+ZCKivkaT03q/maUvWHD+7ZzVt3rKi0wl5/45g2yfAhxYqBjQJsKbiXPO/useysbCXMs4HDBhXPmX/4/aeysdi6dac1rSE0MK7NuFBm0B4/eWwrViyXNyt9j3kJgLwQWZDtEseAFQLey4QlspHEphN+0ahP+/p69bzNBin3QnyYef7IycrWRilVEOvXb5TXbd9z+plp/v3oo4+WeMnLl5xLr1hqgVe2BZYG+Ct76ZYOfKkFXt4C/2rJPDAGyIe3JYDLjbozZd5gQAtE/p9dbx6KKJlcmJ13FGoCh/yOAxHdPBQDWqMxRykq9YNLD+koTvUkwcMVpe5SqTrJ5UqM1/8vlte7VP68WD4veBqLp1WrTum7gC3KD4zt/X5bCE85PqRpxasn4Ff5GApN/Qy5nKF0RBFIKNP8n2ApXp5AMo51sZyf1wEh036TKSnWHGUqSff6f0r4C4stlFuglPMElgMZGdqRn4tGbGxq8k8hTl6P5ebnW04opMU9YR5qM7dL5fGoPzl7tTHp2kDMVEpKGSCgStHjMXMBFYGFwD6f25Ju55tydRLdgZEAldm5GXkqLkxOWCocttQcfrBxc/myLLOg2PIyM8wVm7fk/KxluBOWRwqn12s+lykRPuj1C0qaNyVVKHCQBYUnkbSAy6UHbQ9KTkqvCYGi3UiVx9eVwCSALwAXRak56fQOWDWlkaJo5aESBSgl37o6MceTlrJ5fEQBegBS4CsKR/xEWaSgeKREE+9YgCKgEGgoXzKfA0TVf+hrHudbkJzzCYbM/Bl/HrrEtYa8ugldSpfSO707rQZdVIj+qb/K73axdJ4+r5AvHBqCtjA1YWfPfitPtanpsKVSHosSRBZHzYuKmJJwJyCH4+J6xWILur6ov3yAUvUFj8YKajxgEG0eicbN6ydsilL7hNomsjBv8zNh9X8CqXwej83PTqtMbvv2rTg8WF5OjkDH6ECfjQz2W3l1jWXm5cnzNRjKtNz8Ao1J4FZxUSnD2E4eP27hmQVrbFpvVTUN1treYafPnFGZNQvOP/z+d3bkjWNSrqEII0QKcEPADXCAkldK3UgNBmQee/ste+21wzY5PWXHT5wQNGJRxucCGfbv3y9/zL/5m/9HCz0UpqjygAeLATJAGha0KE655tu2bhOIe9rxVAs7IBT9gAW64/02J+VId3eXANOBg6/purIA7O3ts5qaapVJov7iOgAZWYhSgt/YuEIL42++OaXPwOstFnWCMCiNJUwJNSH+uYvl4oAgQArHsoXAkbIygThAl9KEe5/b/Yf3BUxRc7H4B7KgyGERzOJ8OjxtJ0+cElR6/fUj6oZ41QFsUUmjEkUJS7vxniim+ObfKG9fmJvXmKAdeP/MUEjhMmySTODF6GaDIVPl+ywmgcsoHVmUsxCkHVjoshAFiqJApe3wYcvOdgKQSlViPy0PVRbGeC1yPPgYEpyFehT/YxaXi2FY+H+GMjKlBgJUcK43b9yUUnb1qlX6PdoNqHrn9m0t4NU/2ExzmTzs2DQgnXj58hUaKxxTT89zHTvnCyxHsfm7T38nFdWHH35gszNhm5omBCVLthuz02Fdb/5eV1svf1s+F2jJn/RBSsWPvHHE/N6APoN2AXrPzoUtvyBPbQjQBKazAYXaj89n4c35YjGAyhYlIl8s9vl9xkoo01Et4qtHNQDAAjUxQVUjwyMqkQeUKjTO45E6kHmPgBo2DlDTDfQP6H0pS8YnFZjCOVEuT4I7YLt/oN8qysvkKSuvzfXrpTjGz1Uef9Goff31cc1FpIBTls11npyeTpeLe6Swu33nrvrQG28csYH+5yqRrSivVDo5Pz/21lvW1tZu5y9ekoIOn1Q2eyjhx2vx0uXLNjg8anv27LY1Taust6vLjp84rpLvXTt3yiqB8TPFPVxe1FFbu3aNQphIgWass1HA9SkuK1fJPLYS3EzqUJ5v3abNwoG+Pik36QsAEWAmfwLyGF/45tLuVTXVsoVgg4MNEMYIYCoajcvGAOAHREOxybgBQLGB4sxXZfIUJlyI+Yn5Ev9o/h9QxrVkQ0f+3n6/gDNKNOaPOVTWXo+NjI1KNXv79h21x3vvvmMPHz2yZ8867NDBAwpuY4NzaoIy9VnbsmWz/DVRw09Nhm10ZFzblFXVFSpxZgMAP1igDp8F6Bns67Wh/l5LxhesveWBVVeXCTaXluRZeGLY7j24KUlndgAAIABJREFUa61P2hWY5/Zl2uTUnGVkFdiKletsZi5iE9OzCgj65vQZO3jwNW1YUL6usvHiYqV0t3c8lb3NiuV4FO8Q7GNDsLKiXP28vLzU8c+MRAXpuDbLGlbovMOzM1JIA7AB4kBIxiMqWO7v9EmAKA9FjB3mdUAvPpU8EzHGAFlsCqCEZvxxX+A5lX5PmTbzC++FipBrgs0Cm0T4MwP3mSvYgKF6QK/NztY4Z9Pg88//KMXqG0fe0KYH89yZb1GK51rjqtVSugKo2cSanWUDesIGB4dfeN5z/8oIBTT3YG/A/Apw5bxQiC5vWGZDwyNpyF0poMjmBRs4lHoDZltanggsMj87tlZuu33rhjWvadIcSpvSZwDElIEz36FIR01J37l3955K7Q8cOKTnCYIN6aMopD///HP1/W1bsUsp1cYLz0l6xnO7BKtpM67Rho2b5HXLpmPvwIB8jelnmRkhzUtYorABta65Wb6c9+/dseGhYSstLlI/raio0u+fOPmN/ea3n9qqpmYp6QGW3F9R4nI9uC70B+bFVatXaZ5Ficm1ZWPk8aMWW7V6jVVUVMsPVfPWvj02MjosOM09h+cIngt4TyncBwcEirFDYC0Skv90juZA+hfP6jxfce/lGWUxs4D5PTLvhK/h2czzB31uzZpmiyd4Fk/Yhx8ueYi+fMW59IqlFnh1W2AJiL66127pyJda4KUt8KJkXmo3EStH6UnJvFQqjvcmD/MoUViUjU5MqOwzEg6rpG+x4h2lJrvTlGkDsrRqXVSCfheIElSUSHuKyqfwv5lmFr1EOXoS50lwX0z2lq+jA6ScsCPeK6b0eko5eSjScUk16bEE/qbpVPY/+xzonCupkna+kvNzDkBVYBTl7+kgJhSlnIngsKNY5UtAVGXd/MzMFczQcTk/BwwHzRXIMFcow1yZmRbKy9KD/EI8rtRc+WVShpqfp4f6WCIhMAro5A14eAOMsqiJUCbGdxzvTveLBRKQA+WMmhk/rIBPShQgbwLVa5LF5KJvKymm8045JlCU0nnS37lMCbcFsjMtN+A1TypmFp2zQCouIJrpD1iGj28WWQQQLaaQS/hqfnOZDx2oz6uE+xjH4fepHNuXcpk/lrRgImUhyuMp56fEPIWnaNz4T20nzpjSQ2lWZpYCIXzyIDXnmqTiUjHyeXiIAnpQkwJOUaLyMI73mDdAKJVb5w1EBEZ7fR59OyDbUfo6CgeX4CJWB/IRVSl9wMz7Ha9RFKQvApfSQFSp82nldNquQRJMrhsQWHlTUGjHikF2DbRzMmXtLY/t29OnBDgoS0ctOhNJWsKDMT/dER/JHMEDVD7N69ZbaWm53bpxQ6oZYBc+XKVl5VJs4E+I0hTYz4JJoShDQxaPJrT4pw/1UYpqLpVlNzYu1yKB9iO5l5LUZCJmfb1dCkcYm5yyhsZVVlxaITDa3tJij+7fV0o88JXFiscbsOmZecvMzrPs3FzrJMmasl2vV5CBBQigAAUVPnr8DHUbyb8sNikjZ6Fz6PBhx24jlbB3vveeFpsPHz0UMGKhwjXi+CklPnnypHzQUOZw/CyWWLSxMEINxzmj/CAQh0UMi1bUeahDggruSElRw8KIMkoWzijJaKONm7ZIpXf61GkFxgA9ASqU3xKKg1qLYwFu4SfJQo7jY/4DaqDOjEYXtDinzPve/XtS36AGBY4sLpxoE6DdG0eOCJLRB1i4A2RIO0cJtWrlakE1FCgoDqtrWKyihn0mmAtsI0kdgEYJPLCGsniURfT/e/fuSanGXM1nr1y1UmFkTrq1U8oLkMDDkEAfFrlP29rtyaNHai9KUXv7+1QiDTDDx3D/gQNSfgI3crJztZkE4KWjAyxRZNL3eC2ggPlFipqyMqkBAUUoYoETXEuUQJTKck0+/fR38uTMzS2Qbx0en4xdgNTDR4+VxkwbobLj3ABILPKBcqisUJo+6+yQl+eG9evlWcn4B/4RxsW12rdvn9RmgFnUscB05hsUR/gQX7tyRaojwm7of5Tl0z6MY1RTKGm5Npw/QLq6slqwDIUb51BXXyelLXCO/gSsUOBf2gea68tmAYCFxfXNGzf0e6i+UJtyDatrKUf1OIB1ZlbHzljnXFEsccwkwRMaRLkyY8kfDAi8c22Y1wgrQQmFihrlFscUiyzYb37zKystLrYDBw/qmINBv2wDCMuirB7A/ejxQ9koAJkIGUskUgIUmzdv1nxEu7ldXoEv7AiATIA+4Av+jZs3rhPg//rrE1J1Yrfw4NFju3v/oZTUKMjOfAsoj9ncwoJNz87asvo6Ww2wyMq23Jws9Y+79+4rMRxlOPfWlStXqAx3YKDPystKrWF5g8Y38KmgIE/HEI05Hp8o5wDAgCrajWcQoOjyFcsFOWh/zSmhkMYSgBKlK56S9FOgGeMEpRnAY9WqJs3bQCHC4SglRzHNPMPYYXMKZS0bTPR5xsSWzZsVlsR8tG/vPiWQM45RF1MmzTGifgN2s2HBPZ1/jyZiAuFPWlst4PVYZXm51JGkfV+/ftWaVq9Sn+H4UOTWVlXZzl279LsBX4ZcW27dvmHh2SnB8snpSW0OcB1QCMcWGDf1FpmbscjclM1OjVk4PG7LV9RZXXW5tT25Z3du3bbs3ELLyS+10fFpyy0ot5q6lTY2Nm3DY5NWUVlts3Pz1tLapgoHqgwAQsy5+FDWVFXKOoT+S6gbQGzH9q2CZKgEecapq63RxhR9m7mDcLyFSCz9iJiUSrP3eY98prlncE8AjDOe2RDgGjIP41eKbRPw7eTJEzY1NWFHZSdSa7/4xS9seHjIfvrTv9J8S1UKCkPujVwjFMsoA7HZAE4TRMTmAWrAwqJijdHBgX49q7HRM6NSdaxi7mvO3r5rp4J7iotKbG5uwSYmxmw6PGUtLW22Yf1GgU7ClHgfgCvXlX7BvMQGBmFJJJb3D/QJ5GNLUVxcZtu3bdW9BLD3+MkTzYP4JKNgxBaGsCTmcAKrGOP4e3JvKCstFnDmOQ+QR/UA5eg88zB3okhlIyvgD2qDg0208bEJhQWx0UR/Z8Pn4qULsqNpXL7CSsvKNLa4BtHIguZLwDT3NqDvW2+9rQAjnlMmpqdtdGzcpibGpVZdsXKl5tNHDx9I0QxAZbP6y8/+YKdOfm2HDh22gwcPav5mfLQ97ZI3P5soM7Nh2UugnJafdUODbVi3XurWb06d0L14/Yb1KnPnOREv5+s3bllb+zMbGhyR/+jePXs0ztvaW21ZQ51VV1VLUc+zC0F227dv172fvkAQV+ezpzY+NqwxDQCXsz3WHHNzuqdzvvXLltmmjZs073A92ahmc3g2PGPbduxUoCzz37//9//rEi956Ypz6QVLLfDqtsDSAH91r93SkS+1wEtbILNyTYqHNx7ABBlRRQpSOQpR1AaBgFfG4gCmqfC0TU6HbW56ypKzTom6y+2TkkMl8igmFaAUV2m4QOZi6vx3juaFpyhqTwKYZIbpBDk5StLFcvakQCQKTCfQyYG2UvipJJwS7YT5szK12OGBL7qw4AQqJeKWUDhS1FLxBXP5QubLznZCk6LzxooJkCdoNb/gvBef7w84fqiLEFTQE+gFnE2rV7UgpqQeYEqZLsXjHL9H4Uouj89SC3iX8rqkubPzLLe2ygKhoE3Nzlg8EjWX1JBBwS8WCeJolIrHYkqfB0hnZgS1kEJ1yW4/D/Qcw2JpfTwZt4XYgkKKFB4QCsm3kXIxFmy8qcfl+I0ChSYpl5wYsxQAWBfaY5IrUtaX4bOg1yw+P2Ox8LQgsY9ySgAdXpyLbYJ4MuBRqX4yElO5NuA3mRmyRIbPvJlBa6xvsKZlKyw+NW3zA8OWCxRFMQrgTKKGjFkiGRWUpsSZ/uP3+rVw4qZDawZ8HqkbfR6CsyJGpjDl+34fxvg84BNm4Uob+gd0zWknvoBfQDwuG2WtlAIveoMB71joAvdR+siKQUA04ztp9IQt4TGKJ+l3kul5Q3xCKfajX6j/JR1FqTxy0z6igPQ0NMFPlT7m9mdoo+DmtStatJSUV5k/u8hcwWwrKCm1lidPbJbQmN17LS+/QIAKwE1ZGmonFoSUPrO4o7SNRQ2L0lB2thYQLNL5PdSimP4PDw2plHDZ8gbbvHGTFgUXL5y37q4O8/u91rBiha3fsM5mZ8MWCuVYZ3ePvP8aljfKmy6mRPVBed/ieVtZVW3FxaW4mdo4qrGCQh3j/bt3tEgAGKESRHWHtyQeZjeuXUunl6+RiquwsMCWNSwXAEIp8smvf6Ok2//9//jfbHnDcgXNUHaPqhTVJGo8FkmE87DgBaayYAa8ovQU/FAJ730BBBYyQChKfAGmlPCiTkV1hFq1qKRY/QClGXAQFRgJ34uenfw+qhjAC4tCxiWgBSWqE+BUZFu3bZUq9OHDR0oOpmSea8R7oNjDvoExTQAUpceAKjYj+JP3oOwSYMlnoYJiTLLYQo3HwpNgKRZtTkl1vhacZaVlWqgShAQcJvWYhfzJE8dtfGJM3qiLNiaEQpCInJuXo+vOuQCxaHPmDUCE0n+LijWXPO/ulsIF0Axoo18Bk/Fboy15zdDgsHV39ahMFS9gSoxpW9SUhE/xOvpISXGJ+gH+n5SCAxH4LMq+tZGUcsqzgVKEboQys+3WrbsKC9m2dYtAPzCR4z91+ozmAxLTHZXqlNSQeMOiAB4eGpTyLBDwqQQfYHr50hWptAjJclKGsXvwCMowBzLux0ZHFILEUJ4cn0iPs4D66fOeXs2bWDNwrbAX4DiBiaim8vIKFMBRU1sjxeCt2zcFZJm08OFU0FdWptSdgGHUiUBSPGxpA8KRAMN4vKLqZU5F7QeMBEqzgcD1ZS4HkEpdGCS8cFp9JC83X8CTEl2ua8OyemtcuULKNwFct9vOnj1nv/30t/Zv/83PrKqqQtcXkIIPXntbm7W14wE6LOUgfRHQcu36NVu/br2t37BRSjlK7JlbsJhAmQvow1eU0lLGYsOyBmtoqJfzyNrVTQo46nnea99+e8Zu37othTlzEQC0u+e5PWlpt7qaWnlyPu/rtW+++sKKq+pszcoVmhvpL4CUtWubVKYLHB+ntHhu1oqLCi0zK6S9WsYEY5C/o/q6eu26Xbtx015//XX9nY0H+gpzLsFh2MygZAMW4WHIdWXuwDv2xvUbKnvdsWunoBt2MBor02GVyxM8BxynNJ4NHq4tXqLMCSj1UEsC7P763/0vukZsUG3ctEngC7X5pk1b9FrKl3k2YRxwLFu2btE44D6UdJnavk3+vy7NpXhwbtywQRsYBIdt37pFymj+ThvQHhwngHp+LmKlJeVWX1erVPLOni5btnyZNo/4bKDUF599qnH5w+9/z2bD49b3/Kn1P++yyMK07di+2UqLCqyrB2uSMesdGLFU0m/ZuSV25/4T6+kdtPc/+Evbf+CQffnV13b56jX78fsfSIkKaKuprrEbt24JslMqzWYG5e9s9KJmbVU4V5fV1lSpjJlxCMgD1tIG+fmFVlldYy2tLdoIouwd0EbfB6YBfc+dO6vNINoYcMVY6evtk6JxZmZK6nGuOyXxbBhzn+HegIcp98Sunm6NQ+4HXEPmXTZL2MTh2Sy6EJGiEMU59yZCvBiTjNvpqbCep9RnurosEouqssfj9jpWMm6z4ZEheSEHgyGN38HBIcFr2vzGzRuaQ1B8srHBfYg+vGHjem0CPXvWLQUqcxuQkDa5oHCuSSkXKcEnPAkff5SXP/3LnwhyfvX11wpAQnV5YN8eKZKxFMFK4q/+6qfqY5/+/ncqQcdmhM+kZJ72Zf4CZHN/pY25L5FED8Q+eOiQbd68RX6ePG/m5mTb0452lenTn+jjzevWaQ5mY6+vf0DWRDVVVVojCCgPDmqjMhGP2crGRm08JKku4J6Yl2sVZaXy7mVT0dx+e9zaYQODA5pP5Ycdjei4abfB/gFb2bjS3njziILwbt28qb7PPZIN109/93vr6n5uuTn5moN5xiXFfkUjafQzmhOYu7ifvv32W9oc0XzW0SG1/JYtm+zSxXPyTq2uqdXGkFTJeHoPDamvMKcCi6ngQCmOAp85CD9WBAzLlzfq/rp3z74lXvLSFefSC5Za4NVtgaUB/upeu6UjX2qBl7aASubTakIe8ChlZ1ddgNLttpy8HKusKNVicmxiQjB0Ae+1cFjl3+6sHLMUJesRRx0n31Gn1N0NWFTZubOoflESL7Fdunw+XSL/3z1QVJf/bRl9GtaqpJ2yca9bnocKU/JRYuxX2WZingeudJJ9PGouX8CyCgsEIeUhF1twymAIO9LxAza95gqm/SYXlavpECXOTeX+KAFRuCqIyil1XzxGp6wa31JfOmAH/1OsA4DEMee9KePJDCokh+OjxD0znfi9CO2APizCWTSxqOObf3N+7qhWPT6PzcdjNk05vaUs6AtYZiDopGGm/RWVRg8Q1bkkteM/Mz9nYco6o1FzpdLnRFCBi7ifqLxXgaGJqSmzSFKBRUAuHgxZwCWpKM/wmh/PT6W4Z0kFG8nw2azPzJ+TaXu2bLPUQtSePXhg5e6AFSRdlkvJPwq2VNySpNonoubF75NjSzh9huOUl6rXYz6vx9yUAaPmdAFM3Sqdx0sUIJqTmy0lKpYBQEIUpvIRdbnkscnPWeSyKAJyAcCBI3zTRjxY842axrMYuMSfiyCU//eHzLwBx1tW5fO8jxOC5UBRLCXSt8kEClHHB9cxeiVFhfN0vGhV6qt+4bKJoT4bGB2zhCfTXP4cy8xGFZWyttYWQRxKnQW1UyYFHoouABblioCKkdEhKyutUB8eHhm0lkePLeDPsMNHjup8AH0z8/PW9eyZwH5JaZllBAI2NNgvZczw4IBS3Dds3qRE3fLKatu8dYf98bMv7NHjJwIly0k1TyvbKFdta3ksONC8foMCGVDpoLZBiUaQEIE3V69cFWwBLqEiyssvVOjKN998o7LrDz78WIsygoJYBO7as8emZqad0I033rQd23bYubPfSumFUosyfxa+AAXUiCwqKdn+za9+ZTdv3rR33n1XairmHmAXypmnHR2CDyx6gHw/+elPBZHOnD6lhSml65R7AiqysnKkxOVYgJ6AKFQhQFBSgRsaluvfWJSz0GahhDoTGMn12Lplkxbo165eEWDfs3efFl28HjjKAnN6ckoLPsYtoUssQrnWfMaOnTusflm9+qRKYPEyK6DMfkF9k6AgAGJBYbH1dPcIoAE7UC6xWANCoB4iDRcohiKV16N6o8874SF+lTID1QCMLNadctNMqU/pqyhpgMUsBlH90lcpB+V38D0liAKgQIAF1x3oxAKeUt/IQlRKwPan7fbwwUN76+23NbdQqonqCVUhaiSgMe22edMm6+zusnsP7ivJvGnVWi2Gb9+5I2iCAnImDBT0qcQTfzyACGn0qKvee+89gVY+Hy9joD1wqKFhhQI+SN0GHqIw4k/gLiW4//ff/I0dO/amvXbwgErm8fXDR5INH44N6LRr526pNlE14VmHupVjlr9ma6vCifDWBYhTbhqemZLKkNRk+jjQHjhBn0CVR19D5Q9IAPoBDnkvACnqW2Y9yqO57hwrCdk+H36g47r+AH+UWhwfpf+zM3OyN+Ca0q6AZSAfwU4ACt4b0M8cMjI8aP39vbZxw3oBDI4DRRRzItcecAAYwt8RSLJ1yzbdR/7wxz9o/NIn8F1etbpJyjVUlN3Puuzx4xbbvWePIA2hLj/5+CNrXrvOrly7rIR2VL/9g4M2HZ6VjQQA6dSpM3bz1l1btXqlrWpaLdUu0HGgt9feOnpU/RI7C8qDuXcDPHt7e6TInBwf1cYs5cOUvDatWS04yGbCqlVrtIkDoGD8K73d5VLC+LLaer2GtuV8AJWcEyoxqaZ7+6SI5r3ZLGGTwq+wsWpBcHwiOVagKN6feF8Cx+hntBPApqAw3573PbfzFy4IXP3wBz/UuP/iy6/kpUqfAsqgHgYkA7j5Ym5nTPKs1dvf/8LDsK6mWmMawOd47k7brh3bpYynP6DC5P5Cv2KuGhoata5nVA94FDwzGZ6y0fFRKWNr6+utrqbGXMmESqvDUxPaGJ6fm7S+3g4bHx20Dz/4se3c95q5PBm2MDlsY2Nh6x8YtS++/Nqu3rxr0+GIFReX274Dr0kN+PjxE3kv5+Tl6viY83Zs36E+ypxNKXPjigYLT01bRiAoAEqf4GdYJNAWtAFl8/gzsiG7bPlytQOek8yDAFHgPc+lQGz6K/Mw6nJKqHkWArqhxEdFCVjkOYQNkOHhQTt/8ZzU/SgRUdJyvyUE6eGDBzpG1M8o+Kura5RSz/0ZtThzGvcuNg4pAwcY1tbVa95FuQ8sRf05NjGpzSDOeSEyb5cvX9Q15+/4edMXmb+ZQ7mPy4N4Yd6am9dI6f3b3/9WG4g/++nPpBX4f//LP9jCfNT27d1j9fW1AuTXb93U8yxes+vWrtU8gfoXyEg/5bNIvR8fHbUD+/bKGxe1Z1Z2phTWqNrz83LVr7AAQEAgWyJfQMFw4xOU4c9IGcvYoFydOYG5Q/eHyUkBUuYZxBIAYkKF6HO0C88T3GM/+dUnduLUKfvpx38pr1Few/ibZ2OS6pPnz+3xg/uaE9nM4tiwVGDj99Gjx7YQTVlBWaWu8elTJ5U2/8477yh86/Spb+QpGwrSF+JWUVkupTvPHIDyqqoaKyuvtI6OLhvoH9Rcxj2VOXvnru1WUVEuX2AaDysb+hfPffRZfKJbW55YVlaGBBWoR187/LqePZl7uT+yAYkwg36+GA6IrRNKW84Rew4U8UBSNvDefOOdJV7y0hXn0guWWuDVbYGlAf7qXrulI19qgZe2ACXzi0DPKQkXlXoRRFSQn2u1VZXaVR0G4CQSKtNMRaKOB6VUoT6pDQn2QW23qIjjveTdiFBRae7pkCIpPBfDjtJwSSXwTtr9n4UriZ3+96chKTQpXQZ0oQrMcEpko7NhS0VRhTpp66hVUZmGcnOlsODBB2++8ZEhwVyFLZGe7vpzIMoDkY4JD0wCe4DG+JWiFkUFS0GyfETxg/QKDid4vyQm73iROqA2GZ/T7zjhTPih+s1Nci6eq7xX1IGcbgIR0iFSDnNzgCvBP4GcLMvNzhac1Bfep16zGCoHqWDxN0poQcpTYIAycuBoCntR/Dc95vPz+abSn7kI3qWUEztgz+NGyRgxTzJmQR+BOwlzRWMKPUIxyC8mXAlLKo/IY+6g3+bhfnie5udbPDtomRWFdvC1Q1ZXWaVQl9tXr1h+JG7FLq+Vur2W53FbVippfrxPk3Hz401LtyNkKRoRXCNZPpT2E2WhpxL7aNQJcMrwm9eNpUBQi2aUjiiYUS+wUAIY4XmFehUgpOAnFKG0la6v07e5lviy0ZYAH7fXSagnOMJRi3Id0n8KiOInSgBTWi26CMsXbRMWrR/oqlITA0Mjf1KMyg81YikUxHyjPibQpavPWtp7zJeR6ah7/T55YqGuY4MC6wOS3oFEQDUWUiwugF78HXUnPpAAGvoqZeg52Xm2YuVq+QKyaEJZsxCJSsFHiAjAFIDc3trqlJQzHr1+m5qes8mpaQEEwBZggjHz2sFDtmnjRhsfG3FScAMBKR8p+YsszAqGsagE1KKaBOIRekFJ3MZNm6Vm/ebkCYVFNK1ZK7ADXAQ8ZWZnWSg7U4sYwNVPfvJT+aGR2s3ii4UVMI0SS1KjCchgwQQ8os//4Ac/0KKP5q+vq1NZKz6li2XuTvm9R+o+ygoL8/P1WhQsQIdnXZ3WuHqVffjRx0pKjkXjArYsgk6fPqV2Bt5wPCwg+XxUu3wukC4ejaikV/YM9NsMPIFJQXYLIBK2hNqN8kkgGApv4AawDgUmkyPtTZkngLO5eZ0WvwCfprVrzOf1pz0kS6yiskrl17JFSJeVsrgXmCdAKJ1QTikzoIz5YdH/DWUovnI1VTXywyQwA5DM4vb06dP2pOWR7d69R6oq4EJ+bp78oVEtA84AOiwm5xYcf0wWiMzLLPwpXURBBdxFOcq9An9SFtf7Duy38bFxlaiikESVxTVhoUo4SmtLm+Xm5KkU/Nz583bt+nX7H372M5V85xIcVFVpra1t6hsotnq7u+1ZZ6eUlkC0wuJCqV5PnT5lBQVFUjKxYAYycpyUO8ouwesVDAGkfPzxRxrzDx8+sMqKSkE34DmlqJTGokimZJpryHwCJGbB+6tf/UbT7kcffyQ/TO6F9EFKPQn4QdWEgo1v4Ne1a9cUnML7ohyk7BdLCCAzAJcFN+XYHU877Flnl+AxJdWowlhoc/zAWGAxica8P+XXo2MTmt+BRMB5xlB3V6fGNN6O12/ckB/sho0b5OEIWCYtmfE2MT6mkmbABG3BdSHkh38PBoBCMW0oAA8Y6zdv37Hde/emQW7K8fTr7JaaDqXt3l077K23jllZaaU2Z/72b//W/uWXn1gwI2RH3jiqPovVRCQas4uXr1gfMCwatUMHD9qePXus/3mv3bh+TbCS/rJr53b5vM7Pz9mJk8dtz66dtnXzFqnV7ty+aT3Pe2zDhvVqG8YBzx0lpeWC08wXtNvY6JjmQwASHpEoZ/EIpjS4rrZO54IvIZYFqKu7ejpty5Zttn3bDhtQYvst9Wd5BfZ0242bt6Saxu+SjQnKmNkYCmVm2OuvHxYMpc+8/+Mfa8PF8SPu15xNKa2TGl4giMO8tXJlozYwUEF+deK4Xb91S3ML17KxoUGKUAAcXq9sYF44d06K1J/81U/t7u3bduPaVaupqZHyfdOGzdooQg23onG5QtqAlfii8nMUrKhHdV8NeK3j6RP7x5//rU1NDillfsfWbVZVWaHxsbKp2QYHRq2ru89iCZdNhdn0yrGHD1vs5u3bFsrOsf37DyqojfkOOM1GA2pHNm9//+mnCgv6ix/+SMpR+hBqf8YugUL4jbKxxXXimScvt0Aba6iTHU1cAAAgAElEQVQF69UHV2uzi+uKApT7Ce2GZ6Vg8ONHaR/oWbUd/pRlpSWaX5gPUc1zv+993q334RqyycU94bVDr6nkmqoFYCBl6PQ3LD2w6AG+UjJPAB5zAPMX4Hfr1u26las6xuVSAN/tO/fswP79Apj4UXJcFy+et4MHDlrjytUKgKKaQtUdg4MKP2Lzhg1bACNhZWfPnlWQItYzt27fljct8+P9+/ettb1d3rLct376lx/rc0+cPCk1IgpTyu6PHT0qr13aFJWo3+PTPYQKDewkUJcupsDLJ3VFo6At1SOoHZnzFJhIKFZ3lzYQduzcKS9i5gXmDuYlPD9rsI3BF55qATO1PTAflS/HyLhWFZOZXbx0UWOOEnOqnbC9AeISDBaenNL8gvdwSVGRPXnSamfPX7Cbd+/p2YQAt5u3btrOHbvl2c3G1slvTtn09KQEA2vXrFE/4z6Wl5ej0v+CwlIFZrI5xH0fdS7n2bC8XnkH3FvZnOM6c78ACrO5yyZIb89zbUC3tj+xH//4x3b48OtSgrMuoO2Ya2lPKj145mIjEC9ong1Q4zJe6cs8n/Dnxx/9bImXvHTFufSCpRZ4dVtgaYC/utdu6ciXWuClLeAJlKU8+BZmBG0esIBKMAjUjFtWbq7V1VTqYZkHRIzi58KzDuTDIxFVYdBv/oygU+JOinjaO01SwpTL4jOzgpGhdEhLZH7BAZDpFHogqhMc/6/AUACi1I5OGbRIxnfTvtPp78ClF18qa3dCnV683iG+zmcCSAKE7JjFFyKWJGRpETp6vIKqAE+UFJ5MJ207hhoW70n+Ta9POWDsTx/q/N93vU2lkuUz0yXVi5YAL6LKHYjh0GJ+2QlxSv/lO5HmaW9XWQh4nCAgIDMg2ue1jJICef7Fkgkt/OOR2At/OyripWBEGen2WoLgqPl5c2dlWUFxsXwH8QObi8YsijI4mdBOPH0A8Sq57kG314KU4Ce4tk6ZH+dOOHrc5baFgN+ioQxz5+dZ7fpmO3DkNauurzW/z2WRuXG7evm8nTt9yhKUcyZTVhPMtPpQlhW63JZNmT7BQtGUYKg7FTN33AGHlMajDAXC4PuIyjXg81seQNjtli+aAoMCPvMF/ZYRxDM0II9RrxcQ5HicEtSBohRgR3k9CmJAB1ASNSkLFPy2aCNUor5AUN/ylgWA6hvVaIaZH3/R75bPp//dBQhPX0vBqXToEgqYxT4ruweOIyabBRdqZHNbChjtIVQpbhME1USjSmBOuryWR2lodo7lFuTL04zQknNnz+gBncWTStry8i2/sND6+3pteHBI8KrrWZdlZWZbc7MDDliEYg1AKAPvA6QAHvcN9NqJr7+2voF+2076b16BYC5lpAA8lCWAMBYRXHfK1XPy8mxkaEjl+yzyWlseacG0bt16+fdSCtzZ8cxWNK6yxsZVFszIVJkuJXl79+/XQp+Qku7OTrt69ZqCsJoJd6mr08KJcl0nECggvzAWOU8ePbbGVasEtZ3AoWrLLyxSOW0AG4/pKSkjSTx/9uypXb165YVPJenMeHuihJybnVf6NAvT8OSkXTh/zspqqm3Ttm0CSvhEsvgmLZmAC0pqWfyw0Ka82Sl3nJCKB1sLxivqMdSuKkesrZcSiDmGkkcW9CprbmjQQh5vNH4uf7LJSWtoWCa1mj/gUykmCkTKvlHtALNRG9bWLbP7Dx4KduGJRzk6XqcAt507d9rq1assPDOtNkNJi0qIayP157MOefhx/Sjzw/sSCMv5A7s4DnwZAQutrU9UWsjCn88Flj5/3q3FLSDv1s3bSt5evbrJyisqpUTELoGFO/MGZdeofFD5sQgFOgBNKddE0YqqitJ/2oT+AFBZ3dQkle/o6Ijt2bPfiooKBXwBctgQrFm9WqofAnoARoAogASl6cAOIBVjNTuH8tw5SyZSFghm6H3wGaUEF/gFtJyeDmuBfPHiJQm6BU56e+U9St+j1BdoTn/n+lH62vmsU9D/zTff0PF++eXXgggoz+iDlA3T7pT74h2Iwhf4BhwAogJ/L1w8b19++YUVFRbqPkq5KUCQdkBVjdfxbHjO7ty9q77UuGK5lGW8D6/j+AnuAQRwTVGbAYBQAPb19mjza/tOSr7n7MSJk+qb+/btFXhAXQjoZb4DIvb14+E6LyDHF+WoqKTYqAO4Mbbo7wBcAOPFy5d1P+fvQ4NDKnEFVrFxg6Lv/r379v133rGPPvpYwUfA7P/8n/6TffrpH6yhscG2bt9lq5uatQmIGhRLjq7eXusdGFRf+f6779jWjevttgDuvLNJOTVpbx57U2EnKDBLiopt/bpmXf/2tladNypEFMKA3NmZed2+KU8GvgF72MAMz4RlbUF/Hujv0/MLZbHcS1AHMpZRwjHXZWZnynd5emJWfpP41X799ZeWsrjsF44ePWblFdX2+edf26VrN2xqatzcIZ+VVpTa7FRY99xNGzbZm0feUHgZdgPc/jdv3mQFeu5x0s5pWzZvaqqrHdubYEDPF6j7mBcpx79z+45tWr/eXnvtkI4XVSMBMMyxjk2O3+rqarRx0/KkRV6/qN9Ky0o0D+CtuKKxUYnjWMUUkbpuKY0r/j0zFLTRkSH75pvjNjTUZ/W1tXb40EGVKvf29atE3OX2q0rg6+PHbfv2vQL3Z8+et+bmDVIwM4fQ34FoeE9yr6WPYBOxEJlzbD0mp+z8uQtS2m7fsVMl7IAjPgc7lG/PnNG4xpd0eHRE4wXLBJSXtAVKQX53/foNSgtnQ4JN3H1792oj5fjxE1Lal5YV2727t7TBRfDOsWNvW093l+43KKfxUSZkMDMr24FzyYQAJuOopLhUGygFeXj0tltObr7GGME9tD3WD5Ses/nF5t7VK1cEGqkSUOiO12ehUEDPGPQlJ4SuRGXkwGDKuukHn3/2uX3yySdSSzMOOR8pWtlwammRyvLosWOy+Zibn9MGEGOJewzl4njOMj+wqegJBm1NU5OUo5TwP3r8yF4/dECKWoAvc+/MzJysNZjP2HhBZc7PT585JQ9hnh0IrmPM4zNaXFSscU3AH9eIcdi0arXNTIel2GZTCuDMvAyw5V6EOpL7UVZ2jl2+fEVzBxuHzDtO4NeAhcNT8r9FFcwzOb6iBfl58gWNROb0HPHg4SMFkFZWV5vfH7TJqbA9uP9QytnZ2QWp8Qnc4t60e+d2Kfsp429cscI+/+wzO3PmnBWUVNobb74heI6HKvMlvsQLc7O6B+CVDpi+f/+u7pmMaexk5K8ai2m+5h7HhhP3jW3bt1tRYZH6CtfUeY8yzfUz4TkF79FW3D+ZgzJCQSlK333nh0u85KUrzqUXLLXAq9sCSwP81b12S0e+1AIvbYHc2g0pHnBY1JJE7nZLrmfxSMRKy8utqDBfD9LjE9M2Mz1jyVjcPMEM87jw6KSUxiuglIhT3psOHBJ8xM8nYYlIVMrJIIsocmcIHUp7ggJdVcLsxz8zDURZ3SyWF6e9O/8MeL44I+ez5DdKGfPiF76eL4Ao4kJHYan3SJe+AxNRVQEIeWKVXyjl96hY8SoFiCYi8jfyhDLTnqgOAFGpv1SL6cAf3nzx89MBUk7Y0yKQ5XgW//6vXI4XoPT/z1fTlNX5QxYDDhwWDE0Tv1QiaqlU3NwZGebJzNTDqM4lDYBJtE4szDnnpOAsvs1cGRmWhVIgN1d+pwQ2RZMEHCScsnjaxdKqUvxQsVVQxTfQMKBvb2amxfJyLV6Ybw0bNtjarVstv7xMCfKJ5IIV+LyGTf1MdMr6n/fYcN9zmxkYNtfktGXH4pYYGbLUyLgV8DmxuLlRp0YXFL7k5/zwU1XQlKPQ4H98brdlow4NZkhJ6vakBERRQaH0AIbCN32wSv70k8zMaSfkNerFeoCSeRSl8g/FsxbQ5vhGsuBU+A7/5qaU3idP2Rceo8BRqXwhrj4zT8D51rWhf6RDlV4oR9NAO9326l8AUf09ncnlCUhtjV9mJJ6w0ckJiyZc9ry3z6bnFmzthk1SyzHeWPyiapDKq6DQAVGAhOkZJcdXllVIgTk+NqZk2VQipfJ3QrsIQUpa0sZHx2ztuvV6D8oQ6S8Dg0PW29NjeQUFArC8ByodlBssBoB1+JKibKI/A3TKysuVXPzowV0pnyhLr6lbZn3PgbOjtnX7DikcWYDiL7ht5y4tTlFeUNItv89EwgqKitX2LLqAZIRIEVah0szsHJVpd3V2CFrymVJCAhZqaqyopFTwEEiISgNQx6Jsy9atNjY6LthWX1OnRRCqlo7WdiUiN69tttPffGPP+3tt7YZ1No+akxLY/EKrqa0TmLh1564Wcyj+KOukJBm/zJLSIoFEIADXBSuAzmddUgSxmAR8AKZZ4Eqx7PFogXXq1Gn75S9/KcUKadqMvaGRISlI2ZxgsYmXIb6YG9ZvkEdfW/tT8/mDKgdmcQxcReF56dIlvXdRcaFSdflcYAGl2vw7yhZgJKBpbHjYVjetMS8WEGbyEGUxTklkR+cz27lrt1RFiWTcxkYovYwJHmIxAPRmYZ+fV2BPn3YIOrKwB4aOjqDcrbLsXEouIwJl9DvOH89G1Mmos/7iR39hNXX1mmOePe2wT3//ewGSrVu36jx4PXBjcTON68uCl89QSNOoE2KEAosvgAVgkr4gD9Lbd239xg1qm1OnTtm9e/cV+sH15vf4HMq9SRInQAtlGzCehTLnRgkqQAPlE9cKiIW6ibJ5p1S7UFYMn33xhY6ruXmtkuzxuqQfoIpjDDEmAPMXL13S9QDssEDfuHG95k8ABUAPTz3mNfw6C/OL7OKlK/aso1Ml4aibVq1caczb+BrKJ3J+Xp6SLNQp7QXeomRjgU66+779B7Sxw7nim33jxnWBZJLZgXuoJddtWGf5+bmqGHje26Oy5AwUU0yOyaSUdPhAci9lvANEGZsAG/pLfX2D1FEkUzPJbdqyWTDmeWen/fB770l5yfxHOWlXd5e1tLVbW3uHtbS2C4iVlVVaeG7eZuZmFRKIFQJtc3DvHisvKZIqj7bfuGm9jh07CoD1w/v3rKgAhdsKjXdeQ4o2ZapAPuxEAl4sHJKCamz+oPyjP+PtCLzasX27+uH1a9e00YNVAfAGqwnC0+hv2Zm51tbyVL6A+ByXFBfawKCjLAVmbt6y04ZHJu1xW7uF52ZtYGTAQllBK8wvtLHhMVUa0Dc0JxUV2YMHDwWZuB74ibLJACDlGIGY+HGePvutAFk8lZTiGBj4tLXNskKZsoOhOoIxgF0FoVOo21FwA9YBMCPDIzY7P6d5gHJiArYYdyjssUpA/euEwrmcsK2cHOvu7lR/Z7MCxdzCXFiAl4C48vJKGxoYsLt379vw8Jjt3X9Am3aUF1dVV1txSZlUfWwsAeoDQb89fvTAvvryc8Ex5knmSzYP7ty+K7sT/HSZM1XuPjWl64rtBV7U2DCg7N68ZYtsNnhmYQzx+48ePtb9h2AjKhzwDGYj8PUjr0vJz/2G585g0Gd5+TlSfHOPYi4BUmGdQTthccHzLc+wjrIxU/f+mZlplVkzDrZs3mrZWY5ikucA5k7UwxwL/YXrWVhUKEDqqOMJvnsuH+HiogLLy822iqpKbZbFInEdHzCtu/u57kdcnzNnvrVQKMv279sneEkIUFlZubW2tdjvPv2tZWZnq5SbuYbQIHxYF6JRzTO8DijN/efylSvyDt2/d7/et7XtiWWGApaTkyWfaXxMueezaYWfPpUAbAbxfERJO/0zOydLIJm5HHCLrydtg3IdqEi7rWpcKUUo3ty1NdW6l1G1gI8p8yL3bkA94YaAdMYcbceT7uz8vIWCAeto77Dc3GxV8nB9li9rsO5n7TY7E7apSSxBvILj2L9wrH5/hj1qabX79x6Zz89G56wVFZda0lzqy2PjzjPNm0cOy6qGcYU/MV6iTzu7BIqxCcCPuiAvV5tWjGXUpGy2Ug1B32LDFH9QNjFq6moFh5lngeZYPGBngcKV+fjJkxZtvKF4pp2mJqZ17WlTrhd9q6a2WnNjTfWyJV7y0hXn0guWWuDVbYGlAf7qXrulI19qgZe2QPGKzSkWxwo2Uin1rMXnZq2kqtxqKiv0wA0sCU/PWIJSbJfb/KEsPQywsGMRDeQh1ZUS60B2tgJFWNhHKdHxBfRwo+AceZUmBZoAR9HZOf0uKlEnNd4hRPJalBfjYoDSokL0O6ejmYlESOie4z/pMMjF9Pk0TiTtPoXqNaD3o/TaiYHHtxL/R495QyGpKOIEK8QpN08zSNSBAEj5qTpem4uf4aTLO4DU+Vn6eF98vqMQXQxi+pPy0yl1d8jZ4jmk38J5I5UYL76v403qhDo5QBSAl/5T4JP2j2pRq3ZTThLp6YA8AEjKkvPzllqIpO0QPGYxIpvMPLnZ5glkmB+/vKJCLZCpe4okYhbjOlHWnT5Kj89nKZSpvoB5MoLmzwiZNyfLwtkhK1692tbv3G15pWXmzcgwv4rb4xYg4dVcBn6Wl6e5LGIxm4+GzR+P2jyKqmuXbfLuHXOPjFs2voWppCCqL56wWGTe8YDFtkCwkYColBLnKbP3KowL4aaTOk/IEiX1qERZAPgp69flwb4gJdDJIpMFIuEW9GHABYts3kPwKl2qBsRHMYoqePFPrCGUVi8v0fS3nyCmDEdJKlCavq7pvqy+tvidDl3SNRUQpa+mRcHpEnxUlmPjjlJ0aGTMWlufWnZOgTWuapIqMhpDjdcv0EVpMkpfQBNlbkWFBVpkTI6N65yqa+tsRou7SausrtODPqEElOSiRmMRMDI2ImUqfmosEIFwOdnZggDAERSNwBGUM0DLickJhViwKMQ7bmiw14YGetOeoQQS1EiJ+Ly7V363pNejAMEXkbAYFuWUKw4M9Ar61Dcsl0ru1s0bAjqEvxA4pcCOmhop9fBhA9BqUZybK8UnAQuUOXJ8lPryhQoTZd3GLZtU/o1SB89O2SJ4fVKdohJCWZObnaOSvN6+59rgoKSXz0d5RRlzeVmFQKHjX5ppX371pf3u008F14AtWTlZ8kil9BALjsHBYcsMZUlBJLeEaFSLL3mppkEh1w2F2p279wQjtm/fodLwgcF+pVADvlBFsRD/0Y/+QgsxQmMoCaatuA6EVKAIB+rSdym/jCeiAldAPRSkLOKBiHi2ESzDAbHQVZjR2ITK+DlXFohT4bBUZBVlZemU87D8lSnBJYEZf059TlGxtba2WHFRqe3YsUtKL9SdKPUonUTZRFk3i0vmcRaIqJA5To6Hks0t27arfJYFMKpVrjFjjvOmfJ1FJipkYCT9m+AeYIjSqOcXtCiXP+u33ypAC9uGnud91vGs2w4fOSwAydzJwhnPR+Aiis+jR9/UIhb/P0rKsV/gMwkV4r4EVAMmFRQWCgBTVouqlcU0SllAJjDbSROfFaAoLyvTscvvdX5ealD+fXCwX4C0f2BACk/Cj4BhKG0ZU4wtoDWLbcqZF+Zj1tbWofOkJBQbDKl3Z2fVP5V4TLidz2dvHTsqhS4qZNqLTQD8Ckl9JoAI0IlyCyU5ZbUHDuzXpsfw0LBsHSinJskbZRgbDn19vVIIrluzVuAOFRpQJOVKCZijegaaMw9wbSi3JXGez6XP4M9LunjQ75PPIhsDb7xxTD7Hdx/ct3/+xS90DmyG0s8mpsNKnGfeoKwbW45VK5bbimX1dvPGNfk2ogImrInzpn+i3mMjD3iKQhxP0IsXL6g/A1O4bm5zvHIBOVhykEhP/8bTFeAJuEFFjiKMvgxQpv9iu0CJ7bdnv7X62mWWiKfsysVLlhH0WVVVua1etcKy83LlfXrz5j0rLqm0iho2L0LW+bzHbt27beUlxZaIxszjcssCgHsmbchYAxpxLelP9Lfa2hp79513pWREQffJr38ldf4HH36gUJYnrS3m93gtHo0JeFJmDthnjgGMAvAVEtTVZfOzs0p0x8e1tr5W9342hAglY44DtKEoZCwfOnTIaavBQYvFIqom4BwoPU7EInbl4nm13Y6du/WehNShkGeTDdDJ/QIoymYCCvBr165r7gXOct8lyZ7NCVTQ9NMHDx/ayRMnbWXjKvURlJrMAyjtAJQARiqKAKKAQza02OjDRoH5C1V2LBqzhmXLtcHrzIsTAvBsmqEklfoepWJdtcAsf2cu4rWoAFGWAmHb21q0AcW4YPyh5geIohJmLHKtUN4yxtjMAfyiEub+ia+mwsz6+jSPs2lDFQGKcDbPuH9WVpZZeHpSP0f5TjAaG4Ocb2mp4x/LfMt9l7nx4MHDtnHjJvVXxhDjHruIlrYW9ctvTn0j+L9ty3ZZHuDbj0UN1lNUg7S2t1lJcbGtXLHSqdoaHbaGZXXa2GE+Pp5udzZtuKa3bt3WfWHVKjxoqcbimcmtTSEseXbv2iWVKGp3hAS0Ff2IZzUCmihFr6uvE/jDKot2JkiPDRjutwr64rnQ5ZJPchtVJcVFUnazsQlE/P/Ye8/nuK40zfNNJDIT3nvvCAIECRAECXojeorypqSurtnpjt7Zmd3YnZ7YP2PNh4ndL7Oxu91d3dVVszGqklQSKdF770AAhPfee5/I3Pg9N0Gxqmtan9UBRlAiATDz5rnnnHvO7zzv81RUlEtRGRsVZdvKtgqid3W0aQzy+Xn+YSVTtq1SKt2R0Ql7+bLRRscmbE/tfr0+ilmuj1J7/KWZ3wDS9Cfa/fnzOl0DoWzYKKAIpQKD9UNra7ONj43a7t016s/Pnj+xb77+Us/H7Lx8HQBw2MuBI/0PaA+k52AQKwzWAMxFjNGKbTt0uMnzlucc4XxY5HCosqu6dpOX/OiOc/MHNlvgp9sCmwP8p3vvNq98swV+tAVicrcHV5cWVCbti4pWSS/qhPwcSnJXbHB4RIsgkjBRhxI6BEADKFEexgJLSZ0razpxBjoRauTwRjzW/BZYdbwbnRAkJ42eUkc2jMG1VUftGEJvDgx9A3C+9mp842tvfCrxyA0gugEj3+SjBN1QMk7o0upaSBW6rs8BwBLci4i01aUl8y/MOSXmobT4sIjIH1SlnH7r8+P9uOaU33s2lKWhEB3BLdojVCodArT/7E0IgV0Hkv6JXwBiMVR9UEeZCBRVuA9+mKHPT/hUyOv09avIi4Dkc4B3CNqKwTqeqgA+IDGvjRLWGx1pniifFJcswglNAgGv4K/q9tg6/rBefnvMFxNtrvhYC2Rm2I5jb1lueYWth2OfEGkRLo+BqALmN3/ACRpaC65LpchJ/crCvFLus7zhVrC+YlGD/TZU99z6GxvNPT1vkSurFuVygKdUT8GABQDSgurrSpv30ZdWl9X3Ikhq9ngFydigEbwUFeExX4RHChJ5hCpQyeHMQBAlz4cRxsRnRRUarp9js8RGAn8vyrW02Ket3PjB8tspk+d7LrfXguGR5lIpPSpSyux5kw37hFD5/EY/eA3NQ6rRUD+XsBroq78TQrau0q3pWbyszJqaWm1wZNS2Vey03LwCqaNYkE9OTdv2yp1KdKbsEqDD5hl7gN6eTpWN8hnxwSsp3mK5eYVSjKE2YrNFWXt5Rbl1dnUKWGv8hodbeUWFlLJAE8AIqpv+vj6VsBM4cvXqZbty+ZJ9+tlntnfvHpufnbZ6YMrMrB08dFSl92wYAZ3+9YA9e/pcr5OUnKJyPaAEm+POjnYB0arqartC6NL0tEoUu1ExTUyoPQCgqGO2bi3TYQqbH+4Rm1k2boBISu22lpVbVkamfXfpO6nQzp47Z/7AugKdmHtIfkfZAlCZnyEoyKMNz6p/TWpn2ozXwX9wdHzcUlLSVJ6NahHI8Kq5Sao8YMHRo0fs8OFDTgDDxLiNT4zZ5PikFFZAOkDI2OiIoDNACQ9Fvo5i8dGjx/biRZ1URAmJCVJYEsrC5hD/0IsXLtjF7y4K1hDiEsC3NxDQphoIBJgG1rFhJ1F5954aAQHKmVFgAToAvwBR+jPBMahe2OwBLQgboVyTzwSgpSQQ+I9qBwjJexImBSAgJZpDL5cFBQEZK4RmAblOnjqt9wEWsuHmEGzL1q26Jvo/iiNACtcJwCKshtRtoAzXiZ8lVQmkw8uPlJT2V68EC48ePaa+0NLUpL4OgEexjgIW2ANMQg3qxS9yctp8EdGCEy/r6wVBgWp42RJExnig3wJLeR4BY4GOB/btd9SdS0uOdyygJTZWAJg+QOgTEGZvba3eW+X0SUmyAkhMSJRibCNBvrOzS6CGUn0Bp+EhQRTGHq8DBEbphhqQ66B/4OsINBsYGLYnT55beVmZVLP4VjKncY94xgD8KFWlH6ISpcwaNRUKXsYnZceVO6pUGnzjxjXBZwJXUI9S6gpQY9ww72GLQJsAsuhvgIJ0FHukWK+uCuxSak1oIspVIBjqY8qwMzKzVCrKz1CezP0jDCw5IUGHO5TUA3xQl/I85fCD8Y4P5o2bt2Q7QTjTzOy8PX76TKFmFdvKrLSkyDzuMNkTMN6BJ8zjtC2/M9PT5Q0MBOvqpp3XNJawC8HjOD423ubn5qV6RKENfAYcchDz/fff6f7ijYjajcOujbR3wnrwGGUOQYmIj21ba7sN9vfa7PSktbY12FvHjshC48atO/b4KarjYzY+MWuXrtzQIW5cfIxFR0fY5OS4IMm+vbVSYurgJSpKoWIooLEaYn6h7U6dPKGDHsrqOexANfrJZ58qeEpl4YtL6rMc2jB3ARTpF9gx8HznfgLCFufndejMgbQ/4NeczhjFM5fPhFcsKsip6UkpfbmukuISeV5y3ynDRtHHoeOrhnopRz/+5Gc6rObwicqIsbEJ9VHmcQUBTs9Y/ct6lTkz9+GPe/DgAfVFyufl2xwZqc9KZQCQEMCGcpF5i/mDfsx8wesxj6DGRB2Pwpx/D7TGWoTna1XlTikDUXvu3bdXdiCXL18SxCasiv5BVVNiYpzV7N6lewCwZwzQx4FftCmfjYMLIF5zc4v6OqFDX2sAACAASURBVKphDjGYk9PT0gTjUZFz31Ci8pn4Oa7x6dMnmhuYPwHVrG+d54Wztujv61Y7YVHD/IOvJ23HQR2HaRuHrlQA0FflRZuUqGcbJef8m/rGBgFRgtyYuwmqI7gIC4i8/Hz5jNbVNyiYbV9trZ6xPMspaeeg4PDhg5oXv/jt76SaZywdOXTQ3nnnHc3z3At8g2lbDkJmZ2c0F548ccLOnz+vwxK/f1XzAvcJVTK2Pnjtsj5krPf2dodCy8KsnLCx7Gypf1HkV2zfrvb/9uIF2W8RhBcXE6vXI9yNA6nICK/8av2rhJkuW3Jyop6BzPN8PkyasKbILyq253V1dvPWXfvk08+tZEuZffPNt4Kie7ivRQW6X3yG5JRE3RMOJXnWArAJlurobJfS+sjhIzpkxUaBsLGdlTvMv7Yq+w0mxdHRcatraJTjUeWOHVZdXaM1EL+wyeGA0qnESNUzaWZmTn7XrI95zfTMDNlMAY7ff2+zZP5HN5ybP7DZAj/hFtgEoj/hm7d56Zst8GMtEF+4PUgZHSf1bFDZz7JoifA53lao0Fh4owhAuyhYBCRCOYk2w+2y9XVK9da1+WUDQpl8dFy8NsGLC8u2srhiKAz5PoCLBSIKKRZabA7Xlpff8M5884r/ePrZMBDlWjY0lvwJiOkoNB2oFPoVKsMHYoV5wmyd9PTlRX0TiIWXKJtpNgFLc/PyDhXwJADHv+R8Rk+UNj/AUNSjYd4IAVz+rjTxEGDU/9VGIXXra23lxsW8qQoVIfvhOv/JLOvAY/36QUIYUqSGvgfUlEJ0XR6ZKBdRuulrKHdV9o96lLZxoKejwAUO+6TkJNRnfWnZXOaWgjbgCqiNAJhhCQkWl5EpBRo16AtAUV+EBSJ8tmABgWTDh6l6p5Uff8siM7NsNTzcFjGjX/fLUw59qlvWAn7z4NkZMEvwRlqiO9wi1tYsKbBuOe4Vywgs2lhLk9355hubaG23dE+EeQHn+IqqvN0jKMrmb3WN6/NbFGpPWaSuKZCJPukhodYTLsWHwGiE12JjoywqOsI8HidgxhXmwAEUBhvBO8AH4D7qPTY7/B31icKYUIxueLaG4CgBS2FuRzm6UTLvlNU7gVh/oBJ9rQQO3fPXylEZ5+K6q74r1Sj0E1AfDJOHL91rbm5RqkePL8qWV/w2OTkj5Q7+lp1dPXbm/PtWtn2HNj2UBRKCkFuQq9dGdUJpGOMU/zfgE75gHAagzuF7BGBFxUTZtWtXBIxOnTmjFGs2DMDLnTt32YUL39qtW7fs0599rk0aak6gz/LSgvlXlpQaTgklcILNI5AmOTlNwmbUQswD+YVFKtdFsYeqA6UuSifaPSMzTZs7INrefaSuFwvioG5FIeQku6cKAF/89lv9nfI4JQGnpNvc7ILduHlT/xa/ses3r9unn/7M8grzBfrY+ANMgFHc8yG88mYpFYxTujSbVzaiZeUVUrq1trZL5cPhTl/fgOwTPD6vlHGo4E6ceEsqIpTGW4oLFeSCH+n9+/ds//5D8tnjeinrB+YRQINShTAlxidlpFiMUILe2t6qEmBAzpGjRwUMUTHRFvhN1uzeYwsLS47qTF6wbpUl83Ns0gGz9Q0vVe7JWEXtyNelevZ5LcLrs9ioaAEsrgP4R9k2/weUhLs9NjU1ow3vkyePBDZKt24RLE5LS1EpLR6MqGCwSyAlGZiDAgugiGqQvviqqclOnjopCwGUn0CMgX5Umff1PowXgnYADqijUFuhKPr9t9/Y1i2lgvmJiQlSLXHvgb48awAat27etBPHj9vxEycEazgMAFYodGtlzbJz8vRcwadyo+SWTTAhXiQZO2XMjjcokA9/QcJveH18KlG4At2Asai1KHlnruRa6S88F/G2RXGEggg/XoAIyjZAKCAKUIrnImnF+OYBbXgWAjd4LwALXyOACWBCaTNBKm8dfcsWF1ekguWeEfiB7yfQaC9+jbEA1CVBDOY4ytFjY6MFzAE/9EnGAj6iL54/V+kqQJSyefrKJ598oq/NzExZZdUO6+vvV8k2SlGU00MD/ZYYHy9lLqWvqN+AO0BQDomAoEAt7AY4GGE+TE1PUxusr61ZQ91LzSMAAzwPAVtlW8ul6uY+P33+XDC5sqpS45Y2QM2F0hwlHz5/qLnwwsWqgPcE7lNmC9Tt7uxUijghUcMjgPASlRSjnpyanbbY6BipuvEnZC2B4owycfoTnxsvSELk5IWbmiqgOjI8qJ+LjIqxF8+e29jImOXm5ssXPT0d8DFut+9csy1bCnVYc+36Lbtz94GdPPWeLa8EbW5+2dIys6ynt0sQCyUpvp70XeYC+gT9kPGCjytqZtqLQyBBy8ICjWfWTMx/za2t+jNAhu8RlMfBAzB1e8V2+9mnnzo+rkNDdvPmDfnS4mNLuTeHe9h/oCZ//OiRFJwc+tB2+NEWlxQJBNMXmdMocUbZjpUI8D01OUlezNgJABgJFsKXFlgHQMQ3fM2/rtJqDpFQcqI6bG1rFeQn2Af1Je+HgjQrK1tzUXpahpN6HhOj9kCty3hjXPMcwsaFkue79+5Zema6PifXyD0j/GpiYkpLH/oCwPLw4cOCoLQh8xvzKepD5hiCseh7zMdUHzDmUAQzP5Shgg2sa77knvAajHMqBiip5jmAry6WKhyGMIbwFaXsnkM9rE94P2ApEJ35ISMzQ20JkN+ypUTVKIBR+hSheoxL7hPVCzwnampqNT99/fVX9rKuznbV7NHn4Z5mZucoGIw5n/J01OuT01P21Vdfy0IHO4y3z59XKT2vx8FcU3OzniWou3meop7neQ5URMlNsCb3gNL8PTU1agfuQ1ZWhsYIfsso6FlXsH4E0nNfOIBB4QqExf+Tz8QBFGpkVNZ4bN6+fUsVIIS/HT5yWAcZVA5sq6jQPW3jANLtVN0AemOiIm10eFiqVvp1Z2eb1PVxMTHq6/gDx8Un2cjQoCw2qOp48uyFXb95y9o7uiwrJ18HZNPTs3bz9l0BbMAtn6GoIN+2bS0xnzdcftesmLHu4EC1q7NDFQAIAhzf1sO6P8BjPLv5M2FMy6trNju3YDOzc1Kxcr8dEDqleZD9AM9Cnsf0CQ5WWSNiuUFbMrcRZkUf/+//3b/f5CU/tuHc/P5mC/yEW2BzgP+Eb97mpW+2wI+1QEH1gSAbWEIZeKgXFuRJocAGb3p2WoswgCUQhdJXVFYsdjbKvhcX51XOxSKBBTMLDVJ+8fRiYYZClFI0FuUwQDYkbFBYbGwsmpYX5kPqRwfyScEYAoLy9QQU/cGv0LQUBm1DnQkMdZLgf4ChQCYi0IOOzyjgdm2FWlYF47hJYPewqQMCAjv95vb5LDImWgvntelxqRFd7ggnqV6vRZp9KExpA4a+eV0Csn+kDt0oq39T4LrhG7pBdf/kLBv6B38sjA2V74unqkKeP9BGqEAdpao+N20onrpRkx2Cqy4S1j3yAlW7rqPeDbcwn8csPEzlkgAA2QOgpIyPtxR8GxOTbTU8zOYD6+aOjjRfbLTNetxWeuyIlZ04acuRkbbqDrNVC9i8QpG8FgnMXF+36HCfeQOm36meCEsJ81gsyfeU5Y70WMuTG3b/0rfmnp+3qFW/Ra35LS85zTxBvGxXBfkAEHym8FDZvMvWLcj95L4BXil9R/FJgBcbkygncZjFMuFLUZE+peziOUoIgsfrFhQFetB3WfTyC2UkAA/1h4AoYVpS0zqBW4wDKUb1f1TGDhx1UTaPUhSbAsrpJUXlPjhK3h/65YaVQihAC8sDPgu+ogB4AXmCuNyvWfjCzIL1Dw6azxdtiUlp1t3bZ68am2xhcdm8EdEWcAOAo2x7VaXCNYZHR2x4bNhe1r/U0GCzg8ptYX5RvpqJ8UkqYUah3dPTad4Ij9W9eC5g+eEnn2pTd+PGdZVNnzh1RsACtRNdCdUXbc0YcZKwF6XIRaHU3dkl0Laysmb5hYXaCLZ3dKocHJULZfmo5diQUkYJXHrV1GjXr1/VvAE4IOCGTTvQhlI9Nl+8F0opShBJ7gaKqdx7ZtZys/ME9JdXVgUt2UzXvay3ffv32sEjh3Qf21qbbHx0zLaUFgvK3L59w548emwff/ixlI0XLnwn79TjJ04qlIdNeXoaJd+A8qA1vHpl9x88FACLioyws2fPChR+/dWXFvSv2Pl3zmvjy4aaDWlOtuM3BswDZgG7UejwGTdKs3furJbST0ntSwtSUKGUAqBKZRUIaMMVExtvqWnpVlRcLAUnP0+ozpdffimA8PHHH1pufq4CZTZCS7h+KbhIFp5zglaAEwuLC+rnBJawwQNkZ2flKbyChGoUoc+fP9P17N1bK4jI/AuUu3XrpsrcGR8cjlVWVUm9BSjLzyvUJppwmocPHgpG7K7ZLRsOVDsK90jLsKSUFCkJgd+oi7gWgAjtwrOHkmJsBIAHvB9KtMMHDypQjRAUVJmU4jNGUGACXfGZi4tPUF+ihBOPP/68fcd2wU4UYfQrVD6EZVGOyrPn2bNnTkp9corUyKjuADu7anYpLAiADOyg3JywG/obKkXSq4FcV69e0zMTb1YUi7ImCaw7pbApDkgGTr+oeyHlFK9788YNKW9LS0sEPXk2lpaU6pqePH4iNenRo0dtZWlJqdLMEKRZA5qAVYSj4G154eIFAWEgxY1bN6XGqtxRqQ19Tm6eQBhgE0DPZ8KbkjAS5iPakb52+vRpPcsBsbMK5EoXVKMf0Y4csDAWP/zgI91z4D7Kx5n5OcFcrC8oAyZ4raKsPFRVYQpzo68TdgaIZsxw8EEp+dLKsspT6T8cAAA6Ua09V+l/kiADwJc5t6Sk2GLiom11eUVABmjHOgUFKuBfUG9iXKp24Bb+jYBZ7g19i59jnmEdgzKPfkzYEBAQFS9qSbwH6Z/1dQ326MED2793v5WWbrH6+udWV/fI9h/Ya3tq90mtdvnyTcvNLbX0zDxrae1UCAzl1bdu39QcyrMXgLWzqlJQHKsEFMWAedqTww/SvLk24B8HbvQfBdCM4Kc6r/FMmTZqN/osalHd5/R0pYpvKS623r5eu3H9mqWkpshfGZ9VVMMAL8LYGCOAaw4/Hty/pyqft46/JVDIuOC+sWrwep0wS80pFpS6HtjHvUORjy0DfZT5jOR01oSsJbCC4MAQsIu9BEAYpSh9Ch9aQCpjh2oBDuKY84HhzIUjI6O6J8BgPlNiYrKsSOhb/DvUhABL5iYOWgoKi/TzjBtCdWr31Dr3eXRUZc2sN8vKt0olCaDlQIRrOXT4sJ4R9DteNyoawB+t9R4Hdo0NDQqA4v2wuEhOStSBA88ZnpWooTnAwD6AgyDmVdqJsT8+NiZvX9T6q6vL9uzpE4171rXMJydOnNJch1c2c1FzU4t5PBFSJb6oqxP4Lisr1/9RteMjzAEn78EY4MDi0uVL1t7ZaR6qTlwulbR/8MFHGjfMJ4+fPpGnJcepPItTkpgTLmrc5Ofl2cDgsOY47llrW5uNjo5Z9c4q9UX6E4eD+AmzEuG+pKQkCX471QdFChli/pqcGpcVRH5unhSRvBf3lvmStUF+QaFK7em7rA14XZTfGVlZUvBz6NHb3a3QNA67KM+vr6+zG9evSD26q5qQrlor2+qEMw0MDNnw6LhgeP/AkCyDhoZGbRW/68Ul6+jsEiDPzsrUQcLK0ry9dfSg5WZn2p3bt211dck+/uRjrdtePH1qudkcjCRK/UplEvMX/YnP3N/fazt31Vjlzt329FmdtbS2af7jUGbf/gMam/QfXos5HfuFqsoqlc3jd1xTU6N5FYsjiUaWluzk8TObvOTHNpyb399sgZ9wC2wO8J/wzdu89M0W+LEW8CRlBT144cXHW1ZmuiXGx6o0anxywtkwzExrAa0wHY9PG0vK2lkcsyhxwIhXm0W+z8IT0MlrAGwouUQhhCJqdWFZGxOSMlELsOlnofLaK3QjtCjMpZNcoKhUFBvenW98GMeG04GUUkH+MRAFMvHb78BUBSEpXAm/SAd4oYhbnF2wgFSSLnOhGonFwdJscXpGwA1IJf9OlU2HOQn0QESVroe8TeXz6agvnQCljbJ/vD9RbeKZ+uZU+gPlfJPhvv54bwLhjZRyvvkm3Hz99zfKslVCHyqlV3m9o0JcX1sWcNO/V8K6U9aq9nC5BYJdPq/UP5QO8RlVKusGlEaYK9xrcSnJFpuc5ChDI322HBa02OxMqz57zjKrd9mCx21rDpmUMomE+ChzW6y5sSWVmjPKXBYF4J6ds7G2Thtsa7bs+EhL9JrF+8ItKzHRhro7VG5fsaXM2hrq7co33xjA3BcOwPXb+uqyhbsD5vWEWzhtqvT2dYON85uPBZAXFI3wmddt5vO6LSaWgJQwcxO65AkzX4STMg8UQFFKXxQQdYc74Mfn+IluBDBJ4RzudfpR6N47XriOryglfgpe2ghgouxK94JPv9He3I83lcL0G7/Tj1/752Jx4NwXhWBxWUqxN1uZX7TFRTxYKfOOknK1p6/fwr1RFu6LsOnZGZNeOBiw4dFhm51fELAhYAFQyQKfBFfg8smTp6ystNSePn1kz188saSERKlKAGls2tmg4b9WubNa5eMvnj+T2isjK1t+ZZSqs+nCv+zaZUpTV+xnn/1cJXnXrl6Tf2lmVo5gAP3NGet+y8rJkVorLYNywGRrqK+zurpnUrWxCX/1qkkbd34x9klZj4qMFhBkE03SORt1VDFswJKT8WGLkloJ1U58khMc9d2Fi1LyUIrc3d2hTVPF9m1O2jKqrb4ewRaCpuobmwQzjr51wpJT0wQZUM8AxilNTExKspbmFkHIndVVdurUaWt61Wh/87f/rzw9AYtcK2odfhZYwCERHpFcH8oxNlFAJtoMFRWAlzJCtydcqlP8G9nEA56BH6higB9Pnj5XqTEKXDZmKC7ZSLOxa2xsUIAK7eUoO7cqUOL5i2fa2FLWSAI2YTlshAEolBqjcuFaxsbHzOP2qTxz1y5SoMe00eWQi0MDgDdjGTUaG2HsChwlaqq8LCnlJ+UbNRsebAcOHnBKRN1hKt+ktPr48ROCNWxqqRqgn3PtlNFjJYB1A22veT4QlGLoZUODfArpJwcO7Je6B5UTcBwPTyAM4RrFhYXypMR2gTJ/AjDw0QOuYmuwY/t2Gxwalv8qZfqkcqemce3lasuO9g7BH8DIpUuX7Pnz5/bxxx8LisnXtL7Brt+4IUjxyUcfWc3uGsHaudk5lefLDzQ+Xp8NFRn9EqiLUgq1Fyo2DhNGRkcEavBYpY8I0re1W3ZWlmAHgAgQefX6df35/ffekyqOgCbgGMFwV69eVRnwgQMHrbOzQ5+He9zW1iroS7vhE8l1o4YD3AMO8WPEEoPv8zqq4PCvy3+vdEupYPX4yIiUvYBc1KCEVj189FDv8fEnn0h5DZBCnYcakfmF0l3WAVjl0I9RfqICS0hMFDyiXfDeo724d3wuIB9/xxoBT1CgFNBMAXeecClnWYc47RorABqLd3F4uFRYAHrAPgdYwCbgZk5Wlk3PTGutwCHKxYsXBE1InWbOBAiiZgPmvHjxXJ+PfgUAx0oCCLSlqNju3LptsbHxOtwY6u+1hw/vWnxirNXu3WddPf3W0tph0VHJduPWA6urb7bM7Gzdm7LyLdY/0Gt37tyR4u/kieO2d6/jlQsMzs7KFsRCVQnAo38wHwK86fO/+MWfqWwYK4tSwGJMjOY12hN7A55zBKzh07mtolxQHyUg4xk/Yw4TvvnmG40Jyul5feZvAM7DBw90bwCEAGR8YvFGZG5ifqNNUZDTN7E0IQSKeQHYylzqtDWHZS+kjkP5e/nKJUFB/HwB0fKUTEkTMOM+YZHw1ZdfOqFjeYWycsCHFzsDoCPWJwC0x4+f6HBjx86dglZtrW1qD6731u3blpSQ5MDF1FR9PsYrFQt8XnyaCeUi1A2bBt6LOQZFIH2GA70TJ45rPmSdivfl7NyMc1jv8VjdyzqVxR86fMhWVxgvA+o7vD4qYrxQeQ52dnVJBcqf6bd8RpTXVEsA9+i/QEwOXVn3tba12NLisg0Njah/M1b5d8xZWdm5+kyEe1349huNbeahrOwcfQ1lb+WOnYLpzB2PHj+2vv4+6+zplSdvfl6+vaxvkMIdeEk45NDIiGWlZ9iJt47LyuXR4yeaTwkz5TkDoOVQjecN44v7DbzNyctVH2D8FBUV6DPwddY9WBig8iQgjHmCA0M+x8jwkMA5P8v44l7SLsx1OdnZGn8cMo1PTCqUkPXu2NiIKs1SkpIU8vXrX//KGupfWC5rgKQky87MtL17dssSAhBNpcbDx0+toZE1QIqFhXvtwcPHUoXX7t1vi8vLOkC7deeOlRQVWW5ulrW+qrOS/GxLSop3rFUCfktISNR493jc6it8dnyTCYdib0JfAqKzvyG8MiO7QIFK9GXmKh1cDnO4OaODY8A4EB7lMGrjq1evyMv6/fc/0Bz55OkTBeG9/94nm7zkxzacm9/fbIGfcAtsDvCf8M3bvPTNFvixFojOLQlScp2ZmW4ZaWkKP0AlgFIB9QSl4Z6ICCdt2+VWWTGbqsDqimBjRHyspaYmKaWTRS+bgMHBYZXX+3wsyiKdVMqFJZucnFX5KpsQFr+crDrAMqRoDCknWbSwwALuAW8AKa/530axvISkTio8KsE3k+WdzxwCoihCgXter0rkCXhgwcN7snFbXuRzBC3AdVB+7YswN15Xy8sqnTf5bDrQzfkzZc2h0nRgrkMV/xkgir1ASFX6Bzfjn3qiOl6hb5bLO//AKcP/ESC6AVE3SulDr0W5P4t1/5ITYOW8Ppb5lNtTPo4tgPMzjicpoJfvhgnGifWiwiEwITrawqIjLDUzw9yRPivavs22ouBKz7Qlj8u8UV6LjXd8aPmH0b4ICw8EBZdnJ6ZsfnLcxrq67fm9+9b/5e/s3/xP/94+++wze/rovnV3tVr1jh0WHeGx9KQkS4lPsP6uTpseG7PFmTnrbWu30aEBJchHeT0WDK5ZmCtgYQQrAcxllcp/AhbuCrPICJ9FA975eV+4xcdFm8fnNrc7aFS6o5DxeigrjtAiGHUp/JjfKCXZOCmEieR6LxsQfEZ9oUArJVcJeDqBAviNhjseoq+hKOX0oaAlIeGN+/oGENUND0FRv2NxINUpv6TS5b7z82FS7OLptbLq16ZjcnrGZubmbXpm3tb8LvNFRNmW8grLKyy04ZFxu37jppSZx06cstp9+wR1CBZg/KKuYXPT1d5qA/291thQZ6nJyXbs+AlH5TY1pdI9yjzxyVpaXrF1AgRS0ywxOVWAB29QgN3o0JDS7dlMbC3bZoVFJfb0yVO1C5u969euaQOFkgLlyYFDh6S+wMexYsc2gcGBgT6p21CUcXACmEIlSVl1e3unVIX4cbKJ21FZZclJKQp8ABo8e/ZcQQ7nzr2tcZ2dk61rZ1PJwUV+Xo48zEaHB6xye4XeZ2FuRmoZSrajomM0Nzx5+lTXjl0A/rH4ara1dUj5yOfAPxQohaKQDR2bOHz4uru7BI+AZMxbgAggCl54lA9TjpuekanEd5RFKFxR1aAq5HMtLi8q3AGQiMqJDZZsScLD5b2HOrXxVbOdOXNGoS1AyKbGRgGR/IJ8wZWbN2/qfUnGxf4AKMIGDtUSc+/D+/cVRIWiBeCAEqypuUnvsb1ih34LWq6u6IBqeGRQajbUe5VVO+3xo4dSEn7y6WfaRFOGjOoUtePK8pqlJKcJRHDwxfxO+SrqRWD4V19/JeB4+Mgx+82vf6P557/5i78QFAGwsslHSYlCkUnu4MGDUid98cUXdvP2bTt25Ij6AdAP0ImPKOrHtZVVO37sLQHtppYWu3v3ntRllKED1YBJQCLuwa6dO+X/p7Le+ASVIgNKANko3lT2W1ggn1YUaJTHA0VR9QHvmBv5DJSponJTmvc8486vZx7l2fQ9rAQAbmy8R8fGLS83V20I2ODAkM/JLyAv7U1qdVt7u4Aj6qULFy5ozqF/ecIdewk25airACWAHyDztvJtgs4cMgBVSH7/m7/9Oymufv7zn+se/y//2/9qB/fvs8OHDulau3u7BSi2bauwoqJCQQNKjAf6+vXsArigHqQf0T70G9q9rv6lfPI4cKBMFV9GwBpKU/o7yvS7d+5rzti9e7ft3rMnlDjtFqinTQCFG8FolF5z0MT9po/93S//wQ7uP2inTp+0bsKzVpY1V+QX5FlZmQMjml+9CimC0620rMyiIiLVB2/dvqU0bGwjuI8cqABpOfhhbmK+2FO7R2W2KE+5XmAoXrZcG2EufT1dtjy/IJBOsvrnn38u/9+vv/7CRseG7c9/8RfmCvPYzNySpaRk2tj4jDU3t9nf//3fWNXuPfINBSrhWfvg4QPd19o9eyw3J1eWFUBhwn4AY9x/wZmcHJWLA4hT05Lt7LmzOgBGtd7Q2CigiQINtTsHOFgaMP6oaKAduTf0U6Aw/ZI+zQEW7Ux5MAfU+M7ieUgfAfKhfqOMOD0jXfMOJeD0Z9qS1wP2MSbosxzKELrDWEUBzqMLWMa9oQ2Zl5jTGhvrFaoDFON9ONMDvKL4nMNrsahYyxYAFK+NNy8VGagHUXVjTwJ8Y77mQAE4D8Cjb3G4TrAdY4B5DHUlvpZcM9fB2Dx39oy8K3ljgquYn3kdIB7ATZ6/k1Pq/w2N9bI6OXrsmK6Vfgh4Zn2Qm5eruQdATr/g8zCH0M+Zr5nXOJwEojMvYF1BSTzVA0ePHDaf16N/j90DYxR1LJYXtBVjiDmDA2ZK5amkQMFPP+FgCIUw62AqqvAcZW3NPAfMpXqitb1DYUpPnjyz+PhEhcIB4MbweVUYqTkq6uUVrUHOnTkjL+rf/Po/27UbN9VGHHYxPplr8fx/5913FLSIfQfPFKoCvvvuovol86e8tbFTSE1VuzKuKraVy5KIvvDi+QsbxMD04QAAIABJREFUHByw02fO6LlM+zMPAmAnp2YUyMXzSc9X7kVigua9uZlp+Y/fvHHFEpPipeLOzEiz3bt22d69+9U/nr14aT29WEw46y0OTisqKmXrMjY5pQO6LtnatNq2slLLSk+09OQ4q9lVrbXL2PiI7sXUxKTalzkARTtrfWyISrYUqzKGg7/I6FjB0FfNbdb4qknWJthNcJhHP6X/05cJyOI5QNtwAMmczHji+hmf3DOU+Qf3H9nkJT+24dz8/mYL/IRbYHOA/4Rv3ualb7bAj7VAzo6dcjLMxTc0wmdjE5M2Pj5pk2PjgkBAUE6clb7tpoyX8JWABfxrKr32+hyYxiafk3mCA/AOolyef8cCAwCK+ocSQb6/tkLiebiM96UUXae0flWLQ1QGnNavTU8LPnniE7QIYpGIOhVQxS82Fv71NZsZG7XA2qpFxsdpM77EpjPMpfLNQNAv/1MWbIAtNm/wQFRO/pkZx38zPMIsgO+mXwnqQD/h1JUVAUSFPP1xefybZdDy6QQshhSjgqOOH6SUqwKQSCdDUPOPb8hrL9CNb/xBbf0bSfUEWIXpGoE18phcXdIC14lSf+P1N6CqFJRYCfxTywFKbx1IB3zjMzivg7+oSsPxsVz1K+AHKKcy++hIC4Rhcek2V0ykeVOSLCwx2aIz0i0xLdG83jBLiI+W6oKkZxah02OTtjo6aoGpcQv6l/V+J0+ctHMHD1sCHmj+dYuPiZf/JV5cExOjNjoyKG89FuALeIG5w21lbt4WpqatpbHOOttbzBVYtQhvuACoh7L1oEulpkBRX7jH3BY0j8vknxip5Pkwi4zyms8XZtGxkXqvcHeY1BYoXdiQ0vdQUfGbtF+ahjHgifC99hPdKGtn80GbBCmdx4YAkAkw5zdq0Y0/61WgrF7naxtwFNC5UVb/WlW8Yf/wg2LUUZiGfq0HBOlRbpCKvroesPr6RltdCVq4L1IJ9ElpGdbc1mUdHV02MDRq/UPDVrq1zIqKS7Rxx/ePMJbUlCQFS9G+roDfbt16KFXJ2bPHbG5mVkCSxT7jfs0fUABDWkamwCFqwZrdtRpPeEey4UxJTReUZSNIGBEqRMJEUE5QPosPJJ6Of/lX/608Nq9c+V4ALiMzXUOETQeAifTf5uYmAYDTp89qM93fP2htLa1SR544ccLefe8DASjKqkmBTU5P1YaspalZ4RvAhFeNjdbb2Wn79+21uZkpmxoftSNHDltb8ysb6utWeMsE7ZCZbdl5RdbV3Wm3bt3WBujIseM2NkGwTp/trt0nlSrX/8tf/q3V1u6zd86/ozkJlR8KJVQkJ0+dksrnu4sXBIcBe4Cyi99etJaWNqksgYkoH9lYAWoAb2zASVVng4VHm5RvqNCDJjgQdLmkjmHeBZAw15aWbtWcqvTtRcqJlzQv0lb8H9+3/oE++TsPDw4JHlJuDYDhaxUV23Svr165ahe+/c6OHjmmNkO5CHwbGRmy+saXAnMA68ioCJXgoqpCuTo/T6J8r8oLeVag2mW8d/f2SF2FSjYtNU2pzqgKAceolNo6OnUQxoaSMmwnFGtEMBgIgmKUcm+UR4AfoB3jk8997do1gWNUWZTqMofzzOjpcUA6Zbz8O8qmCd8AjJNaTcozABgFFZ6ZfJ3nF7YBwETai37Jz6FOxkvz4KGDgmpAMlSYeFKi/mTjS1kqpah0WtqQMuEL312ytNQUwQWefT29vbarulp9FH897kf1rmqpJhte1tvjJ0/V/7heJwRqlz7Pd999Z23tHfb+e+8IylAGytTO66KOxC+0paXV3n//PcELxtn8nLM5B7zRl+gDvCYlv4TG8Nlv374tsMRvIAfw9dqN61KoHjtyVBCeX9wD1PIqBV2jtHZK8KmgqEDqL1RhwBZAD3MloA1wNDQyZg/uPxSUQ4V85ftL8p/983/1CwE7LBIePX4o71OuFeUh8DojHY/qDNnyMNcw9p49eyrl8scffWTnzp6VqrOvp1uHKdhdJMTHhUrn0wWm8N9FGQicoM9HRkTJVgLwRP/IyiIMzKN+R9vwNew78DHEQmJ8dFCWARy8AKX4DfAGwjFPVlXtstT0LBsZnbSlJb9NTDpAt62jzdyeMJXh93T3yisZNRq+nig+CeNCcUgfxnuWOQE4jOIYOLp/3355WKJefP7iuf4tzxSAKOsh+k9BXp6mf8Y5yjTuuULMJielJGVMAyB59o+NjilEj/7L/zmEQj3M50alzREnbRsXH2fbKrYJ/qHM5eCm7vlzPaPwFuawCUUj8xDqadZdwDT+jqUHz0rWYRyWAWVRlBJ4gwL4o48+UrkxHtNffPE7lfAzx3HAQXty7VQXYMXAeCSI5vqN6/rM773/viAUMA6g39HRae+9+4HmLGAUFgqyGHG5FJqGFcnvf/97i4qKkbcwyx8Op+TjGR2lcLiCwnypwCndxmaEPszcB6AkZAl/0d6+TktLS9baEQDLtcrrnoOh4WEBNcYma2PWv4BhPJy5x4yBtrYW3QPCBgcG++WpyVxCRQM/S/k/zwX6Hu0GrMWGAyDN+gjxAIcd9BWsMPr7Buzc2bdtD8FJSUm6L9xLfJMRKxDoRj/h2YCas2L7DlmHKNzo5UsF2aH2dawPMq2nu8fuP3hkWdkZ5vW6LTc72/bv32t9/QP22y9/Z//j//BvpcD/7e9+Zw8ePNTh0e6aGh2eYjfBcwy1K9fB/WFtjoUFbcPnzM7O0mEqa26sGzibXiAYDKuCqCgpyXu6OwVgCUgbHhqwzs522Ygwtw/0dckGpHpXjRXkF8nX9/ade/IMZU315OkziSve//Aj2dmgtJ6ZW1DbDQ32W2pSlG0tybOammorKijQQR9KWILSCDyk3V+8eGqV23fqs4R7nDBCns0SAIRHWt/gqO4tVQ+tLS2aD+mjtDnBZty3qioC79Y0xwGBeX9nTplVUBaHBH/9H/7nTV7yYxvOze9vtsBPuAU2B/hP+OZtXvpmC/xYCxTU1ARzMjO1aRsZH7cxNrijYypjj46Nlak+JZ8oV1gQsIFkI0fKaWR0lKWnJusEHdDJopIFGQsFTOrZMLOJHBoZVXgHp+KczqMAITgG8/5loEtIjSew6HKF1AYkTMcJPIwOj9n63Kx5EpMsKipScID3WPOvhlLUUYMGVOrNwi02MUFhOvg/cU2RERGO4tTl0sKe0/Wl8VGn9N2FghPfR2CgV4pJAols3W9hPtJVnRLy17/+2BMS9WhIXfn6Z0DMKsEOmYS+Lpf/E1D0DUXnH+YwhcBoSH0KXJW6M5R8ThtQ0h+0ja+7BegctSqeoiHvVaXUvxn0FFKI4qtKyX/Q8a90bEfdThu4KXN3O6XbwTD9GQCNtcKaK2jr8F1vuIKZwqOjbZk8+fVlc7n8Fha2bt7wMIv2+SzMRQgDnrFuW19ftaTYaDuyu8aSo6OsOCvDqrZut6H+ISlwWGTiWbu8vGBj48M6wfevrlleTo6VFJXYUH+f9Xd1KdgqPirSujpbrK2l0SJQ06HuBGr7/VJResLc5gbwSiEHeAl3rinaZ94ItwBPTHSkSqpQ00SiCqZpXZRvOiX/KLTCSaLn9b2kzYfK52mbP/jtUWkXCmq1/wYQDUFRFvP0SWwHBEoFrx3Vp0D5a09Y7rfjAStFsvrUhvXChu9oUH2W34Bf/3rQBgYHbGh43EZGxu3Vq2aLjE6w8u01lpGdLwXp8mpASaoEceyo3GFvnz+njRFwDsXGUH+PLc3NCUCxKYuPj7XE1HQbG+i3+3fvyPqialeNTU5OazOA6rVvcECAFeUKCppbN29ZNZ6RyakKsUE9WLtvv1STlHKzuSSsgOAFgpBQYBHIQxoskAW1KqnnM9OzKh+nnJDNd82u3VKooFjDm3BtdU0bHDaLgkgL8zY6Pib1X3wigR5ZCnBAAZWWkmytTa9sdWnRKspKFbbV39tjMxMjlpeTZRXbK1Qmx1FBSma6yrm7u/vsN7/+lcpC/UGX2rdkS7m8L4dHR6UiZtPH9e3fu8/efvtdKaQePnmqxGrmJKAVm8QjR446aqblVeto75SfJUCDAyIUNq9eNQoIvvPuu5aanv4aOrD5TktPk8oIGAVwJLUbuAcw+uUvf6mS/l/84hcqa0R1CgRgUw1Y4B4BofEwxTvtxbNntjA3LyDHvN3c1CRFLveCuZBDLMY4YBn1TE5Olvo/vpXM9fJ6DnMJLDF/AzB7evvs+rWrUsVkpmdZfX2DSoiZm/HbpB1QC1J2S9ku3qqJySlKVwbc0X6osBWa1NcvTz2gOrCPJHUCrgCQ/OKeAuroU0AhAkvYoFJiSQk5Hoe3b98RIACYAlqB6bwW6si3335bKkx84yjrZw5FtYVaj3J2AD9wed++vYKbgB4SqAFXt+/cUak8kAQFHVYLpE7TB/n++bffFqxEDYo6Ce/ay1eu2M7KKkEwlGC8NmnvXd3dlojitrJKkJQ24nXxSQXSbaPcfXlJgWTYJ1B+fmDfPrU7oTFUSbCJ5xqZ+4GWjCl8X2empzQGGDuCGrt2Cf4CvFBC02bAIhS7gCSgGWXXXN+RQ4cESVHUEShDuwI6GbcoW2/fvWOnz55WeT2KNfouKtiqqkrbXbPH8vIKrK29UyW+lM56w53nfHRUpFSs9E2UYwCxh48eCJCiMiWojTaoqqy2YDBM4A1VM+1IYBLqO9S1tBnBSty32r179UwdHx8VuOA6UecB2gC5WdlZCp8BVvA+3HeAI4FN/AzXw2ESIA+fSCCry/yyVYmIiFZg3e1bd9V3+Dk8QjkEAs4RpLS1rEIWGNMzU7ayumiRMZEC5wvzDjTr7unVIQLjh2tjvmIuIICM5xn3AWUo94H7CogCXLe2NEt9CGACADLfMT6AVyw3UNlxqMDhBGswLAtoO9ZWtA82BQA7xgxjmrlAfpPPnwmOc2DA/QXaPnny2I4dOyoFImMOcMhhKDYEKP2BbayZsHdAyc9z2UlOb9ffBbIzMzXeGIfYUAD9NjzhedYzl8TFxtvBg4ekrude0ecZqygz9x84oDLoxKRkjY3e/n7ZNDBH8tkobwbqUaUyMjoqAMxhOdCP9gZsnTp1SuP8wQMOmHYIvlFOzThBJYpdxJ49NTqo5mnLezPfMAdzr1CLA/xevHiiQ9z3P/hAr8HYYjzgT83hE+0GXOMQBrgLDL93967GEyXUtDv+vMxTvDd9DtiONyiHQ8z/3FvGJiCVa9CYiIq2e/fu2t/98u9sW3mFffjhh2rHb37/rfpfUUmJ7azeaVtKSmUpgo1Ia3ubJSUm265dNYK73164aIcPHbbSsnI9S1ASY5tB2fz9+w+1Fsdnt6m5VQcOiBeY01n3oJoGXLJOPnXyuNY09K1sAuImJ2Xx0treYsffOi5wiUKfvozXLJ7Fut/h4RqrAHXWmG+dOKFDUjzOAcl8jaoS+gnhhmGuoL1qbNBhKCnzH77/ga2sLVtzc4MVFxbbntq9lpaWqdJ5Qo4IX8MXlucjh84RkdE2PjmlgzPmINSgEyM9NjvZLxj685//wnbV7Na9uXv7lt2+ec0GgZ1hLlta8Ftmeox9+MnnOlTF2xavV7cvylb9QXvx8qXmvNi4WN0jwD+HDqxVCBXjXgJj+R5zL3MV18TrYJ2EGvvTTz/b5CU/tuHc/P5mC/yEW2BzgP+Eb97mpW+2wI+1wPGP3g+yCOQUe3BkWCfLlK0Cyyjhgc2ECRq6pKwBGJHyyIKBxSCohvJjSjmnJqe1seF0mE0Qi3pUa5S7ELSCiktWiRbUho0F2PLcotRtLOhQAGgT5fO9Tq3nPVCAsAEYHBqx5cVFpb6jDlldWRTQYwMCvUN5AqTFs4iFC6o2NlLAXtgf6iiuj8UxwR+Az8AaqjsnsIfPrBCiUCm8ksNDSeb/VSCqH3hD0fcnTUE3MuX/60BUL/P6PxvvhmozpC5VsFTIk5TSJX6eMmoPIUlhjpoVCCq1KgAOQBce8t1ccQKUNpSIgE8Pyka3FIculLIq7wamsoFw1K6UDkdRUu71OUFaBMD4V2xdP+Yyf8AvlWZEeJitLM1YVFSYxcVG2uLSvIURpBQRb6XF2ywuMUnAKy8n0wKUNa6u2iIqFy8pnwHzB01lnKg2lQ4fGWGtzU0COIA3POKAQIkJcQr9ion02fBgj9U/e2rdbW2C6o5KlAp0YOGa3sPjclkE4UlhLv3GS9TH60f5LDYmWmFLkT6fYBmbQBSjgFDK7VESUALn8EuX+hgeqxtKadpDENTpWAocczxGw+UzKgDK71BpPaX0LoCoIqBC3qLyIA35i4pIh8C1+lDIlzYUmvUDbA/ZRMivlq+6LbC2bkuLq4KNUzMLlpCUbv71MFtYWrPlVb82jcAd0qFRULIJxVNtZHjAFqYnzb+8LG+w8+++a1kZWdpA0E7Pnz21r774rUXHxtnOmr02gfpsadkSEpNlPQGoS0hOVvkqmzavJ0IBJkAXSuCAE7fv3Ja3F2Vr73/4gQJFKMekTXt7u21woF+bNFSH+w8cFGx68viRHXvruBRsbNTYKANZgESUNeM9R3kvHm+ktAP38gsLbHJi3Lz4GMfEmI/XnJ5WSWxiXIzt2L7N4mOibGl+zpbmZy0mKkKAbWF5UR66EZEx5vFFWFtnu+wIgua2Z3V1oeCIOBscGNKGDU85fOTKy8otKSnFLl2+YvcePlbpJgo2Np4cBmFLAIDGomB0bEQbbD4Pm72vvvxafRtYt237dgV9UNLLdeOTSlIuKhU8VheXlgUgUa8wNwGQgcSANlK6aWuADfNkUlKibE4aGhtU4ozqk/lxRqE5aVKH8X1S7gEbgEbAuvxIBVaZg5dtaXlRcBNogyKUwy7CsfD5w2fQKXmNt5lpfPlQda2rLfMKCgTagSVsGIGtqMxQpuHFisKHcno+B68DMEZRhW0BsKf+Zb0sChhbBDZRdsxcNjQ4qMM5xh6vi+KQfkGQEIduy4vLSl7mNfEO5ReQFgUe8IDPQh/j+YC6GRUsm+rvv/9eP1dZuUMWCMAo2v29997TvcCjFUCKYpC+Bmji/SnPB/IDlnimcY+OHT0ieNLQUC+oyS88OctInB8a1oaZ9kcZlp+fKxiKoqurs1t2Mvyd+5KRkSafSBR8vBcwivvLPULhDOx5/OSJQoaArnxmFHRcP1AGJS1KUT4vYxE/Uv7Mv+E1eDbjq0s5N687NTElH0n6EwAlJS3ZSkq36B6hsgbm0FfxNCVIC/iDchLAC2Ssrd2v8lZUZKwDUAUzPnnOAqDpI/QJYBDXyrXwTP7dl7+V7+vJ46dtenJa4Iv2wnOQNQAQDEi3Z3eNgPytmzc0320tKxXkJLyFwCiF9MzMKB2b8vrxiTE9AxlHHCjQF1Erc/iB/cfjxw9VWk57czCGH7V/ZcmKi0stOipegUnNLa2C+JmZ2fKt/eKL31pGZp6dP/+uvDPrG+rs8bMHtrWM8mmvgC4gmbEFOMd2AEBMuTngjlJcDiq4L9xPFLvcWwA+cDrC6xWMY6yguEQpTAgPB0YcsHAt9HXAJ8/BraVb1RdIfI+Pi7U9e3ZrzABb8fBkDLP+QoXJZ+cXcxPPMFRvtD9qYZTo+MtGRPpsz569snUgSZ05joNrxgLXBbCnL6Hsrt5Zo3kYUMX4iktIkMIdX1FUg6huCQhjLbdjO+nehzQ2uzo7pbamX9AOQDLUkczj/PvvL32vfoZ6vmJbhdaMnZ1dUow6IU4Zqhxg/mdMAXEZP8x/VJxgO7HhBQ54RvXNOgJFKH0E1SnXgWIUy4qERNaokeb1hEnlySEJ/qaANp4j9H8gdGbILoJnEJ8NMMa6kvsIkKY/01Yo0/lMQHSgOJUS9+7fU5gV8zCqcQ5lUK8SDsjr8prtrW0aI/TVDeuAp8+eWmtzm+Z8Ssb7B/otGILDiAnOnjljs3PzKoE/dOig3rO9rUNVGqy5GcdcHxYcTc0oWCM1P9OXJ8fHNacyzklb53mFGhkvbNbM9ClsE1JTUnW9wG1eA3V3bm627d+3T/Pos+fPVQp/5tQpHSbjZ8pnGhkd16EvvqOzc7M6EGONVLN7lyUTcLS8bN0d7ZqzeB4mJSXY5cvfS8185tRZ27GjSuFVeJLjl3r71h0bGBqWH7Y3wmdT07OyS2hpa7OVpUWbGBlUJVZ8vEeQnc/w/HmjedwuKynOlRqcuUtz2eiw5RUU6wyaZ09OXr7WRyur61LTUgmAQpwxx9IKmxsOAqiOIKCQ5x7tSr/kWcC/6e3u0efjIO7zz3++yUt+bMO5+f3NFvgJt8DmAP8J37zNS99sgR9rgT/7d38VZDPSL/8mwi0COvFcWHDCFyhrDwYdb0kWG2xOUHGwGGTB6Yvw2sLSoqEjZGHA11mccwrOQprXc7u9+j8nrYBQBTOFwCHKUd7D8RQNvSeAClN0r0eJkhlpqdY3MGiN9a8sHB/QCAICAra0MK9yeV8UfkNulZpteBnx+izKWaxK8ecNV6AOizm879goyXMSB9XVdQusLAseyO9TXkmhUuVQ2I3a8Y/UoSo7d2raHC9UlJYhVejrEnogJP5aDsLcIKM/3BaFHIU8SENf/YGpBkOhTk5JP9fnXIejVnSuB1VtKCxJ18NrhUSIIaWqFKD4rIZK/6Wa2FA0on7F/sDjNRdtSGDWelCA1OeNcBgd5aY+lKMu3AUsOh4/TsoQ1yzS5bfI4KrFRLgtMd4pTwcMpGVk2Uog3Iq2VlpeyVYtmHmdMMz7gdT4baIkjkuwrFwHfDx+8EBBFYX5edbZ2SZ1IgFCqEaSU1MkrPSvLVtyUrwF11dsdXHe5ianrbO52caGhh0vUT7jut98nPK7guofIMjwcDBv0AkAi4tVGSXwNS46yjxhQZXnE2BBGTneoqgfFA7lphze5ZRa0f89KESdEnnGA/8HeqESxWoAlSiKZ7UvfqLucKesHhj62lM0FMzE3wGmr10SQkrQjVAu+Yu+8TXdZ8dfVN6iiEnXsE5Ys3V/0AaGBm1mdtHGR6esvaPbMrMKLa+oxNmkuNwWg2qQkvv1gC2vLFlHe6s9f/zIVubnlNh65tx5O3fuvJTZlPaxif/2919ZQ32j7dl/yIpLy6WkJPncHwjYsxcvVLKNEhsQiWfc5e8v2dNnz6XgBIKo1G9mRhsyVKGEyKCwSE9P1QaX8Tk3i3qqS8o2Nvy//e1vtWGvqdmtDSSbTYU94b3X2yefz23l5VL4DAz1W0R0pPxL8W9LTkzShhtbjsaXdfbk4X2r3rnDCnNzbGflDouPjbbuzjare/7Uhgd6Ba+j4uIsr7DYwr0+G0IdryC1cHv6ok5z1d79BzVfKKU2Ntbu3b8rNfGePfssKibOBoZHrLe3XyCUDT3zHmofYD6gCBiAIguY9bKu3h4+eKS2PXDggJWVl1t7R7tKR3kvNmrAOOZQFKCOQq1LMASICXRgg09JMF6uR4++JVXXlSuXraurQyWpzCeUmfPvUcd1drSpBBLASugdUAI1IuXNABPmTe4D6mB8IrE/oQ0VctI/oPsLbGJuQB1GCSdqMdRoBNEMDgwqVZt7y9gCBqACRSXE5pbrLioqscGREbt7BwVeixR8bLwBSIBlHcgNDuizAZYIVgFSnD9/XuMMf0bmdOC3ymibmqRu4xk1NTmj1wL2AW8p3yXFnHmIP/N1/OyoZEhLS7VXja/02QBweOvSN0kdp935xefn33BNbOCxByCwhLkJZRdQl40xfpS0B22E/yvKsNOnT6lMtOnVK8FYFICoqAkBo7waleTs7LSUm6hwR4ZGrLW1XcAa5drwyJAdPnxQ4x6FNW3AIQEKLUrJKXF21IGLUlCiKmS8EpoGqAGKcn+BblwjfpT8DO1BaBfgk74IeKOPMKVUV+3Sv0Fxxxy/tbxM9xDVHvcJ+wz8PgkL43lPujaAzam6ILwkQmCPeRLF7ePHj3XNlJHSxtw3gCHXw+tyDbwxfSgyItoC/oBCqngvlKeEkaFSu//gvs3Pzth/+Ou/FuQDkuL1ihcq6wxeE4gHaGVNwNe4z6ijAXQAGeYkyozp74wvoB7KP8bi4GCfra0tWXZmhqUkpdnKSkAeoUDyK5cvSyFG38CjNje3yHbv2WcZWZnyrvZ4Xba8wpgwa2xoEkgBUqJspCKFfs2BA9AQgHPz1i07c/q02hlVN/CbtQhAc3pySgD35MmT8mBnYqefAiwZe9wH7i1tgnKc16Dtjxw9LIiDPzAAFHU2akwOmhmbqGz5OZS7KDUnxsdsfGLCUfBGR1s3FRckzGdnag6hCgQveJ7THD5wf3iv5JRU3ZPbt25aSnKqQp4ApE5pcb5CKpkf8exkfvr6919bclKqzl8JfuJAoq7upe4X18bYwkMWgEslAP0LuxTGGp8fwE3S+MT4pFTxjGEOtVGdE4rGYTyv9arplf3t3/xS1hAo/rmnlHujsL9/767V1b2QSh1QR4UTcx3zEn0UP9Z9+2utuChfgVVYUjg+xqbDDuYcXo+xhpIcNSvXR1l8YWGxbSkpVhuzdqbNuafYXDD/MS8AM/H75XmGtYFK3GdmdBDPgYEOF2ZmneqWMLc1Nb3S95gjuDfYMHAQzThjrrty7Zq1d3bLRuL06dNSgn/3/WXZAqB4JEn+v3zxpZUUFStEDABLoBrzBW3X1NIqi5qqHdsFX4G7jIWJqUmr3L5dkJVnLPMuanwUpHx+4C7KSDxYKUXfCK8ilIv7eO7UKdtXuye0PnTLy3QVdXV2ttqSuXpwYEA2Klu3btEaCy/bB/fv6bpQ+3Z1d9m1q1c1j2Vn5ajCAZVra0urpWdk28DgkOYq2gKbgNn5RVURLC3OW2lJvnm9Lnv08J4dPHBIql3gNwFtI0NDFh4WZmfPva1nBQePPBNQ+gKyORjOyM7VASj3qbCoSAeJVKrgGU4fZ96UrY1/TbYvPId55uDbyzWMDI/a40ePVXHwH//j/7HJS35sw7n5/c2yJYSeAAAgAElEQVQW+Am3wOYA/wnfvM1L32yBH2uB//Sf/zZIKMj3l69qYxPu9ikwBbUnQDEyMloG9yysWRyj9qDEFYDFggZAhN+YfDqBSAqFoXSeFEtCh8K02ObfAwoE3IIBeYyiLGHR7F9d1wYhNtYpqWcjyi8W6Hk52YJXza0dNjs5pbJtFpCCiHIXCponPEyLWMIRUOjxWvzSxn9uVqpE0tH5nlSUCmFyKBSqP8CiPEP5bLyuAqRcDkCUcs9Jbt/49RqEbnwhVKIuIEpQkRLeQ56iISAawqH/BIr+YVq9oxD8k0B0I9jJiR3nwqUAlZIQr1IgZyiM6ofLeqNsntcNOBskqWGBenwu7lEwoCApgCg5Ptwjvu/1Ap7XbT1k2O8KC1ogLGAJyYkWE0uGfMCiAsvmW5+zvdVVduzoISstLbbcnEILj4yx+49fWGNbr+WXVtjiml/qKDYd3LNFUpJz87VxfNXQYM2NjeZfXZGaghJBNq8svlfW1iwnN1/Jt4QINDU3WGPjC4uM8FhyfIylJiVbb1uH3b91Q76q4XIMWLfwYEDJ9gDRMAsIiroCBBd4pRbyuFE4e6VojfSGWaRAu09l8kBR4Dn/d0rnHWUo749iTCCUvi6VrXMQAAQFiAJN9X+Pz2nTMICooyJ1ApNC/QLwrjL6UAm9wpM2qulDUHuDlEItXkNSxa//kEoP9GZc+QOyNgi6wrTpe9XQZIPDo+Zyo4REEZJp2fkFFpuYYknJKTqcQB1U//yZPPRQ1QLv4uNipKDDjoJxGxMTZympafLTvH7jlhSiR946YaVlFQKTKelpNjkxKp+utPQM62hvt8GBYdu+vdLxu5uetpS0FKn4CI+IiYmSchIvTko6UaAAtJhr2HwRgkMYTk5ujtXurRUMICDpnXcdpdtXX/5O4BEQgEoMdVP17hodqjy8/1BqGYIPSFZvb2myvNw82Sb09XTYvr17LLC2bDNT4zrY+fqrL7SJPXHqjBUUFls2nn1uj73SBrfBpmbmbH5p0ZLT0hXsACxA/QWYQfU6MTJq59/7wFIzsvQ5UDptLS1T8BKbYTwDUfcAatj44VnJv0OFszi/JMXOv/6Lv7TSraUKF+F1SZTn2u/dv287q6qsqrrG+gcGBQVSU1JUAsmGDmBMW5OUi7IJZR6Ag/JpPASBrIRUvP/uO1JJaa5UaJhjSULpLOWjW4qLbXhw0JaWFyw2HgV2oeAKfQivt+SUNG3uSU5mg8h8AGRAmfXo4RNtiikxZYOdnZuj9gTmEtQB2ADIlWzZYvMLizYwOCxAhsKTnwECRUdGW0JcgtQ/Hp9XEAm4BVCj3BKI/nd//0u7dv26HTpwQNYEWBdgPQD4wvOAvsV9B2qgkCRtHgUPMJE2Q6kIoEZxBGBHgUbZNJCXe0Yf4drHRkYF1ygl5+Cgr6dX8JPXAuQVFhQI+tLOKPx4hkTHxgjIcM2EG5GOjpKK60eJyGedm5+3E8eP654BCwEjAC/mt7nZBXv48LGlpqVIsUX/Yv7FMxc19YmTJ6ynu1vABbiAQhgQCng/cuSInrGEw+BVCYxJT00TPKQknjkUZd34OKX7MRqPpJ9Teg+w4LM3vGywjLQMR+kXCAjgAXYbGxulqON6UI/zUJJtwPyc9fb3WWZGur7HMVNWZpZ8bRmflN3z3KU9SQLn2c2cSf8FlqHszS8qkH8kBwwxkTFaM6BGa21rUyI54x8VOcpHQdC8PPlePnr4QIeZPF8nJsZs795a9Uc8L2kr7oFSttfXNZc59j5u+Rfy3MvMcsp9Ozo7Q9Y9K9ZQ/1wehmnpmRZEVb+wIoAJ4K6rr1PAWFRMrNXs3m/VO3erFPlFfZ0dOXJA8wmA/NHDRwIienZFRQlGcwiAApx7Ach0YOysDogod8aHFihOOTvgBtjNZyD0aHVl2eob6gWm6G+spXjmtLW2CB4RBkb/BzQxjrjvtAH9Fsi2pWSL4BGHLgrpAUImxKv6B2hJv2GNwWu9ePFMKk36I+sBlN8cSHCwzBOJP2OZxKEHXqL0YT7b0NCwlIgZmRmC5FyjrJQWF+3SpUuy1mC+ZGxwT7l+5hQ8YVHMVlTs0HhEkbkeXJeKunzbttBYm7SV5VVbWlzRmhErAHyBGa8ExnHIg6KctQRgn++zBsW+JD09Tf0bKI2vLOpIxnRTM4cga3pmMA6YAw8dPGC1tbsF+Cl3B9gzvzil7ss67OD+8kxi7tRBImr59jYdvKDKZg5obGiwttZ2zWd5+XmWn18g0Hzn9i1Z0bx17JhK6VGac20cZinUbfduLd9QLgMMUZG/rH8p8UF5eYX6FAptDmYRKGCRwTrD+TzNOkBgLUPqeltHh+BnNqrmURTcPYKTHO5UV1UqbIvPzN854OGAiWdCR2e3ra34rbCo0D79+GOpti9cuGidXR22o3K7FebnOzYp3d3qNxzcOFYgUVZYWCAbmoXZWSveUqp7yXy5se4H0NOmHF7SRzi4J6iKQ9yx8VGBUfoGfZX7iM1BdGRUSHjhll+p7IbCUH0+FzwX2J+YFBDH9mA9sGrZORkKQuLZxiES8J753REaBNQHpP5VLkDQ0kN2FowNqp6GRkdkxYAClDk7MytbVXKXr1zWYSH9iHuOz6lTJTBieXn5Wh9NT83Iw/vmzVubQPTHNpub399sgZ94C2wC0Z/4Ddy8/M0W+Oda4H//f/7PIJ5V31y4YHHxSfLq8/miVOJOKWQg6JL/p1OWDixb16JGicJhjuciix0WzZyi8u8pn0UpofKdVUfNsFEqxyKa344iwWPBgMuWl1a1mMaPiNelLAj1qcrq/agdVgVMeA8BOsqhSRAHSAlABlT6A9R0R0Ro4cSmbEVgNWC+KCdJnEUoiyI2CPLgRFHIvwdgucOVsLy+tOwo8IC4wCoB3B+Cjv4JDBXpdDw7ndJ5gGVITRr63gbh/FMq0T8Aovr5Df/RN+7aRvq7yuRDSlFUoqgQ3aTFO76SKovXW6NYpHQ7XPA3sLbiLCzlg7kB4Jwyf7WfvEnDzDxhAmpKoQ9BQOXRA0wBcro3y+aL8lkEyg6PWWzYqh2oLLe//Nd/ZpUV5RYeFrSwCJQ1Lrt196F9c+mG5RRvt117D1rPQL82RIDQvOxcm5masrSUFAVl1NfVqW/hY4iCik1LeFi4FRWWmMfrkxqETVt+Yb7NLxEC4jc36ti1NZsYGFba+djgoAKZKOFCiepBYbm+5gD8QNCISYoAVLpQMEfLWzQsuGaRXrdKqKNjovQ1mgIYCsdEjQIUBfyrjF5l88BQrwAptgO0t6MeJZneCVtyYzNAAJb6kQNEHeUhMD8UwIRKVveDnhGC7gLWG6n0IUWxnsKhsC7gqFSwG1CU2+g4lUoxuryk8YNiFNUeJYaDI+M2PDpls3NLFpeYartqD9mWctK446yjs836ujptbGRYjgkT44RaDUtRgVoNUFiytcyGCL+JTdRnIkk2IRnll1n5tjIluY+Oj9j46Kh1d/faYD+lx7NKbd9dWyuF76Xvv5cCMIpS9fV127q1VAB1bdVvWVk5Kk/8h7//e/v/fvNr23/wsH7u7Nvn5Df4q3/4pTZZlKyicmHzwgYbhenDh/ctKSVZ4RKlpYTkeAUfADN4ib199qyA4+MHd2xpadaqd1ZaRnqqrawu2XcXvrbO9nYrLS61g4eOWmHRFmvv7pSFA2Pr4aMntigglGpbSrcKxHHtZaVlKnFH9ecO9wkOAgJQDgN3+Dvlr8Bc0nABX8x1BA+xIQMeUSZJiBNWEpQoo2JjXkWVA1BF/co8RX9hgwZMopcAfQBjbMwowe7s6FSwCJs2xg+bRCn3fT57+uSJVKPy4S3B03JUMBZVHcoX4A2WArk52YIoAFHK7etfvtDGkBJE4BD+qdXVNVLyAqd5NgAjgNBcj8De/JxsU1B4UurM1ycnJqSyA9rgi0eJIu0HFMS/EOVUVma2DfYN2NLKsu4j6h7GvhLBk5KkCkaFRSkwyiHgLLALIAG0xPKEQDXGAH2CQxeuh/d3QKXPvv/+kv6+Z/dujVP8ABnXkVFRggQAClRlAA3H8mFRAVLACFREtPX16zcEs9595x1BPVTLlLiSwAzoxy+Sr6PY31ByCpa8eqX7uKt6l2AJCieeTQDjoaEBKyrcIh/WxOREy8vLeV3qDiCKCn0GVIry7zWTfQwwgXZiA881Nbc0y2aBeRzozn3GiqCyqlKglHsJSL186bJ8K1E5EXaFUo12WJhbtBu3burw6fPPPxOoe/myXlYYHBygXKP9gMrDo45au6AgTyCcQ9HoqFjda1SYjL+Ozg71J5SmwF8gJrAKkBtDkv3aqnV3dWuc7tq5y+Zn5lQ+DKzdCGqjLQ4dPmgvnj7TcwqVYXt7q+4RY72vr0dzMRARoMRcB7Cmz9IXATgALYJtKMdlTYD6esMTkjmJsXjv3m0b6O+Tl2np1godANHf5uanVRrPHB8VHWddnX2Wm1tgXd299ujJE/N4wiwzM1XrAwJiUMiicuV+Hz1yRAcgHCyh7AVccfgAuANaAb8IzAKSbS3dYpPjE1Lt5efl6/lK4A/zBfecOYYxwwEQkB1fV8rwAX+ktLe0NltLS5Pt3rNH9//6teu2urJmp06fFmxFFQyo4ldDfb2eo59+8jOp21DRSuU2MqyDgsodVQogevTwoT4TJf2MU+4d6mXC2TYUvsxR2E709HZLHchcwtjHwxKY2PSqWZAKEI9qGbAJgMLWQyrYoEvQFV9TYBzEkTnu3LmzNj42bg0NjVZetk2Ba6iTHz9+EvIiXxc4Z1yj6uY5ggIaVSXjjz9T9n///gO9L+OB9+U6k5ITVe7/6NEjWUhwLw4fOiirHqwqCosIblqSXQUQlHvKgSdwjXmCuZl7wPzAvWH8ba+oVPgYBwhSOObkyCoEFfO3F77Rzx4+ckRzEfM78zLjn2cYAG9v7V6pu/FYZVwydilH37On1nZW7bL7Dx8oPIoDzJ/97DN9nlfNzerf2ItwWImdh+PNPWpxcQlWvbPa+voG7NKVK1LacnDBwdi28jIFCfIeqEMZD1QffHvhe43F8rKttr2iQgcGCB8+++wTHT5cv3ZN/REgyr0lgImD5Y8//sgyUlNtoL9Xa/S6+gaNnbPnzqlCBAUwBzlVlVWWl5+r53Vjw0uLivDp8AqQjyd3V0+P/OJRpba3tSrMrmbnLs0vAM7jJ05ZYnKyffXll2o/QgZ5HmBFk5ebY3Hx0QL09EGuj8OV2j17ZFuD3+/YyJj2KsxFzLs7d1brc3JPGd/+dWd/wZzIoQU+z6iiUcYCwNkzsLjC65rxwTjCFxiPXKx+WppbBET/4R/+cZOXbG63N1vgX3ALbA7wf8E3d/OjbbZAxdHdQSkplzg9BVx65Uu4Rhn5OiXGGM2jtkTR6SgSAZ8s0jl5RaGlksqFBZmvsxjktD7M5VbJNf6PwBGfL/J1SjyLLFSonLj71wJ6LyXXesIFUlmo8GcHnq689hclIRtFDhtNroeSMgAkGzRO+FkQUxoP2OEzrZIEuTgvmOSOclSjgbU1bRzCPI7vKK8FvGKhxYJ1dWnZCUQKKUQFOt9kkxtl8htf20iiV2p7iG39M56ifwxFFWwko8rQr9BG7Ye/AzldSn8HvHFiHdzwOHW7Lbi+ZsHAmtqbk3QBVoFT0uX5fH793U0Yk9JhwwVW1mln2iLcZS4vWk/KsV0Ywr4RzuTAt7BgQKnrlKEH11ctzB3UJiI6wmMRtmAnD++zf/Xzj624IMe8wMLoOAuY1548rbPHdc0Wk5RpEdFx1tPXDy8wlz9gtuq3gtw8qR1YhEbGRlliapItLi9aVk62xcYm2CoKh+hYm5uescX5BVtZXrKU9FTLLcixwZEBm5ket+y0dBvr69P7+leW7fG9OzYxNiIQym+P3CCBuabyNCArG2H6o8eNptJvsdFei5Z3qdd89B/DZoEye/qTRxs+hUoBPAGfBC+FgsAEj7k//J32lToUlSh/BopSRu/W/XGUxs59UvgSHrWCKCGrA6lH+bMDTt9UJTv9wVFFyzoBKEpwVMgGQT+/7owH/Yjfr4MD/PDu3LlrETFJFnRFWF//iJVV1lpSKqqHTikDt5Vv0aa4qaHeoiMjrXhLicru8PdE5YgP8NjElFXu2m25+UXW3T9og8PDAhGlW4qsvKxYql5gAW3BJgGFJWCMBGAABmqZG9ev2pkzZ+3wkcP26NEDQZvMzFzBaTYhJEb/5h//UXMJ4xdVx/sfvq/5BGUo3nCnTp/Sa7LB7uvpkSrvLv6oqRkCq0ffektpvPjw1dbusV3VO1WaPDs7qeAv7BbGx4alLEmMi7VIPEcjUAEtCwjFJCRZw6tXdvveXcvJK1DJXkIiibgRmu8U8DU0pPaihBgQpjTu5WVtuCiv4zeKJjZKBGMA1wgFYVOmknB8yDo6LTUlTeMV8MYGmZJ2fMsAABzQkGSMkp6yeTbPfA7AMHCKfohKkRArXp+2RmUDwONe0A8ZV4uofuNjpQxjagASsdEEuI7g5Qqc3lJiKcmUl88INmCDgD8a8+GNGzelcDt27ISVlJRq44+HZlxcoiwB8NtdXJgXDB0dG5MCic2/ypgjCXvaqjmczTFetEAFIN7t27cEwat2VNnK0ooVFBWqHJlrxoPwytUrUnMB87jn/J+yyY7uLv2ZYBZgTV9Xj1RWgGgOI7g3gDvajxJbnlO/+tWv7FVzi33y0Yf6Wn9fn64XuIni6eLFi1LeUm7JvweQUnLK5zx48IBUkwQ3Mf7/6q/+ykq3lNjde/elWtpZXWXZOVnyI6Uf7NpVLThBH8YLFECNPzEeyQWFRVL/kg4PELh331FH48vY3dMlz0g26pTIYucihd78vABHYlKCQp1IjQf4EghECXBmVob19PbY4sKiAo74HgeceN8BxJhagEVlW8vUFvgu8v+Kiu3ydFxdXrWvv/y9rQFrIiPkz3nw0AEpe3ktxjjzYFFJsZ4bKIJv3rxh31741t45f16KvYzUNCm27j24b/fuPbD5uQVLTE5SGXNxUbGUqA8ePtR7AN1QEfOM5zrwqH54/4H9ly++kC/p7l27NNPhj4oSEO8/nmUo0lCt87yurd0rUAFERW0YGxOrv9N3sBLgs2dkpsuOgrJv+iHjjj4iK52VFSmHCVdsamyUmjAlNUNWIHjSrvmXraunQ7YweCnjl+n3u2xmesHGx6f1mVFX/l//93+yooJ8q9y+Q+OOdc6NmzdkFYAPLRAXtTJeibwv5cgopAnjYi7DZxQYOzcza//23/x3Tijc2IiNjo3ao8ePtK7ZsX27VIb0J8YUYLsC79VTp6QgJGBqdc2xBgJu829IrSeAKD4uQYCS1wXyAWBR7AJeqQ5gHKIeT89Is+qdVYI8BIRhncR9J/iGcnaUqiiB8Ztl3ND3BJump3QoMzI6rNejPwEcuQ944wLjOKTh8AR7EGDqrVs3pdoFlBJIgyL11p1b8m1MT0vXQRJKSkAdvqnbtlXogIcSZdSpQDWUx/jHAk0B4YSgoS6kz9K3UDDSXsBRlNf9/b2vxwP94OrVq4Lmp0+dloK6rQW/crcUn8yhwE4OqkgY5zlEf3OS5/1acwreLyzo5+WNOzqmwy+AN9AfCwJAPfB9cGhIIUz0hQ2lIfMeCm/eC6Uznr4IAeSv2dttN2/e1NxI6npLW4vuAfANyIyKm+cAynOANuMSoExbYzvT1z9oh/Yf1KEG1gAXLl60tvYOzbvvvXNe6vWr168K/GKp0t7eJW9+2rC6qkpzOM8iYClAfHJizL777qL6be2eWrUHfuC0EfuAuOhIHagxt2FxxLOC9U9eboFAPG3G+JuanBBgnp+bsc6OdkFr4Cn2HYUlxYLCHJAT2jQ3M6MwI+ZMDhe7unqkJOUZRxAVzz/GMIdo9O/M7CzNGXhVM852KdAqRRA/EPDbAoFn3d2aP3muoS5mzHGYk5uXI0jM+MHqgINOgsLoRxzoUnGhzzzPPsIEoQHKgFruLxUUqJlR937++Z9v8pLNLfVmC/wLboHNAf4v+OZufrTNFvBlpwSBJ4RWKKF1eUULYrzhIqUUXdUieWV6Woni7LDiE+Lszz/7zHIys6y9s00n0zl5uSrXI333wZNHlp6a4fiLeYFNkSrfmZya1oJdgUfzeHgGpbTzEtwT4ZWylEUVvzgt5heqE6ADDAilHdfq9qLodNsKJfICkY7HKeBqjc3B6poUpEBO/j2bSxaVG5CU11XgEAFEbpQKlPNgCbCmBT/KVhZIKyyC8AYNhRj9SXVoKMwIpZ/gpmjkD56iDsf6YRr9k0AUleCbPpJvqlJDQDPMGynoRmmzUu8BXwBQUGbAKXv/4Re+pI43aYDvAQXDfRYeAimEY62trqic3AUA9IWr3BwYFxYRKZUtbaqvEVrF/SB4IxJ136p8PFFdxkR7rbwo+/9n772b40qzNL8DkwkkvPeG8ARBgKD3BiSLLJryXVVd3Tvb0TM7O/3HhiJWISlCWk2EdkYTkr6AFLs9O9Pb3dXTVV2O5ek9QQPCkfDee++94vfcTFbNKvQFOEBFBUEwkXnve193fu9znmMfvHPRdu9k89xnAX5+lpu71ZZW/ay2sdV6BydtftXPWto6VCjh1IlT5nG5rfZptaWloL4qsGXgna2Zy+O2rt4e9UGUK7HRsRYVFmGLePktLKrwy/jkmO3eu8dcwS7r7e+yhJhoeZIuzk6rwnx/T7d1NjfbzOS4PET9UTJL5UpZAj95P6pslGwXNsztt26hHpeFhQYJ7pBGDwAmzZrvUd+iFqXSPFAU6IIPFn8qJRMFqH+g+qTzGid13gGjFAhxOcpcecU6NgX6bNLlOXwAigJH1UUAor7q815QrlR6JItOP3cKa/l8RIGijketU3uJPuDtSKLejsJ7dX7BlpY3rLLmud2//9hcngiLSUy1pOR0qbdQUpLKB1wh/ZYgFiUWSiaCLiq+kso3M7dgcQkpNjI6ZskpabYlJ9sS42Otp6vdJifHFTRxnSPDo+qOqDgIHs6dv6Bge32DytoUTFi0lqZGi41PsNWVDfvjP30sOLJzZ6mVlz9wCnjJ8mLNdu3eJRUqcwYBDlWlub4oghE8Imdmra+nV+m8pPaNT05KkYWynGAboE3qHQFpQkKcJSXGmctNAZIeGx0ZsMiwMKmHCchc+IfNzlpzW7sTiIaE2o5d+2xiYlJAMz01TWmjHCbQLqi+8Femqi5BmtJJE5OVCowyCNU6cA4PUSAeKqxAf5cFuynEM6/gDbUUBzmkWAJKKcKBTyIKRFJro6JjbM/efba2vqF2AUiRevqH3/9e73mirEzPIy4uQcpqlLUE6aTQZm7JssiwUHv48IHSEwELUhFu2yZ7EiwKGBeXLn1qqSmpUsDg20gKI4pDrh0YPTg4rEJOQDS8Wuue1cmvENVsUmKCgkaCW9L2gW+o2ABZvM/ZM2ctOydHis4gT6hScFFhAjcJUsNDw63s2AlLTEmW6hx4Oj42rj6OT159U6P95J23pWzkM1DnTM5MO2rArGwpjMlK4ECsprZGikACcLwjKRTCtQCHUMYS8GLFQLsDZ6hmzfUCCYHQrHWoZxnDpKQC3V999az69a9//ffyRMXGgedM+u73ly/bjtISpXNTwOT6zZv2y1/8QjAPsAqIAj4zvlCokaqPOhWIfe78OQGrjz7+k8A4gIfrBkLTLqhZKQDzX3/7OxU9OVl2wqKiIqRGRXVF2iaABQDBdXIouaO4xI4cParrJ+W8vr5B7UwbnDh2XIVnLl/+XgcR7/zkXY2vuZk52YdwcJOW4aT6009kd6GCShzQbCitmsJFgBxgzFdffan5ESXW4vyC7pNq0BRBAdShuKU/A2JIGVaRp7o66+zustCQMHm3AoCOHj5i1ZVV1tXZZduLtgmsAP2bmxp0HagsoyKjpED9/Ye/E3T813/2Z+rHACWANUpXnmlTY4PABQcVCYlUCp9QW1KdPjMjQ/MHBRUpWgPAAo5jT3D92g2lKB88eMiCQ4JtZm7aKRIV7FIfHhsZs9a2DgsOCbfrV25aVXWt/eIX/0rnW9gRHD54UPCNtlZ6e0CAVHYcWGDbAPDiuuhnqLtfe+2i+ifz0vDgoNSi+EXSRlnZWywiCh/dWc0RwDFUgYzP+/fv6VAmKytTqd35eflWU1ttjU0NVlJSIhU3QA7Py8jIaPVn1ik+v6b2mVS/HDZyEI3Se25u1ubnZmxtdcnKyk5abm6BDlEBWXOq8l2pcXLy5GkdSH737beywdguD+hEAXP2XEA/5jugOIdBKP9Rh967e1/9B+UeleAzt2wR7KQPTk3N6LmUlJZqTH/yySe2f/9+zbNPHj9WQSvGJ/0QaxFU/nwGBzSoYxnn+D6iusZDlfWDZyALgfBwZRL09w9orzo5Ne4csOUXCJKjIORgh/mb9Hj8h1kv7t65o3GDgvDIkSNOCvjykgQBPCvB4bBQqfvv3bur/TLzLx0B8EdGk9Lb52d13QBq5mE+OxMP3Rn6QI09LH8o2PfeT96TYGB5aUFqV5TkbYDq5ibBe2xn6Ne3796xLZlZOmjq7O6Wqvb6jRtSNJ47d15jhgO7XDIc2tr0b4BpnkvF/bsWnewoz4e727RnfO/nP7cLF86pnX73uw+t9lmd4ChFmkiRZ0zJnzc8XD7rbS3Nduv2bY0rFL60KwpSvGRRcrMXZF5nfuDAbY653h2krAD6PIeCQFOpLbGQGBux4KBg7ZnGxkcVI7C+c9iflpJmgX7+UkqzRq2trGntYexi3YEiFmX/s9oaHTCgvi3ZiWdql926dUuHSafKyiwzLV1wl2fCNTIP0PcYH6ibWb9rq6vttTdely3F87pajVeePaIOCuqR3caaAeCnQBap8adOn7Y9u5k31uVRi31NdDT2Ne32l3/5V5u8ZDOk3myBl7gFNgf4S/xwN29tswU+v3V9g5s0N3AAACAASURBVM1CU0uzAENyQqLgExu8xuZmm56YVqCFkoYNJBtsNjacrjqbxVULCQ1SAMup89DgkIJzgkYCLgIE1AKPK57Y06pKKVHxpiRAmJ6asYCAIFtf97PlFSe1foOUYG8K97rX704Vvc1fIEJYaMMUBL5QcgoO4vlIVW9q6jiFZlCWUNiGNF+lyAscef8UPEI6CUzdUFEk0o2VRu4JsYAgt8Dj+sKi+VFsJyRE77dO+gwK0+BgQa61+Xnb4GfeFHWlR4uJAqsAir4KRwArX/q9L7Ue9ScwFL9Srs3nWcpder0m1/ElXXPSrJXK7lOAOun+NIYDhb1fKnTxgwfl2qrX3zUoRJBOBVQAnaSRB1AgyIGmeFCyWabiNp+BuhBoHB0RZcFBLgv0N6VejYwOapNMYOAONLvwylF77VyZxcXF2MLCrNLTqqprLDQ82g4dPmmNza3W1z9s27YVW2R0nPwfKSYB9JiamrRvvv5afosoEqngS6BHWiW+XKgN2aCjZMNzDbVuJAFyTIy5AgMtLJzqqSvW39elyqVoOwtyc211YcEe3bljfV1dFsQ94huL1cPKkvqPgJvfhgVQTMnWLTjApDAFoANCUb9SZIl7drtIU3YL2LtcAfo5rwPMAbHwBaUYDyn18mVVer2jKkUhyr/JvgDPVwA2QFQFmdy2oar0LgeI+v73KUO9alLHi9b3fOkf9Fvv/4KgMn11fq4fe9PspVJ2IOsGauDVdRsdHLKqmmc2MT0rS4jo+CTL2JJvC8vr1tTYaA8flVtaRpqV7tyl8RmXmChfRyrFoqgBhuIp/Ky21mqqa+3U6VcsJSVJyk5UF/jJkSpIoI3yIiEhyb758pKVl99X8Pje+x/YoUNHBAvqntfJny0mLkGXDlig3yYmJwtOUYQEiAYcBJYAio4cOmyJCRTrWFdAgppjem7GJqenbcuWTDtw8IgUrX/7t/+XxcdF2f/0P/4PziHP0oKKaEyMjVteTrbGC32A1FT6MooiCv2ER0Xa7OK8jU6MW0R0jMXExwkoUyQHMOIJ9lh/T68UmahYmN+25OQpCOvp61MQBqCLiYiSGhTlYVtLi4VRbT0+QSq+4m3bbc/uvQrG8MXdvqPYFpYXVACFeZI5FGVsUnKKDosAygBQ1HMAOYJCADGFHQgCg4M8SidFKXPixAkFjig2gcaASJSIKKpGh0dUcApFP+pc4AHFrYCe3333taDSiRNlVvu81kZGxgQ2UL0wYIaHhqViPXzoqD4PMAHsA854QkME5QjsWR/4/PLycv3b6dOvyO+trqFRAE/QZEuW9fX3Kb2Yok5U7wW+UqSD9kRJlrUlU9dMaivrDkASdU9efp7Um/fLHyjgB0qifNxeXKKDNpSXrEn0RfovPyPI5fp4xgS2gFWujWfhVHGflf8oSiSsIlCt0ecAgwA3lOQo5PCCJfhFHfa3//vf2Qc/fV/qRFTBxcXbdciBWpk0WoAC0Le6ulo2H2fOnpGyDG9JUt65d0DsW2+9JejN+svn89qDBw/qe4Acv8+YIACnXzCcARXAUxWDWluTCnRqZspu3bqpuZe0VkAahWII/oE4gFXuFd872an4+cv/t721TQrGnu4e3UNZWZnALqDl1Mky5+Bybk7tD+xjXOL/i7cg0I8pJsQTKkUVsDolJVlAgdRnvFxRHHMQQro6/Zu+xpg9cviI+jXA9vU33hQ8uXb9uu6X507xoffffU/399233wnCcMjR29OtNYz7rHxaaQcOHpCP57OaKu1XgFh49NKm+FzyM4AXX9w78zV7F66JfQmwEVjHOKFfoeRlfcI/FBsXFIfMvcCs/v4h+VxSIRwbEuarXbtKLT42TunLAGMnc2VVquAvPv9C6sW33nxTQJNxQVoycw/zHs8fT1NSjwHcQFoUZygWUQFTUAZPUlVU39jQ2JkYn9B74KuLL+uTJ4+sq6tdkA+YxvPKysmx0bFxzXtk+9x/8MDJ3nEH6+9x8fHaO9HnmFOCXAG2f/8ey8/Pk6qawmE8WwY+8HNudkbq98T4RFkaoGzlufB5HJAsLi/Z5PSMPal4qjUEoJmTna02BgayD0SJyz2imi3cWmjfX/5e4w+YxZivrKqWIhs17Lai7VKTo/Llc3hO2uthP1FXr8I23M/VazespHi7ZWakW2nxdhXUYw4H0rI+U92egx/AN4cKANo333pD6l2eBQdkFMf77NNP7H/+D/+Lvf76GxrzdGpA8rfffiNl80/efkdFHrkvDumBbEBiDlioZN/ntRtA0VnxtMJampvVp1BX8jxZp/g7B00ojVGlc5Bx68YNHQjv3r1LxQ0Blry+rq7BqiqrtZ6hCgUoctDAmGFeraqpFaBmTvuH3/xGc8Nbb75ltbXP7e//yz+oPQ4cOGCVFRUCie/99H0p/vExxhuY9Hr8rg8fOih18JXLV3WId6LshC0uzguo0odpe9LZldK/vGz9fT3yiQZSo0ilDbDtQKwAuKyrp8hdhOUXbJXf5nfffy+wiHcpzwSAzkEhCkv2kTxf5jsOADq72rUflCezFMke9V9Unjwnnl1DY4MFud3qt6hIKa5XWVVp9+4/0IEhcxfzO163ZFM46tI5zdscurNvwN+UbAQKDAKsVVRqbEz2MdrTBQXJoofXxURFeQ+fal/YIHCYxVjAKgUPZsYp7cq8zNpw/tzrm7xkM6TebIGXuAU2B/hL/HA3b22zBf67v/4PG/KDZLPC6X5CotROKLnYABKc4YOFPyCpW3gLoqJBSYkiwzZWLCM9VUoANiDNzS2WmpZu+/fuk7cZm9v+vgFBA4Jsgtax8Qm9N35d+QWFtr7hb/cePpTqCKUqG5PFlWVttkkFJvjfwIuU9HYKHpFy7019l4+jFxgRdJHmjyIUIIpCzs8dbIFBHi+kdHzDlFLsg0j+eGsyzQFEl5x0dK9/KMVqUIcCPwVSvRDWP8hRW0rFpmJMeP350p69fUqpy96q8OKwPuUe4AroKwmfAz5J6vYVcPoR2HQq2HtTpCETPy7u9KPq47KcFIV11KhOwakfMqxRLBIYU3ET9Q1FG3id42e1bCtL+B+ihnRAqqOcdQosUJUaBQAFCfbuQa1XYM+e1SjtKiTYZedeOWrvvHFOCga87VATk+rqCQmzXbv2qaotqdTLy2sWF59oefmF2uQDmagqvra8IhDBMyZ4yMjcoj6GFyDQis0tPogU2oiPi1eKFeo5/ChJmw0JC7KOjkYLDw21idExG+zpscKcAluZX7Qaqh2PjUrhKl9RmtAcH1QAG9XkA/02LHBjzYLwFPQEaRyQVhhEMSVS4/3NgoICLDzUI98yPPV4H4AshZYAoChDpQjV3/0FROmXTqV6RyWq1Hn+xLqAP/EZBYJSaIn/3cFm3qr0LzxE6Ru6cN8DBoB7ob4Kijmesy+8a/mevqXKWD4ojn8ENgsogANUeGxodNh68Wh1hVh8Uqb1DY7Z9avXNP72HT5kSXi+rawoFY3gs6Ky0jKysuX5WP+83jxBHh2e4JWIFxuvIQAEOCSnJNr8/KxVVz5V2h2ACMgAOEpLz1B6KwCGdPLq6hqbX1wWZAWGo/zIKyhQNeQvv/rK+gcHBIYINhgueAwTrKenptiRo8cETyenJ+3Bo3Jra2tXoEbAjKqDuYZAFLUUY49AuOrpU/2MCr/4awJWUBuHhIUI0gFCR8ZHrb27U22wvaTE4uMTpWBHufPkyWP1sbzcXBUDQhGOkgk4ASAMC0GNWa5nkL0lWz6Ji3MLFhkeYfGx8TY9Oa1UPeATip6Wpibr6e+xtMw0eW3i/0faNVWDSdn7+OM/KY38zbfeFAy5cuWyffnVJXv//fctMSFBKcS7d++Toh+FDmCPFNyvvv5ScOT1115XsAfMUnX6sHCbnZ228EjgbrDgE6nygCPaFfDFPIEykHtCNQyIASBWVVZZc1OLUo9JLQc4Aun2HziotFlgAEWcdu7CO65HwFtFP8LDbXEJT2iP0nZVqCQ0VNfDM2J9wPPW57PImKFYDD+j8jLzjyobR0cpQEflw9zlswzA2zM3L99OnzolJSF9EAgCYD137pzXU3NEMBIoU1JcrEMXoAjfo2aqfPpUAT7eptwf7Y9imPmI+WZ8fFKAj2umTwMW8AqkzYEoQCrmOaAGqkbGCRAbhSup3iiU8CEFDjHnEkgDbwDSBPkE1Xw2KfQXL5zXddNevA4oTZ9lfkERh6KRYkP0QdJGUYFV19ZoDkVhnepNH2U9BmACMyjyAsgpf/BQY0TK5nWTWrKluUWqZ8bv66+9ZqPjY/b9d98KQJOyDHAFDALC8McEmqD0pl8Aqz3B7BEW9Z5cJ+ADdTBrMepRfgbUWtvAUmFYGSSAC9S7wBFSsZmVGYuk1dMuHDgAHEhFF5yMilZK77379wSFUIUD/F85fUpZC4OD/SrwQsEkfC1RhdP+NdXV9sHPfiaIzNgC9KCq5hpT01IFc3g/+i6gHAsClLZkUJASzOFDdm6e0uZra57pPnmOpJrX19crLZk+xPzL9bMPQa3O4REKOFLiuXegLM+T9Y5xjmKc4mEAdYDP0tKC1Nw8BwqAoYZlzkP9SHuwngON+Tf6HMV4Dh08pD5++/ZNrVN79+1V36LIzvzCorcAJp7r6zps5kCAdQ3Pa3zCSavv7eqy/ft2a+/BIQn7O9qZFGPWuuTkFI0N7oH7psI9YJ+5A0Uw911VUyNv4PSMLVb+4IFsJFBzcn3TM9PaTwDEuV8AGXMFcxkp9vzb/oMHdeiEchZoT/9G+Uo2EeMfiAvcZN0of/hQ+1PGOZYkqLhJs7547lXbsaNEfRKVIvMX6wGZP0Xbt2sO5P6Zs7BEwNf5zp07NjA4YLm5ObatqFB9gn7Ca2hHxs7l7y9bYIC/+hmF+tiPsI4xjzBf5BXkmz/WTivLUlMC17h/7BiYYzgU4VAGz1f6E4e8rJXMXSh6ER6QlcL46uxot/v37prbFSzA16d5cVkZD/iHHjx4wNzuIGtr77DhkTHZcdy7f986Orrt3KvnLDNji+7rnz76k/xQ9+3drWsdGBqy48ePyoqK1zNOeYYSO0zPaK3ieVIkbWthvsYP/Y15jXn6woULmo8p8sVBMfMBh9fAUIArbcLBC4CRg7O333lb7c3BCu2Eohx/Tx42djB4cLLHQpXJoQK2BKy/HDYzV2zJyLRgDps3NqTaBZxzwMd4Zk7BRonMC8Yx+63ZuQVLSUuTYhgrDw7J+BwOZOfmUDlXqR337tun3+OzKU7FHhcgywEXzwaIy/xNlgSe3fjLssekHVTfIDxctg3EPM7z2yH7BtbOWIo04XF+7o1NXrIZUm+2wEvcApsD/CV+uJu3ttkCf/z20gaAE3UAG0rUISgHSKckKCfA47TYUWWuWFtbqzb3bCAJMCLCPDKTZ9OgtPMVRyFB0IMKKSYmzoaHndQVNjEAUzY6GOYPUrn4eb2lZ2bp9Pn7K1ekbpmYnram5hZd07qfvzY5PtCDyg7PQVKTOK1dXVuxQDdqFaAdhYV8yjhfqrGjzHPYka+Q0g9AdB3oauvmT4Ug0B9Fi1TEiPdcdzw5Ua4KKnn9R1GHkuKj1HW8Nym+5Kvo7gAqVJ0O9ESy+qNiSwArhe1Oar18PwPxAnVUjE5Ve8cCQEV4XhRs+lE6tBeMojZ8oRb8EUh9AUT5V6lB/QRw2XzLbxWFh1cFwO8HuPylaOOjSQtnk7sGWF4D/JGCFiqVBIFJbi4FEDb0uuameuvqaLJD+3cpJXFkeMRmZmYVzBCAr6yu2+TUtILewqISKy7eIe/Y6dlZi46KUdAAbB0fHVHAQpDC+wCsCBxIr8IzDSgKnOWJpqSmSGFDcIxS6ujRg9bQ9FxpcIO9vdbd3mEFObmWmphiHQD5znYLw79R7UMhMD/5buJHGujy9ypIVwU5gUKkw8svFNCJvYMKK/lZULDLwj0hFkwhJiC6OKWfBYeECNSwSZbXaBAp846XK6nQvqr0BHaOktQtKKoiTIGuH4pYuTxmgHsgqfqrt8gSF+btg05/on/4Hrb3774K9FKJeoHoC4WoF4z6uiD9em1N7YK32eKKn2XmFmosEjzMzC1a7tZCO3DkqPzKvv7ySxsaGbXMzCwpd3OzswVLCDaB19MzU4K9PL+G+mdSYlHwhNecv3DBllcWZYGASmN1dd0+/dPH6o/79h9QwFj/vNFmZuZVLZ1q5Kh6+BMIee/eHfUD5iGKcTXUoxBKsWNHj1mQqu0OWEFRoaVlZkp5CxABdKEAIRikdQj2AFkZaemC2EBK0s7z8vN1zSOjQxYbH2etbe3W1dMjjrxq6xYTH28x8bFKaUfVB9gmGCVtHtuFq1euyPftzMnTVpCbp+cPFCG1sqa6ShAvNydPqY+o0rAJ2LIlW8WTCO4o2sD81tzUqD6tyvAtLdbd2S2ogbqS+Y12JAUeKxDmXgL1PXt227bt2wRdCAgBdihuSEmlSAheaiiSKGwDgCT4AxI0NjRIbbdj5w4BJ+ZzUh/xz6ytqZHqCH86UkuZJyjyQVEXikVFR8YodRVVKqmlQFZ83d597z0pZqhqz7Pic1A6AVe4Pw7XmEsIHEnlZK2h7QlMAWp4zdL2Q0PDar9Tp046cC00VIo0AAWQkjUF9SdQkfWHIJZDEn5/eHjULl68oL5BEA+8wcYFWAjcEFAKctKv6XM8K1RsHACQRpwQH6c+R98B0vJ6DmjwyuMe8vJyrb6uQX58/P3QwYNS7jGHArBRDvG7SimNjlaqLd6AzF2sk0BPFHDMV0AN5lcUkqgKc3Jzvam6g1K58dkXLpzXnygRAarcZ3h4hB06dFCqWUDrm2+8IfDEc0f1j9oZ/1YOAPCaxI+0r79XfZ1gfW5u3rK35Ej1xCFDakqaBXscdS+prfwMZS3p/qSu44MKjKW9ORzxre9Ly4sWFhai9Z1nMzo6bk2NzbKDIIUWsAp8pj0OHzqke+ReALrMjxyEAUw58Nq1i0JdVIUetazsbKVK81nYBaAAfvL4if3Nf/wbO/fqWfvzv/g3yiTgAObI4cMCi3hYPnn0UKp0YC6+uLQP1d3p+wAZ+i7p4KjSSOVnLbl69YqANt6QjCn6WcmOUikChweHHFDrBzCetsGhIXkV4k+8uOAUV0GxzgHJqZOnlCnDGst9MucwhgG/QBkOjEivBrTh68qBD+nrzA2AO8ZGS0uTDgpy83I1T3HoB3Ti8AXoxNiiXWlP/El7e3qlfgM0oYxmvWLuYH5EhY3Km/mC6+7u7RWIZDzNzc6rQJGg1NSU4BH38cabr9v62ooKm6HOxsf49q2b8vRkfGObwvzH/IV/I0AcmI3qlT5JNXMsOyh4BvgCYKNkRzG9d+9ejSv2Gx0d7epDXAsTM3MgBwnpmVv0zNkjAmlnZ+aljOVAYmRsVGOHMcS45lDim+8uW1xsvHxU0zPSLdjltv7enheFu2i71157Tc8Or1CsGxh3wEKe//btRYKZl69cFSDDm7fs5HHBcDxAgdpAVw5iGDuk5zOuGCdAP1S9fE+fxmcUZTEHwBwm8UzpAxykAEeZh5k/UYHu2r1HKfOdHR26b+YZ5lf2pKTpA9vImKGfqFjT9hIpSoHEjEN5R3uC1dbyvQ8MtIT4RB0GPa+rtzu379mRw4c0/oD8l69eVbvTriinyRS4efuubS3IF+BF+c1ayHvzGvoeXrSHDh6wgq0FUo9zUHPyZJlS5FEw83uAcq0TkZGaS7gfwDkersytQP59+/bputnP0eex/GD/T8YHcBLwyOuwW+Egsrm5Uc+B/kSRw5WlJcfjODvLW2xtTlkEKJbpR0B+xg7XgFWXoz4f1V6L+1mcn1fGAntb1iL6F4cNtBtZCY6HvFtxC8+KNYLnxn6A92ROYM9RXLJD3qeMAeZ19rQcaKI6RQ3N3L0lO1t2PczrZcdPb/KSzZB6swVe4hbYHOAv8cPdvLXNFrj5+MEGG0UqIBMoynupr9/iExPUOKSyoDxKTU7WCS4bVarI8j2K0IG+Htu6NV8eVwSqBPFsfH0BFIoEUnlRs/BvpLywASGlioCKSs7TKqJCISW3Ap0bt27a/cdPlOYFDJrGQ3J2XmlLqNP8NhzlJEBiYXFenpZSYErZCJAivdkpgINidHmJtHNvurpS5n3V3J3K7P5uf3MFOz6iBO6ATlVsV+q5txq7KrQ76dACv8vLtoYqBKWfJ9hbzX3VUZjqd725/T5m5QWgLyrOOxdhfv6uF0AUUKf7+DEQBZ5S2En/5q0iT5t6K8kLmJKaL0UooM5XtfxHfZuf659/mM7ZUAOIgGyknXOZBB9APAV5646HYwngxe0SeCbNCp9JgnQCI4Da5NigZWYkv9hoUogGVQ1w9PHjJ1KVRcfE2qFDh1WI4dGTCmvv7JRfGx5uSQnxNjk+LtCD8gZYQN+gH9IXADekpqGMIcBlQ72jdIfSQNvbW21HabFt21ZgczPTtjy/aOOjozY+MmrF24osIjTMHj+4Zy31dRYI+PWjD6wLjvrz/Tqgn5/TDE7aufS6qhYOEEWJ5icwSko9IEAqxUA8QZ3XYSdAxWFej7qOwiTqJ94CX6hHUZG6XEHmJoXeC0KBoaTSr/NkKPbk9pifK9gMb9EAoCjqUZ6zT9oqeaujEpYi+kdg1JdGLyDqheoC716ZsHxG+V3GoqOSZlwuTs9YfXOTPMSCgkNsbn7RBgZHLDwqziKiYm12ftGqq2utYNs2QQKKLJFSHBoW8kJF0dvfp/mAivT40qJ6AyjfuHFNxSVOlJ1yUuETE9Umt27etCePnlh2bq5FhEdaZ0eX7BVIUwTo7SjdKdUefr6kohI8AvVIl9UQX1uT4oo+CiRE0YkVB95iKrYyP6/fJYAk0EMFwryDBx6HPMHBHvVxgBxBM88Hn8z7D+7b0uKSmSvAegcHLCE5UdBycmbKIikglJ0jCJgQF28R4eF25eoVmxqfsKzUdDt68JDNzEypbxL4EnDjdQg8I8ianJpSmiRQYXRsRCpWlHWML9qFwB6QjXKMAhKopJgjmR+ZU1HPUiwGFRFtHxMTpXEOaEENRiEb0uZ5/clTZQLD8oCcnJCaEwhDuq+KlbS3qhALsILUStqJ4JEeBUSpralVsA4wQpVFUA/svHjxDZuZmhFsA2rcu3dP//aLX/7SMrdQ4OS55hPGLCnZwEIA6ejomALduIQEKRxJn+XQA5iAqooDFCr0okCkD6B+5L7kF4uFhcejgzWUOajLdpaWqlI7PpbMF6wZ+K4CIwjUea4oCvHqI2gmdZrCLKjj+HyeMQEs8BQQAbghMGa9wFtThXkWF9RnARP8nDRmBt/VK9fsq6+/sfiEeHvz9dcFsQCNtDsgkn4K1ADSRkdHyjeP93eUlQuyJcAmAYUSr6PtUSMC8lAkodhFKUdV5u6ebrUhKkSCdp4JVY+BXniRAmAioyKlVGR2T0tPtfr6OvUn1LYNDXU2NDKkscJrWQexZuHQk3RT+k9NdY2UT8AQxgiAHN/NvNwcPRtAAGpFFKgcQvEcqC4fFR0p1SDv1dvbr2eITQ1Qh7ai3ekfRdu2SWGGRQAgnTkEZT7jgt8HkK6trsujl7mBdF6ug/5BMSYqpPMZgDZ+j6I7oWGhUuDSV2prq2UNgGKcwkCkuwIGWRvoQxzm0oewnyCjhHR9wAwHNLwPcBTwR/ozEI4UXQAO10/RF2Aq0OfWndvy5Hzn7Z+8UO6SbgtgRD3nCcJCJkxjA3iPepK24jAFL0JUbsAsDkecVPkUBxIFue3a1atak1gLgUgAPNR/eGUKkCbEO4B+bU3V19c3nGJUXGN6WrqKRwF32DfcvXPX2tvbdG8tbe1KPwdc0rb0XfZYQC36HACIwxAOcPC3pQ9h13D48GG1eUtLs7J6mAOclP05m1JRmhRBI7I8gIU7iostKiJSaj/2Z9hLoGQFeHJgA2Tn51WVTzU+8cEEUjFmgKd9/QO2Z+9+fTZ9n+JlzIGMDX7GM2RcYhPAgcnlK9cEjZm7lG00MqS9KQck3BPAnfkOD3IgGHMt9j6AQvaewD0sLAB5lZVVVrS9UHMyMI375PBhW2Gh1h36DsXzgOkcJHHIyfzCPMlBASrPmKhoPV/6CWs73pR88RzZK/M8AIGsV+y5WBt4fsDsvr4e2SqguOTn+JpyDdgKYFuDJ7YsCrB+iI9T/6QCfVtHh+6HPsoBM/6jTyurteYAylE9AnxRQf/0vfe1975z957SxrnGiclJKWWTk5NkzVDxpFKiAuYsFM/05ed1dapUz16H58wBcU5Olp4n984cj8KW60XoQD9BzMAcyxyAkh6rnd/+/veaA8+fe1WqdiAv/Z57po9RbDEyOtIOHNin9Z8Cmp3t7YLSu/fs1mFJS3OTBfgH6DCAQwLWH2cta7ejx48J3Ps8bTmQoN3dQS4pRJnfGIsq1LiyojZkHFJoiz5DX0xITNQYY+/IM6IfMudSJCwsPEyHZ2S5cMDV3dOjw3eyIJhHUKmytWLO/un7f7bJSzZD6s0WeIlbYHOAv8QPd/PWNlvg2t0bGyjBUBIorTIiQhsilAkEZLfv3NamYe+evdrIqdgQaWXrG0qrn5+dtcmJMan9UCIBBVDzsbHElD8pMdnS01Bw+VlTU6PSyNikkz42OjJmgwQBSYmCI8ura6qESnEKVGmuoGBt3p3K83hdbtja6oaKQABdAAwY2JNG7KTCA0RR5VH0hiIFblWxX15aeQFEHZUo0MhRjMpP0B2gDZSjjHSqfaL64L2oxE5KPGnyrqAgdRhOsPES5X75OdXbSUleX1nFwNQBmOJPDpwk4HG8Hb0yPV/6PC/CX5KUaV9xJvmCOpBMKlFsAFB5/jMgChQLFFAjLf+fA9EfTdn6/XXv2/EZXm9T3beT7h3scZu//4aTRr7unLwTkO0q3WWL83g9tdna+qogE8HwmTOntdn95puv7Le//UcrKdpmu3fts0oeswAAIABJREFUUrVilFrJqcnqP2xoUQGhRHj7rXcF0AnyaHOCgyCPRwUVRoYGrfJphSAO8AMlEUExagNgKEEQykCCYDbmBFV88XeARlRUuJ07e8amJycVfKLGW6EQWH+/TU2M2+ryos1NTdrS3IzAJ9pLQKeft1K7WstblEgwVEWPAKGkywPEgaYbAioUrMFLlH5CilZocLDUo/7+wPzAFxXpUYyipCB10wGgAfqf4EKgVT9z639/LCBUfInvHRjqFxjkpM/r797q9Mr3d/qFA0V9xbroa15rBp9Ng9cr1+lvvrR6EVHHU9QHSGXd4GcLs7NSEDW1tFhtbZ2lZeTa6rq/zS0syx+uq7vH0rdka25obmkQiMSrcGthkXX3dlt7Z4c1NtTrmb33/k/1LHt6u1Thl3RdvAX5XRWc8g+UEgdVYnRkrM0vrJjL5ZHqAyUWgSUQBkgJIOL3UHg01tcrUDx69JiCZFIKBaddbnveUKdgh3sFaAFlGcfNTU2WmJQo0ANIJXAjEKYqPQE34AjfU1R+Dx8/UqAYmxBnMXFxVlBYaIFBLhsZR/1UqH7J7zKPJScmKQ3+7u2bNjY4YhmpqUp/LC4pUaBO0QsCJ8AB6aKR0dEaV3xJNewKVGAHrIqIipH/Gt5mjE8OkgBR3A9BMgDPGQfz6lPp6WlWX/dM9+4JDbW79x9IZY4qjIMsVEcEnnhjdvd0qagLSjy82eizV69dlc8daY2oAaNjowXzgCAABWAjanGC2ozMTOvt6VP6O8orVFYEkSjunOIpiTbQ3y9gkJaRoTmf62Qc9/X1O0VX3G4F0KTV0s6k+QIZACf4UQK5ABWknHPvQFXUoXwWByCkgQP0SK0HcjF2gFEokWkfQAZVs/EXZP0CnJC6jzqPKtBcC+pXICjPn3UONSqdBegWF09BjBa9z+jYhCARB20ogo4fP657oF1o36cVlfab3/5Wfsavnj2rAJ7DGuAhrwP00e9IjQVUkeaKNQy+fIC3lpZWQQgCdD4f32UKcrC+EeDj74j/JUVG9uzebdeuXdOYQYmIWhVPU6AH8yBtisKW9RblXGpKsoAEfQ6F1uzcjNKgfZ6deF9S7Ix2Bb6iyEZpevjQYakzUfUBUJhiUIsyXzNXA8wYf4A8xgzqb5RkHFpRgA11KAUYWeOAFxxAoAYHJgImmY+B6wBe4AT9iusFpvAZZJDgK8t9cO30AdJtGcscYNC22HOgAgM41tTUagyeOHFc3oUL86jHMmxgoE8p3bK+GBlVP+CAD8ABMKGQCm3Js6OPc29dnR1S5dJHlDmxviY1pIrJjY7q5/iLzszN6UABhSjjhLEA1ARGD/T1Cbhx/aTgo6xFyQa0CY8IV8Effgf4B1SurqnR/IeXJIcSjB0OF1GfcQ3AbgAiqerAGF5z4/p1QaUdpaV288Z1gVj2T8BRrhF1GuBtcmJS4A6Qxr4N6IhaljG2KIXsrC3MzQseMd443KEgGODq448/FpTF45l9FSpn1m+qmAPwP//iC/v8y0v23rvv2cWLFzV/A8U4MMQ2iMMc1JD4/NJPgVeFhVs1luUBPD0j8L937z6BblKUBZ77BrS+ABeZj1n7gcyRUdHa72F1wLXyvEk9p81RHjKW+f1V7DZQqLe2yYOW/Sl9jGdeXVNtjx49ltr4gw9+qnFcVVUtNTn96dHDRzrgxQaIdH6gGb8DROVZAPf27tmttb2i8qmtbqxL9cxhzYPycu0jd+/YKfDPGsNz5xqYTykGyCEY45TxjpIbUMzfmSN4hhweYUm1tLKieZQ+FBUdpTmAn58sK9PY4TCFOYz5n2dOajp2Dnfv3reGpmbZQgAM7957IDUr/pvMxRx0/eSdn1hUZLQO+tnrTk5MaU2kIv33l69IhR7oH6CDNg66UZmipK94WikFLYcF2LPgMYsSG5sCqs1jUUA7sz9jT8YhAOsP/RtFPeOW/kD2A/2Osce44XCDwon0EeZx5o25hTkryM/VfMuhAHP8saPHbWVlzR49cmwSjh89qgMM4gfWdQ60AM0VTx5bSKhHtgMcfrFecviJv3BERJjU2qS9A/x5DXMfllocmKEqZQ7i+ul37I6Y03kurJHMR6TGs19iPLCWMb/cvX1bdjLsgxFIsE7xfH/9n3+zyUs2Q+rNFniJW2BzgL/ED3fz1jZb4MvL32yweWJTwGKPcoNNH0EBQX3N81ptZvJy8hTsSOm0uCDPMzZK+/fttWe11TotZRPJpoHNOkEHaY54IqmCM9DH309pOKQjoq5DjcF7T87MahNHQPuHP35kfXgO+fnbzPyCmM7qiuOFpUI0qE3nlwXoHPCJJxZAdF1AT2nzAB9VWae+OADImcYIggAjUmF6vTL9A/EQddSTQA9fSjkeZQTJ/Mn1C3BS5AlVz+KiAKc/akCXy1HdeRWqDmx9UTL+h6rfugAvuPV+rwJOwFCl3KNW9RVK+gGIomIkXd/58r6v/EodiwKHcjpqVkcd6v1SWjf3hh5yQ1CXTSGpyAA7qVzX8MlbURV1Al7AN/54bEwPHTistvrNb/7Rfvdff2MHjhyUEpjABI9Pni3BSBspm+sbSkEn+KHICZtFPNBUuXlx2UJCw7Shr3j6VG1DqpEq/2J8PzNjYyPDCj7YtBMUUaCAIIQ0VwAJIF0ppuHhggCAKQJBfCGHBvptZ2mJggnSi/k5qqGO1jYLDfFY9pZMu3vzmj2vqbLo8DCzlWVz4wPqTZ0PkNDSAc8+FS2PI4DCWRII8zzXpJAAVJCi6A50KQhFmRPov27Bgf7yH6VPB/B9qEft6VSl5/coSgUU9XfUp1KMOipmf3ew+bso0OUtvIR/LSD0hWLU2z+kCg7weo6STu+For4CSz9Om6ef+VSjPq9c+vvKspkfnxNgRoEylKjcI4W7zM8mh0etsqrWgkIiLTwixnr7Biw6Lslc7hBBvob6OhubHJfn3ZbsLbaToC85VaAL30GeH+l2KOEI5EZGBgWtqXwNvGCM5OTk6VnX1lRLoeYJiTJ3UIhlZ+daTm6eTXiVc0CzuQXgQ6YUQUA6VC3ABwADEA0PTuDV1qIiSwVQUMW6s1Mgj4Ma4Gph4TZ5nBFkT4yNKeACxjAHoUKWbx0eo6SWmwnEUmBudHJCACI9I9PCIyM0v6EMZS4AeG0r3Kb0vKW5edtRVCyVIuOKL9RwKO6BhlTRXVxG9ZYpuII/4sNHD+zTzz62Q4eOWmZWrsXFJ1t0ZLSAG1AfYIGSBYhSWFAosFD3vFYgODUtRWnCqK0LthbqujyhEfJ4+/rrb5TqefjIEfV9XssXGQCRgnbhugeN/dVVtQNFU2LiYiwjPUOAEeUL/dJXiAh1p585EJ/5mfmQQkiMR64BJSrB4P4D+1XoB6Xonr175HmIgpE5BNiTk5tviUnJAsE8f1Q4KG4BFaR0ohIEFKH69H0BLxnzPFvUf6i+5Hu8tib4AIRE8QsIY13hUA4IVl3lFNkBTnPdPC+CXMYknw80BzYCtYqLtqkSNQrKxaVlpTg3NTcJWAAlWQNRZb7/PkBlximMFB2t96Wt6YsAT9YNUokBl4AGUnrx7uOLNgKi4AcJoOaeWAtQfQEZCwoK1RaCLBsb8iDEx5QvVGMcKvA6UjkJ+oF7AJSh4aEXWRfADAqxAB+YY1AWovbkuo4fP2EZ6VhZ9ArYABPi4xMERIFEQEDaAig6NT1lBQX5AuZS9A47BbV4xidPnpQSvLOz3c6ePStw19vdazdv3lZ/ys3JkR0C10D/4GAChTDrBYeJLa0tAkK0L/CO90Ndev9BuT4Hv8cTx4+rrRrq6jWn0wforx988IHa/ZtvvtFnARfxMqVIGgcuKLQp7sR8hooPJTtAjwrmrGeoRFGZ0p/5fa4JgNze1q51A/sEDmJQhQGemEMAgTrM4pBuAS/QOPVx+gNKR/Y6zCuoAunneGbSF/m5/K/9eQ4JlsWalpaqFHXS3lE2cshB/wQYsT5z6Ce/0fg4QSbWYsYQ/exJxRP5ob799tuWkppm3d1d8mGm/xduK9T8SL++ceO6rhuVZ3dXt3355Zeaz1Dv7dq5S9Ac1SqKy4qKCh1kcqgNDGQ8kaKOEp7DcGAUcHBweEh9JTUjQxCdjAAU/BTLOXb4iNVW19jMJMpslxT5vB/QHQ9o0qKxyGCeYC4AaDGOAY+AKtoAf2EKBQEVyURijJJuTrEvDhiA4PRD+hXel1evXddraSv+7fTJMlkq4YVL30JFDoij3ZiD5VM9P69DIvYW2TnZThG3Xuwp/M3lDhCU5neBXo6HuFvXgpoYP2Y81/G8xIKD/YWKWmHZ0tdv7c2tlpmarvbjeTPPUNAIsEZFcuZ7ip4B5jncYz7BrmByekrWHrl5DlRD2crcxnuQjg34Y3sHEGduRsXK4UpiUpLWCAAzoLW+odEqKqt0bfRriiwdPHBQliXszS599bW1tXXaO2+/bQcO7rfnz+sFCA8c2K+iZpcufW2x0VEC5luyMu3YkSMqkMZ8hAqVvQoFs0I8wVZYWCDlb2NTsw6I3/3JT2zP3r1W8eSJDro46JZyOT1dcxQHK/i9AvYf3H8gZW1GRroAOevEnz75VNDy8KH9Vrpzh8YekJTxHxUVowKFzqHgotT6rF08G+ZvoDrCDMYstj2sWS7VFzDZ0uCNHxMbpYME5lSyd8g44RkkJaD435DlBuCTgxqeL4pb5jnALXsB5mEONlCj483Ne/B8GGuMPfoxogVeyz7ir//Xv9nkJZsh9WYLvMQtsDnAX+KHu3lrmy3wjx/+wwYbKzYaHZ0dtji/IE891EeOJ+iKVDAVVZVK/SSNafv2Ym1aCDBSk1Otp6tTqZD4MLERBJQS6HCyzWYCBQkBMJsXghpgGWkzszOz2sASiK1tbFh4ZKQ2O30DA1I+Xbt112wDoGkCeUDRpSXUohuOOkFquXUFRiq4vQYQRc1IlUxSoh0lJJtjCgY5GcU+IOqk0FMwASjKposvHxD1FUpy4Rfq52fLgqAO0BRY4r3xp/PHdxQg6e8Ud/Km2UuxqpT4AAdUSsn5g5LPB2Vf/A7vC/z0qvZQl/oArHxN7Ufv/+Nu66sq7gOi/t7K894iT6okj9qRzX9AoMCSrAYW5mxlftbSsrdYaUmR0l5JRx0eGrFntc+t7MQJVa4G+twvv2+379y0gwcOaGPd2txknZ0dugpSwUt27BQE5fnirxTsDhI4ICWKFFjSsOgPpObhzYRKkrQuwDrPieCVB4j6gfRV4CpBO7tbgkI20BRSApbMzE4rFQ6lCQqFOzduWLRXWUQBGjaw6+urSi/uH+iVJ9bIwIC11D+zqfExm54YNQ+2B2urFrgO+Aw0P4pJ6cvn0+pTVq4LFgNBKa7gR2V6Pz9tvKXyDPA3N2nzrkB5i7rc+I+65DeqqvSBTko93q2AXUcxikLQ8SpF3ejvCtL/PCdBUZ4Rtg9SiQLc3Y6vqIBoIEan3lR6+j4/81kzaATof8FQlNBOQr76kcaCQL2/LB3osz4P2o01R0HtF+C2helZgdCJqTml7QcEUkk80jyhYTY0OiLlIffBeAQKc+jAfaDUKi+/J4Bx9MRxi4mLlSImJyfXq4RaELAcHOhXUMmVADDm5hZtW9EOy9iSbT293VKkUHyJIL27u1PqORRnKI2B63hUAibycnIEW1fW1hWwE6C1d3TaQH+fUjVRIxFIoyQGsN+7d1f9h0rs9BvmLymUurotJNhjiclJGrtxiQkCmjXPapVOj6IVEICKDcBD8EdA++qZs7pG2pCCYu1trVIX0o6PHpdLZYPqye0OULAcHx8rPzYAEe1EP2We6+0dtJy8bRbgClIgjzoIcJmWkmLPamtVJIeCYQSA+FICOim2Mj/rpAPm5hdaalqGPXlaaZ9++qnAM5WAAQakdBPUAn4ZMy1NzQItePTircr3E1MTjiUFBSeCQ1TkpbWlVW2DnyBgBZDFvA3UxesZUADoQa3FfRduLRDoIA28vb1Tlej5XQARzwCPOQqgobrs7evXQRPXR5GU7y9fVponqkbfIQhpj1LLbafidK/mUd4fFRqpx6wxFU+eCsAA5gArrD+kl2JRANQBLJHKDMxjrkEdxDgA1hDMYvEC7BoZHpLiEeUYn8n6hmpIoNkTovmH9yAlmDRwAP25c6/K6qF/YFCAnt97+rRC687p06d0IAcw4e8cDqASBvC3tbVo3cLyY2hwSNdMwUL6EEE4itXc/DwbHR5RoR+fVyF9igJHgDv6DIAN6ICilHRaAAcHVABR1vLenh6rqq60L7/+UmrtN954w4q2bbeW5lapPdPSUr0WNUFKMUdRyDzNYQI2CFijYGlAwI/Ck98BcgKUYuNi5CUJTATaZqZlSk1Gv0XRCfhivAFeAVhcpw8c3L5754X6lecErMNnF79wlH20GzCGYmDMmeUPyrXnEAhS0Zts6+7qVAow/ZG2x4eQLAMAsFMkkPaYECxLSU6RUpg9DMViADSnTr8iWAnE5LX0L2AQ7Q94Jj0XpTuV20kPHhkbE8BNT88UVGYOA8QUFGwVXOnq6LTa6mea43zqVuYP4Dj7lUePHglkvvbaRanxmDsAyUA8PKxLS4v1/qgez5w5I0jGWodanfGGEhNowz2jWMOCAFBLwRfmTxSFVAJnXJJ+z6K5vXi7+t2TR4/so4//KMDNe5NaDWwDstN+qPoYI7nZuWq7jz/6o9rt7Xffs+DQMHmrsoIMUxiRFHhPiJTWj59WaP7nWqLCQsxWVnRYjjISEM5hGGCYQxoKJNF3OGw/d+685h3uF0gJ7BoaGrGpmVk9X+Zk5ivmWQoqAc0Hh4YtJztXc+vvPvxQXrznzr6qYki0LYey+UDW+Tmpzsk+Qu2HChnYf/78Oc333333veYr2oLnAqQDgmZlZeq9Hzx4YD29PYKPXAPXl5OVLeBMBhSqcg686Mt19XVSkaanptrGypqNDQ7b2PCwqsHz/Ji3sfg5fOSoU6G9v1/zaqDbbZ7QEB2wXb16VQd+ew8csLi4RJucnHYKecXHKhMF9SOFyJ49r1UfzpB3tZ8VbS/SPMsY57Pcbg5T/Z21yN/fbt2+bZVVNU4RrOlpAVOAdNmJMln21DU0eJXZsZoPqdiOOv3rb7+19PRUrY+s4Z9f+tIO7t+nMcDenc88dvSI1n9gLXt4vlCOAuQZS8yrtBtxBPEE+0XGFJYh+LmyZ2Q84/eLcpm+xlxSX/dc6wkKZfZUwF4OgBgn9FPGK4fi7Bv27z+oscyhOH0/yB1oSwtzGlv0AWB5eGi4YoKZ2Sk9N/oc8xB9nMMA1i+yDdh7c8CJupcDckA8n8u6CPiVqjU9Q3CctYzP5HvWDBS8WN4wLhcWliTQ+Ou//t82eclmSL3ZAi9xC2wO8Jf44W7e2mYL/NOnf9gAFLBhQ21DULJzt1Ohko09J7PAn2d1z218alJBE6xtZ+kubVZmpqbMExQsgMUGiwCDjQVqKFLd5ucWLCIySptbABmbJgIrNtbANjYxQE2M8hGzDY+PS9FERXKKVHzz3Xf22w//aJ7gUEFHXrO8vKq0F0DBytqKTc/i1wd49HtRXIlNL7ANVQJpqgj9HEjqVXN6vUH93QEqKrA2O6vOIMjpB4RdE6QCiKri5bxTRRZFqNLjl5b+mRJUQIsUdm9xqReepoBSVJreavG+9Hn9O8DUq+oUDKWwklLcf1CIUvRpYxVlHx6mqPu4R/iqo1wUKH2hFvXCMT/HCoAH5VSYDxIQBXavLC6qYMy2wnzLys60gvw8pQ5V11QqNWltZU3BfsmOEnmUTU5NqKo8CqSf/vR9nZpT9ZNglE1/xdNq6+7plyKA15CCxga6p6tLXnDBQW7BqYonFba8SgCcq40vsAPAcevmbXn+8fzYAAO20uQJl6Tgg5slsHaUflH28OEDba61+S0ssqzMTEv0bsjpCygCSHXGJ5HgOSUlyTLSUmx1adGqHz+09sYGtWcQae9+Aapyz/Mk5czpQzSbz96AHkEBqQALdruVmk7RMJ6dfHL9zMI8HlU6DkRlG+KxEA/9h+e6Ye6gQPME40XmEiRGeYQ1g1SjVLinuBJqIsCoUugdIOqAUX4W6PiKkj4PDAWuC4h6K9MDRH0KY68nLRD0hU2DF5BKKe1TD9N5lF6ONNaxVHCKNZmjRAbMb/jZwjxqMYoTTNvI2IQFhYRaXHyK9eM3uLRkmZnZClBm5+ZtdGxcfQyFCH1laGREvpjRsbFSqqAaIkAm0AdWoHRjTkEZFxODr1mQkv47OtulwCKoR11McHvs2HEF1AArAhBAGrYGKHnCQkI03gYGh6xoe7H6yd07t5UCjEIQv1JSJ3leFIsDZlFtloMblI4ABrxu26lK3t+vQBX4DgDjUCglPV0HNVWV1YIfpG8T7FY+qVCFXa6V4kexMaQ6P7VDhw9aTlaWVVUyluJUBR4YQ1V5Uhmnpietqb5OKYX4sXX39tns3LKtrPvZs+f1Uo4xN/KsiouKFJijan386KF99ukn1tPdofn47KuvWm9Pl3326Z/s1fNvCIqibkQdD/jDd5LAE6BGin10VKTUnRNj4wIWH374B6XL//t//99L0dje2aaxr+JrgYFSWAJIeR/gCxCIirpHjx2TcpDqxASOzOXjY6PW39ejQBGQi2JubnZBhfMAgcBIlNWAORTfHMbExsbrsIO+BYgCZPJ+qCcZV6QLt7a3SV2FwoxrwgoAZSXPHwAIDCVFWwrS1FRdP/fKF9cOzFE184ICzUdACQp23bt716oqq1SgCGgJeGHO4X2Zr1A88XusH6hWUQMR3APXUBwC4wHNFBNiPnJ8Boftq6++lIqcYktORe4pgQMCcfqbJ4QDvRV7Wlmp+zpy5LAO9vBZJpV+Z+lOvT8q0l/96lcv0lGZA2lDZUNwqOJN0aRP03a8nmvcv3+fCpuwJgOXKEg2OT2pMcl6Urpjl4J/+oXjSRqjoJ41n3YDRrFuk4rLoSJqKg7EeC3gif4PSO/p7rTOrg6p/wBqHe2dNj42IdU/CmZsUYA1J0+dEsikXYGLPO/h0REdJtG+wBDHI7VUcJHv+RkFYbhGQA3prYx5/o12JoWX1HvUwPQnKsuzbpbfv6eDA7xRgf/0MwAxMBuAzocDaq5cuWwD/QN28tRJrUMCIsvLKsQEoGXs4QVIv6DPY4HBWdkXl74QlNtevEMHW1LxNTWpndyBQVoTKADF1759e+3GzZtW+bRS8IpsGZ5VQ32DoDP9is/js+ITYjUXyLNWewGAfZPWUp45IAyA7qh/t6htgeL7DxyQGpf7xC+Ugk7PamqVIs38wKEvh8N4Jfb399rQyKD2aCjngGMcFpB2jM2M/9q6rS4tq88AWRdXVmzPvv2yPLh1564lJCXbuYsXVRAQWN3a3m6DwyNSa/OFv3ZhXq5lpqdpngaCMpZRWjO/MjY1pqsqBe8B0hwqoYLlIKSltc2WVlZ1IA0ERjVLv2JPykG58jY2zOITEu3hw3L5mgIqB7Daqaq2MydPSv3+7XffW2tzo6rdo5Cl/Z48fmiJScyHJfoZUAvPTPaq9DVUlUmJ8fKfZR7Bn/P582f2xutvWGHBVs1l+ABT8AflIKCfuefWrZu2f+8+O370uMVGRllD7TP16fyCrU6aubx1e9UHM7dkyeIiBIV6eJhg5OQ0hXl6nH6elmHLqxuyi2HOBBbn5eU4EG562jxhIVI/+5ufCvrhfckaurVwmz7r0qVLOrw5evSosqweV1TYt99fcYpcjo5YQf5Wu3jxNevvGxAwZV/f0Egfi9X4J1OCImb4gFPQ6fDhQ95iTMNSPfJMf/azD3SQy96fAzfGNJk6zKk8R+ZBxhdjFOUnz5Sq9Vi1cBCA3ck//eEPNjQyrH6LgpWCSbyeDAXWeuxxAMKMFfoFB3LMJ1hIsB5/8sknmgc4pOLgjjkLe5aVpQV5nwJee7q7ZJeBGjo4JNi6uzp0AAbc5ECOn3O9fT34fzq+sPiEMyfxrFh3mWMRafBZHMwxJzLXca2oySlOxQER98taSDzyyaefWUXFE6ura9zkJZsh9WYLvMQtsDnAX+KHu3lrmy3wd//Hf9yg2IFSmWZnraLqqc3Ozyk9lQUff082gWyk2Exwqg0sAHCgFCsp2mHNjU1KedOpq5+fNlFACQDT5IQTlJNCjxk5m102pChHOXVGLTQyOqx090wVCVmQh+jC0rIVF+2wGzfv2Oeff27xyWmCIABAgn93oFv1Y1CZrG+sSO2DMgwosEw6sJ/J7H5+elZFllCari+tCigBCbWZl8rPz9YNtZxTQIkNGUG7UuPxXRLQ/FEq+n/TZdZX121jAcC07qTPS6Hn+I8qDZvUaHeQijAB3qBocCzgk6rUK+3d8XIMCApW+tTa8pKtAgMJ5Si+g6KRQj4A37V1W6dwE16XrkBbm8f7yM8p7LS+bqvzs7pmTxT+hcE2PT1pS2PDFhAUYu+8+66KI2XnZCm1iuIsqyukAD9TGhgBDOl4BMvYKBCME2Bzsh/kCrQD+/dL/Xvj1g0peNjUhoSGK+3tWe0zpR4DwrO2OMoWgq41Tvrdbnmczc5NK8AmuDhz+ozt23dAm3l89BYWl6z8wX3BcKACRVRQEZ8/d04bb4I8VAS8J32HNEk2siuLS+oXwFUUg7koQDbWrK7+uRVszVcwOTo8ZIkx0RYXHW3T46N27+Z1m54Yt1BXkLcI1rqKJqGiRF2qZ7+x7qQ+yofVUVMKltIDN/zMzx/Y7viRAkuDKJjkClDqfLDUoVS2Jo0rQAWcUI3SZm4vDOWaZSPhDnSUiLJ/wMfWZf4qDIY60+31iuX7IAd+yleUYlheAA8sDQDWqjKU059+XI1e33uXcdk6OMXH8LrVn76Ue2/fd7x4HShKMIr6YcP8zT8w2AaHR+WzGOjy2PLqugoDMQcAU7DSGJuY0BhHr/34ySMphs5fvGg7d+0WgKx//swfxcPgAAAgAElEQVT6enr1TICjBEDJ6Rl2+MhxpaM1NjeqaAfp6N09FOAZVl/kOQNG8AYjJZGAu6+7W/0qPMrxzFMV5dBQBUkEnYBNLDl4bjxHgivUoARXzFMAFPwYO9pabWx0RNWCs3JyLLdgq3391Vcas0XF2wUVCY4I2nbv2SMA8tWXXynQWl1fs/fee0/9sqKyUsFeXGyMLBuAVRwyoTwhOOTZP39WK5U0897s9IzSbpfX1i0lfYslJqfY/fv3BEtQL509fVZp3Gsry5pDP/vsU5uaHLf33ntf6ihS+IAfObkFtrJm8nZD+cU8m5+XpyBVVidUecYjuqlRhxioRwFoqOUIVAEY+6ksXFCg4NgVRNXmXgFGACXjlcMHANBXX32l9FtSnYH3Omzy+uwSjOMpCXTAxw2vOtJuo2Ki9TxQ8KEqYp2gPbkGUlr5N6AR1X9JLQfc0uasAwS+AGXmFQL8yKgopQq3trbLF1Gp3wlxggYE0MzdqM5Yf+gjpMUDkv78z/9ch3Gkz6JAcnypV14coDHPMNehMAPgA8mAGvQVoCsHNsBg1Mn1dfWaGwCd3IeTKp6ruROw5fPRpA1QNTEPArFQT2ITQurzRx9/LP/Yv/rVrwT2SJWnHVi78BoFtB05clSfAfygPYBkjC0O906fOiWfbtqyta1dvppOOnioVJQA2ZbWZhsaGtChIvMn6zmV0r/44nN5RJ4+fUbKKJ4p4AXQQXuWlDhF0XhvrA4AdsxTwDJen5HheGMC7oAEW7dus+mpGT07nikp/cAZgAF/5/kBxQBYaNYBb/QlxjPjkrmcsQ6g2b9vn54L16exHRYmVS5AY0dJieUXFOg9f//7D5WyzUELsD8lOckaG+qU9s7cRREtxr9P0QfIof+Ulu4UzODAAgDEPAP0ZOxTRVvAJyxctjAc+pDJkJyaqjTxwYEhWfYAa4BDAHngLfPTq6+eV9o1kA0rIWAch0UAPvrpnj275XELVEYlzjijf1dVPbWB/l5bW12RovTQ4UM6OGS/xbNgf0IFeZ4flhwcXqAaTUtPs+fPngsy4vd9/MQJeXayRwMiO/6HUeqTWL6Q3UAfYu0E8mRlbtGayX1ER0ZYVkamBblc8nznIHrvgYNmZD8EBwsa1jU02vLqqs0soGqlqNCwwCTtT9XyxTm8SRecw4C8fKnyG5saBdQW5hd0WEBmSNnJMj0X7p+idIDz1994S0UY2StyfXUN9doOMbdxoN7c0qLnj7J+cGjETpadkCIc5SPKQ3/U09uLZV+DdQuwlz7GfEJ7MJ/ydeHCeY2xL764pP7IvMB8iY0NPvQsk9gFOWt+gE1PTlmQ21m/Y6KjbPfuPYKS5ffvW9XTp443887dNjs5ac8qKrWfy87P03zJ59CfGRMczrAnicPCYnrGBocHBfRZ88cnJy09M8sio2NVGDDAFWg7d5XK43N1bVVzQUNTg+Vvzdd6UV1ZZfv27dH6MDQ4oLamsBAelifKTsp2hn2QrKqCPNZDSn97h0VEcHATLABKv8IugnWCNYz9Ant/sjnIQnCsVAbVj9hvNjbTXzItJDRYRdoA9Kz5H7z/vmy1GusbtO5hRUH8wBqMirSqqkpzwOnTp7WH5O8UwgM8szbSN+i7tAUHVMQcHLbTPzggys7eIg9m5vLbt29rPkpOTJQqFDsT5lOe79DwoA4ciTeA6hx4BbncWiN5towl5hDWBax76Pu8jn0uB6i5eVg4zAt28z4okFGCcs30EeZA2oW1i/kc9ejOnbu0jmDvUFv7zL649KUOsP7u7/7PTV6yGVJvtsBL3AKbA/wlfribt7bZAjt2FW1cOH/Byk6e1GZmZX3NZrzpTmyOOFWm2AAnwhQDQe2DHxgbP4AH6aYriytS4bBJ5HVAFQJgTmtJR2QTRrBMKhpBHz6D8XEJSlWSconKm6ur2iTGJyVbTGycoCYKIk6z794vt/qmVmeTGhxiHk+oABYqBACfK8ipJu/GdxEFJSpQLwYC7Cid3QiEN6TQIOhaozAS4JSiOC5/r6/oDx6dvorsUm0q1f3/ZypEZbfqrUSPehSt2zrvS8GjDW2UVRzphULPB6G8qczeQku8xuXxqENSFEgqVICpoKgX4gJEV71Fm4ARKIaAxOsbCjwFc+fnLCDIY5GxkRYfH2Ml24ukACA1Tp5krgALDXU+B2UoIJd0Z9RcBMJU+lU1zrg4bcgBJgTju3eWWlR4uFQMuXk58noi+ONZ7dqzV4EPG+6c7CwLDQ/Xe/B8pyYnVImV4LS6ulIQhaAZVU14GBBkyMYnp6QUor+xUcYblM1nefl9Fe/hveg3KObCIiJsZGhIz5CAdnhgUMonAtCVtVVLSUu11o5WBWSk37e3tdjYyIhdOHfWsjO32MTwoFWU37e62mqLDA2T0tdvbU2BFeof+rWj1pH29oVPqwS3jtuo7kEqUiFDpwo9ClxUNYA3lKKODynFllAzui0kBCgXpO+lDsWbzj9ASgYq0xMMAbilGuV/AVGXFKP8HBWpH5XnfYWX6E987/KYBQQ5/cu56B/96ZvffgRElU4PEPVWpPf3QlSvYlo+t/rfC0bXTQV/JqdmraOrxxYWVizQ7bGVJTwQk5RuStAeFhmlww0K2nAdbk+wPCpR9gF6UVAwHgi0UBPhK/uw/IHFxifYydOv2NLyitKEF5aWbNu2YoEuLgFvMlRfMdFxKmZEKi4BEumDACpUT/sPHrbc/AIpPgj8mFOALoAeFG+oQFAyXr1yVV6JBDrMOYBcCm0R8KEY4fV5W7eaO9ijfkjAjI/eK2fOKCWW66PIUFpKmoJugq32jnapfkmRB4TQf1AcYk9Bnx0aHrB3331PKaz0G0AIQJR7wS8VKLjG3GQmOET6ugrMRERZdESUFCnxsbEab5e++FRqq5MnTxk2GngLFmwtMndwiN28fUeegECUj//0sdQwx44fV/DHnI0abGJ8TOBQHpPxCQpMgT2oZ4HT3D8WB6i/gBAEtLQLYO7Y0WP6O4AB2MohGs+FdqVPk2JNm3GQgjqS9OL4hCQdWAEK6U/ABlUKDw1RiiMqMN6bZ0LAC1gmNR0FGSMLtTcQiWJaVLqnaAcHKOFhkbIc4GAlLSNVY55AOxMrgfkFqbyAwVhxoAAFTqJIx0+Swy48Swl6uWfmJWCNigC1tAo0EgBfvXZNyiBgKCCV9HAgB/fH3IP6EZgGSCXgBkJyDShAgW8U2OHeAXfYJTQ1NXuLM4UoXR4ABHRj3WR9JA3+ccUTpYseO3pUwAlP1ffff1+B+3/+9a/t9rXr9hd/9W/t/IULXp/OEcEMDiOAToCbc+fOqbBPV1eHlJwUpDl08KBgKH2XIN4p6uRnU5PTgt18DkE9fRgAurN0h9ZxDkCZq1FicuhAezFvkdHB+ogyMSMtw/r6BuzDDz/UmPIVu6GN8X5FdedLmcaP8tyr59TPeC3vB1A8c+as+hVrz5HDhzVpDfT1Cz6g3KSv8Gxpfw5iUd7y+3gD7yotESRjzkK5hg3B1atXZPVAlkPx9mL1PfogvqtAHA5lgZeMV9Y51hiKtAGFGNc8Y/oAqrO+gX4VH8zKypHFD2sTkEuWADqMxVYI5ZpHtg/0gStXriqFlvumHbkGbCfwQGQtZQ2lD/B88KdMTkqQerh0R6mKkz15/FgAlPsFUuJRy3OlrUjX5dARdfGD+/eVgk+KOUCKz8hMz9AczAEUn71r107BI1S+FC9EIVlXU2NT84uWEh9toS6X7SwpFmyOT0xWnwxwB1pSUoolpaRKxUiKfFxiom3dVqT5i4MCCunxHEqLi+Uvz3qNhQfXzJyBup+2oO1R2V3+/nuB7lfPvSpgCvj95ttvVFSLgmvAbw4MZIOysiplvw54pqaU4tzR2aXDBuYE5t2tWwukJuUwngMcFMr4iNK2WE/wPPh87vvGjZsCZNhhMLdyffQV9rORkeF6DrHRsVoHAOLsLbEY6WrvkBd1RGioVN2JcXEqpgfwI7OAn2WlZ9jGyqotzs3rUJ51jf0K44P1BaCGlc/80qJNzc3o0J/5Y8PfzzLJEujutbbOLgvyhFj+tkJ5mw6PDklhzZ7w80ufaYwyFsJCQuUnPTw8qHvAoojnwZowN7+geYBxgbI1JjbeioqLlYUBjP+//5//ZE/L78k3PK+wSIcqrC3AbaWgd3VJYcwzGuztNXdIiP3rf/Vzea9W19bqMwsK8nRwxrgB9uOxjOKaeRVgiBLWKX6Z6Fzf+LjakYNJxjYFrtiT8cXBBvNe4datmpMA4PjGYqFCSj17VCxieN+MtDT1ASAmKn+Uw+xd2edzzfSx4pIdtm/vXq37+Nrih8o6g1UJY5yDVMbj3MyMxivXyOfzLFA+E7NQNIr1gy/eh33Cnr37LCI8TP3myZMKzTPMubL4sA2bnZkTnOdAajNlfjOe3myBl7sFNoHoy/18N+/uX3gL/Nt/95cbTsXhHKmGAIactrJJpOI7IIDNNukogA2AA8UkgF6oRUODQwRE2XgQZODTBBg9dPiwABwKNDaQCmTDw7ShxX8M6IfKiNRvbU7dLm1uhkbHBNkoZoJqkCqwT6uqBQtIyayueWad3b022tWlJ5ecm6PqyWwM2Yj6k3KMinTRqZrO9UKJfN6hq6vrUpby5Ut9JjiV7yjV7KWc23CUnBims/FB2fnPvn6YFpXC7LyZ4JXjA7pu/i78HfEbdVSmtB1fKEWBsXo9KqsAYKwDTYGbgprLS4JKANv1pUWnIrwbH0mAqOP/yPVxryHhkYJoBEBYqrKxA8QszM3Y8bKjqhp6YP8+qdTwV6S40fO6eisq2qYUPiDoyvKSzc3N6Pmh1owIj1Ql0E8/+0zqufycbDt+/JigOcAT5SnPm00xfWFhcflF5e4TZWW6N5RiSp3v6dZnxMXEqBgLyiiCBAK9AP9ACwr2yHeQjS/Pi4CE1EfURwSlKFxRouD5puIt+w8oWELhU1NVrfZITU7RiX5IRLgC3++vfi+lyN79++zSF59ZTXWlXXj1nCXExZmtrVgU/TckxGYnJqyu6qmNDvSbra4JWBGYEswIaKHEtXV976TBe2GoMCj/OdYF/El6IkzSRRXxAKcgE3+iMCGNHo9RwFloSJDaD/UJgAgVoYozeSsiA+eB1sBFB4IG6DnzPUUmfJXo9WEAU3eoWWCw10+UPqeLdAowQWWdq3yhQnb8FryFuORXK+Nc5999sFSFpLyp91KUwvjXbXFhxcbGp+1B+SMLC4+yw4ePK3WY5xwW4RRO2cBvd3XFVlCABQcLiKL2unn9hiwu8JMcHx21rGzGrcsm56ZtfGpC8AUrDIL/sIhwqYcZt4xN/ietem11XbCNwxPsHFD2STHY0qrq81sAN0ND6kMEu0+eVgi6EMyQAswDJGADpuG/CMyluMj8zKwqpgMIUSinpTnphoARrBoAiKiP6BcoSfr7B3S9eL3hxUvxBlRBpOSi8qSIDZYiwEcUPA8fPRQceoeKv1ExdvPmDcFE5lZSI5/X1yvlHqUhwJDDoyEC7sgoVYIGohD8fvLJx/K8+/nPfi5FGsDA5camoNEePnqsA4Oi7YUCOwSiqF9QWQGueMKAQWAs6e98ASfoW1wjqkkp9paXpALC3qG5pcnKHzwQbHjl9CtqH9RqgNH8gnzNyYwRCm7QzgABPpfCLajugL0lxTssKjJGsIb2Zi1B4Yaan6JRiQnxWnfwICZABfRg8dDY4PjOhYSEyZYAZSSBfm9vv9LXd+7aZRPjE1Jcrawt67mRMg4EBfjRT1AdK61/fEyp6cBi1KhcP/0JMIcCnLVjS2amCmsBYFCuEcSzLhLUk6ZN0asoeTf2616xE+BzgAO8BqUTCjNZLoyNCewCN1AOoZj0+VvymfQ5/uT9gfcE54DAm7duCTiWlZ2Uoh4FM2o2YAh9GDjI++LdSyEk5uuE+ETbuWOnPXteo4I9xdu3S6nHvTJfEbizNrAGDQ+PCgTTT5JTUjWeOAibmpnRfWCBQlElnj0glN/lHhkvjQ0N+ry8/FzrH+jTYRip7mmp6WozHX4uLws8M1cDGZzDAbfei74BFAFi8nOA77bCQuvp6dPeABsVYA7Xzf7hxvUb1tneob6HvQMHCrQJvrN37t6zN15/TaA22O2y5OQkqah5Dvw+CnD6E2sU0J19Ab6zzEN4FANEmYfoo6h3gd7sUVCm0SeZW1TsaMOso6vTxicn1M7FxSW6ZyAK45H1CpuL58/rtN84fuyYFMYfffSRitDhnQ0MZTxev3FDFgwUlbl44YLAMcAGRfmD+3d1KHng4EGtcdevXZflCN6jVLen0jZqcp4N1wQI5JAD8E8/X1ic17pDu3EdqNxUhC4mRv+Tvs370j6AR+YZnvXs7LTNYQuBqnB0REtDXEKCRcdjdZJm4eFR1tLRbr0DfVZSusNS0tLleUufPnTokA0ODmu+ZU6lPVEeMjZQ2/I5FGdCVQwcpu/iM4sXM8+H+VKF7PxIeAhwiiqurGrOGx8bV1YAYwOgj8qdsYICkYJlt+/cFbg9ffKk7duz2+7cvqW9CspegDmfzyE/z5x2YJ/J88LTmcMXnh9Fg7BFAHpxeMI6wp40PSVFViwxkdE6MJ2ZnLTO1labm5yyuKhYZcigHp+d4rAtVnuD2KgozTvYm3CNFGfyjXfgMXvleQ6F/P0sKTVF3qDD46Pyq/aEhVsHKdzLy5aQnCgoihoXxWRYZLhS0DloIq2fAz/2usyXba1t2usVlxTr/Uklx7bhxk2nn6Es55CZ7AwgLfMNPu6as9fW5RPKPpDDADJ9fP2DTgBIp81Z7yawuGltk/DAV6QPq6vQ0DBLSk6ScntidNwelD9Qf2fcASw5CAHQMifjBcx1cuB8+coVtQ3v72RoOcW4yMzZs3uX1iXmAVWfn2VearPntbXyQT516qTal3kIIMo8hbc5a18OfTAlRWnt2G2kpCZrW4NXK/MNB1p424Z6QrWOjI+Pqv9xH3ieck30YeIeCraxY0Jpi0UKoJ9nzj6HOIE5GRswBCGsV0B93vOXv/yLTV7yLzye3rz9l7sFNgf4y/18N+/uX3gLnH/z3MbefXulblBKtgrl4HOI2mtUp9MoI5w0+CxtVkhFJxVSFd3x5VzbEPgI9YQIVAEwgAEESARAnOxyis3mk3979qxWf99RUup4Es0vapOI4fzExJQF4w0YGGD9gw6gq6l9ZgMDgwquHz1+rE3aPlSJC4vaDDW3tumzUOSQ1oZ5PMGKoxR1/BABogEu/EKBVc71cQ0Ei4KQq1SyXxNscVKJvV//bfX2Fz//4SWk1v9/gGggij3AEzVwHN8xB3b+CIjibcrnrywqYFXVelWFR30T7qghxsdsfXFJ8NQpjrP2Qyq/y2WesAizdT9boKKw/ClRGAZYZFS4UrepwnvmldNWXFxkfT3dAjm+L6CGn60p/YoNMyleqGgzM7N0rahgnj+rscWFeXvttddUVTQ6JlLpdm3trdbd02WpKelKqyO4IFDiBB9oQFuSngugrKp8ajU11bZn117BTgJ6iusIBiQlqVAW6gA2yVIY24bUMALIK8vW2FhvX315yaqqqwRH3nrzLW1yCXYz8HlcXVO/BIhVVD61v/8vf29Hjx23k6dPakNbXVVhk+PjKrDU3d4mz8+CvDwbBm4M9ltHfYMtzM2JIfJ8SB+k7SGBBFR+2CHgG+rnpMnzHFSsaMNP/QfyoIJVXi9XTBhQnJKqKP9RfEQpuOT2N0+QoxQlnd7tDhSYxfTfKbIUaAEUXkJhSCo9f1dRLABpkBeMkl4PXEeC6jY/N2Ml2AGgwHm8RuUxipLLC0R1sbTmD0W/HODp6+deaOoDpS+AqLenkD4vpTTd3N9GhsYUGA8NjloS3sH+AdbW3qmq7pHRMRaXkCjlCSmbCcnJUnmieGTMdXV0WHhomFKCCZI/+/wT6+jutPOvvW5Hjx63sbFxe/DwgbV3dqoiPVWTKcazuLisgI7nQDBN8MqYQw3V1d0jRRBf9GH6we49e21qdlqBDF83b94UhCwpKRUoAagRpH3ypz+puuyePXsVUAEgmAtQgeENSYosgRP9GUuH0NBwgX2UgYDs6OgIW1lZtPn5WSnQqPQOPL1w4aKVlZU5CsK7d6VYpm8zBxKE9fX1SrVy6MgRW15b1d8jwiIEZzggophTdVW1oM2J4yekZEThOjszZa+8clrt1NrWYnMLS1ZRUWMT45MK1C5cOKfCN6j+UN4AQQBAZ1555YVqEc9PgmICWpS5zJWkVuI3CdDjmgk24+JjBTSYC/AenUHZNzmpQBxghIqNIJ3DAq5ZsHptzam83tqq9yrctl2QAgDNXE96NKAQ8EvlbYJOICogFihBqj6KzfKH5YI7oSFhyhbweU9PT07Lo660tFSwjjkIbz7WLF5PESCC8u1FRUoLpT/QX/hijgJQ8LsouZ1iGv5KOcXWxRPskbc198B1MX8BcgmCAf8czp0sI5MiREo70jdly7IwL2URhz2spaxVw0MDSm2lLQCyeNzy7xxI0b4oagEq9EnGEmoyPocUeuZIYAGBPxWl8b4FqPN62hTvWtnXzM1Zf2+/1t2k5EQVhQGe8FqgCUE/MJMDKEd57qwhqAHnZuasq6tHxcRQUpJK3tbWbmFh3Fuj9fX3C5Zw7UAUZgjGGBkfEZGsLcH6LA5u+nsHHOV1VpYOOYCg9JebN2+pHwB7+RzHFzZCRRkB0lwLazjWDShKmQ8ArYwbXgcY5BlzcNDZ0Wmd3V0CeQBIINzZs6/Y1MS4Dm84ZKKQH3MCVeWBl/R71jDsEuhTqJqB1czpABLWPA5gVDySZzwyLOjBGExITNCeYhW7Cak7IwV/qRLu+H+bbDSys3IFQe/cuSv4w2fyHoBSPNi5d+4NRRzp2qxb9DUUxYwd1hQsVygWKL9XfzIKgmXLgAoRSwraiCwdbA/4OXsKDhV4r/v37qqYFvMK8w8eoVTdRrUHXASK0Q8p4kSKNMXlGIelO3ba+MiIzU5MWltzo1SjRSU7pJAmM4ciSHMLcxYZE6uxW7CtUOMqLj5BcwD+3BxOUtSH+2U+oc9Gx0QLfMnrF3/5YKcIGlYTZJugVuUe8dUF3DPP9g8OSKHIgcLhQ0c0fkhjBq5SHAmgTso7BzLYZeCBXP7wkdSG27cVWtnxY+pzZCTQ3/hsgCqgnn0UBygAVw5JUY8yH9AWwDnmCQrx9Hb12LXLVyw1OdlKi0ssNiraJoZGbWF62rbm5VlIULB1NDRaRGi4DppY38cGR+S/SkEp5lp2BaS284VCnMOGxNQUAXEU96zPMYnxFhkTZcFhoRYaEWGBoSFUjrQNFOptrfLpz87LlWVBUIhHcBVIjwIxITFe98I4V4G86Gj5+iYkJukA4vGjx4LOfOXl53n3X/8ve+/5HGeaZXdeZAKZiYT33oMwBEgC9LboypFdrqe7qqunrUajGWlXZmI3FLufNkIftRErbWhDE7GaGGl6NFPdXd4Xq2iqaEALEAAJ70l4773Jjd95M9mljZl/gAQqGGQBicz3fd7H3Hvuuec4skzFO0rULYH0A+car4fN3tnVo3Oa/RAZGfYr5uHrb7yhmJnXsObQNcWoqAvN1zUM5yJVRGKc0aanMwtzJeZASyt62L0qcHHWsT8SpwHmtgc1PWH5/vCHb6j4CLOXYglFvkMHD+hcIuYcHhwQQQEtUOZ0ZUWl1i7yEsSKly5dtN6+PmnQFu0osSNHjlpbS4s6CQCQs7IypJF8795djT+AOMSPjLQMRzPUFab9FOM0CkXsYexr6ISzjpn3MhxcWNTnccYw1wF6iduYnw8fNpk/0mHd//KXv97GS57xfHr79p/uEdhe4E/3892+u2d8BF5+/XwgLSNDCQbshRFaRVua5cKLNhBtQY97+wRsERSQRI6NAVQmCADD+Xl0eNR8fq8CTRJpklpYIlTxE5MSbG4WF9xpJTwE+FTTl5YWlWzRgpaXk28bWxu2ur4u1o/b67X4xESbmSPB3lJLHgEYTpy379wRE+PA/oMyePnkk0/tu2s1SmIJWPiC8UPOQtV8fW3TAVJo4/V4lPyja2nmtq31zWBLO4w6XNyDbce0ugOmwv4DkAJg+ke+BFCGWttpmZc+46YATDl3Bw2O5BQPIQ9gU7qUjqv85uKCBbbWgu3QzudExsVKJ4tkfXBo2BYmJx3d0yct839giEKx2FpD2sBtnugoMbbAwZKSEiw6xm9Ve3apTblyZ5kYMoARtNzBTOGCaO+OjY1WolFXe18BIQkIiW3NjRt2+/ZtS05OVPD6wzdeV4JB9Z4AnVYrtOWuXLqowBFDktSUdLWtkRDATKNtDeYHICosD9gLsOhIXHgmuXn5FhefoPsOuYOTyDAfmRtcM4Env9Mr85dUtQNjstDYUG9T05MWHxev502LK6CcmDAxMU6LbjomT/0CZPdVVyvp6mxvtf5HfUp+ctPTrLezw2GBLMwJ8BS4jS6rAOiNJ13obqlpOoBoSFXW0Z4lJ9/S85IDvdulVmwZcwVoiHaMmQBBAUZJ3mNjohz3eU+4xtpx2Kad3gFDPb4IfR8dLIB83veJzij/loYoLfQYLgV1RQFImSfu0B+0RoMgaIgxqhM9yBgN/VM3EHKpDzFF+TvIHg3O6RCJlLUDcAzYhKHR2sq69NHQ8+TvL778UsyN518+b1HRMdLZSk1KkVs8rAoYl1mZ2QJ0SBZhzmTkOqY8OLrDRqu9d1c/z83Nt71796u1PiUJV+1Ne9TXK803mD+ALLQLkijCSmbf4SsrN0cSICQ5MJdoa5YpA2DqxrpAJ5gg6PLxnhRTABzQRgTgx1wFdnNPd68cpneUlIhhTSJHssSeAssZRh4u64CM7InsjRQRYJYCNC3O4/TbYl1tbVZYWKBWUhKqR3091tbVad6YaJudXxJoSPvdzp2VdvzEcwKQr1+7bpcuXdaeCgrZAEUAACAASURBVChEIo45HexVgAbYlk3NzTY3v2hrKiq0Kgndt2+vXN5d7jCNN0DQ3qoqa29rF2hIUggwRPEErVRAPfYMTH1Yp7DKYFciSQATx+vzaM6HTG+Yi5ho4TB89sxZJamsWd4b1i7gACAz4CL7NvsI8wLWv8DJAPIAq/ocdNvQA+ZZ010AeAWwBkuVvQK2KEAe90MBZXlpxQJbYU9+FyYVerUApoDnAG0wvfdUVT05DwAbAUphJQKawVDjWQEg5+Xn2gran2PjNjE+KcY+bETmFtfEGUWyy/LYWN96cn9cP9cLmADrlNdc+Oor6x8Y1N7T1dWh9vN9+/bpWrkGdUKEh+s+cvNyZLSFPufY6Li0HTHIYV/ks2DgIReA1i7sWPY99gbuDyCMz4RZirlg/+MB6+3tsdk5WtZzdW8A9JyxfB7A34WvvrbBwSGx6w8fOWwpyWkCtnEPpxjJ92FE8z48A/bcn/70bSssLHK0JZNT7MTx408KYYwNc4i28syMbAEFAA9cJ2xPmNTXrl21jo5OrRe6Sdj/NU9WV9U+ztpjnqP3yHwDjOPeYPMBagBMwGo+ceK4tiKYfYw318Y8JZaA2ZmWkiyZCuIWuYNL0zBGTE/OIN6P+ctcZOxHx0alJ1pYkC/mJu2xZaVlOq+R/2BtAaCi/wqYzD4iQCkx2a5+953YmbQbAw7xrNBpJU5iX6FwzHNBZuE//Mf/qGIk7Gra66/fuKE1i3Yir2VuwZCu2r3L+gcea91w5sGYRA6IM5YOFwAw7hdwiTWIdAfgIEZcFLVoL2ZucI/Mc/Yo7oVYDcAIZjYt/xQZAa00JhOT0nReX1k2j8utMx2GP2sBeQQAcgoN6PZ6fF7tDcztV159Ve7hrCOAUcYYrWDWHyA4wDDsVp451yOGvcule+C5cSYzPzkr2X+RDfno0090ZsN8Rd6BOYsZ59DQiH340Ycq/rz+2mtaS7TmM6dYUxRekcQ4cey4zk8KCwDDFB4AQCkg8Cz47Ed9j2TuyPNCWgTWH0AfZwPyCjz/0uJi62hptd6ObttcXbPKsnILR45oYdG8rnAbHxgynztcBTGeE0A2XTwz45O2tbauecL7sv/AcgU4zMzJ0lnYN/BYclTxyYkyF5udX7Cs/FxLyc+2VVfAPH6fzrGltRXr7uu1G7duWf6OYquCCT8zrbUWKs5xjlGcakWXNi7OdpSU2t0797THIC3Beod1yRogJgK473v82IpLdug1dARUC0jNULs3LEfek6IcBQIMDGHbsl4pOrNvHTlyyPLyclQcZO1ScKPQWbqjRGAn645rgblOnI/xHixV2PAwwHGo90X6dfbzfJHYIC6MjolVwQXda4o8K0tL0sgPDwf43OHo0U+Maq0TY83NTgsk5dlSkBudnLSxyWkVzQDZyUk8Mm6bkZY6+xexKXJd3A/sVc475gVrKC4+ToaKzAUKG6yby5cu6Sxlj2X8ONfoIOHr7p07AkrpECBuoDCNvi3Ftn/7b/+3bbzkGc+nt2//6R6B7QX+dD/f7bt7xkfgf/0//vcAyRyJCIEKCRUJOAktrY8AP+mpjuM7AQtJBdVkggDazTA3oqJPMEVVFlYJgQZsGrGgovyqLJPY8LuwFpzEZEiACnpNAGEE4DFx6BBlWP/QoEBNtOFwrJ6fX7TMrBwZB9Q3NCghoUJLUAxgWldXb/UPmoLtWRu2Jt08nxIInOUxYZJZTBheMo5pjtMG7Li8044OSClwi1Z1mK+4iQNiwgYUW/AflxFVSz2RNrqhcn/HTCnCackHHAt3CUCCeao2+XCYoQEBqVsbawIyYYDBZttcWTV/fJxlZTotiwCiqwuLf2CIYvgksyfH8X5rdd3CAi4Lj3Q0QB3j8E21Z29trdte9ODSUqwgL1ftZTAOCZRpkSdBoR0d0yCYobAHaHXie9mZWdJ1g3GA0cZP//intr96r1rKaVEF1WDs4RTDTKHl98HDBxK831FcosAbZjBtprAyeK67KncLEIENihwCzDBkEgqK8hVAA2aF9AT5PtX7tRXYvVsC1qNiomxhbk7tiCStgFQL83MaY4JuWDAkcNwjCTkJCQYTJO8kl4ChJJYE5dLY6+4y18aaTYyOOk7zapl32sWjIiPFAoH953aFGTNA3N0QvqhQ2GFWOsAnmDoGSmgfuswj6YYARI+gjMKGQRrmhRgrASxHRfstyueVDi8JPWASCSOgqdeHPqwjqUAbLSAp90Wwj7ao5hWfETRZEmjv9jkAqccX/D4u9K5g+zwu9fwb0P/7cxnkNmjEFNIRZXEE5XTFlv6+/i3rSGtBiK8F1jZsZHBEBhFIJ5DoBcLccp9HWhemI0UF2uFVJFlattycXJm/0HrX+OCBmDI8y8joKJl0wU5iLAEIaIfnE2GSwFQn2VNLa3qG2ueYr7C4aHfj2TO/YBjjMg8bCuY6TvUkNQ0N9do7YNXAvANcEni0vGwD/Y/lisveNDeP4VG+3p/2eNYGQATzCGASTVI0L/mSNqiLduRRtaMvztM+PCqyLoYlpTuKVKTAHZh2zNnpSUvLSBVLrv5Bg3U86rf4FJgp0WJp8lnMXZkDzS+JIQ+7hb0ZRiuAJ/OcL9bvvXt1Fp+YrP0EMJeElrbU3Xt22VZgQ4k7c4oWyeXFJbHn0NJjHPne6Oi4GEY5uVnSQ4XlKdAiMcEpbE2Ma70ArrFe2ZP4fn//I43h0cNHtKfeuXtHzMODhw6riOGAEH0CRTHLuFdbJxmA8+fP247iHWLM8vlIdyArgTYwLso8ewAsph3jAZNp/74DYnXS1nj3bq3du1srqQnMc4p2FNqNmzUao9dee01gE22mtEZXV1WppbelpVn7EvIe7PMANCTz7Ldx8bGWlZNlaSnpwWLfmIBwZAoACXjOMOMAExPiEzV2MP+cFny3wBHmFtqHgAIAQzALARaZE1zn7t2OJidJPdqtFJwATK/fuGaFBUVyguZ6KIjAlgwBnswrtf/PzelaYBTHx8aKTcX9AgBj8Nbb3aOzF9YgTKcQqAdLjH2PueTzRoppCEuvsaFR9/ejP/qxFRYXWc3Nmyoeou2NzuTlK5f1eTCqYJsCiAB20BL74GGjffzpxwLeGOPkpBSr3FkpthX/wRymVRq5HNYLY0MskZqerrZbgBpAQ84VgHpYXwBtxAIU4/hcwIrDBw9pXknn1ePR/OfzGAt+zvoEUOwKunKzt7PmGTvmKucBgD6gMp0QgHyMDf8PwMQck6REUpL0LDkrtEfU12vOMe4/fftttS5fvX7DDh86LF1cmIxoxAIgO6xa51kAvACSAozAMGcdYpZ17OgRXW9IDgDAhs/hDOb67929Y6/84JwKgOw3gHYwLB3DmDExksVG97GOHO3T6zeuizF79OhhaUoCEN28WaPzAMOXmdlpyS1UVu5WQeOdd96xa9evW8mOUjmOHzh4ULHJ9WvXJGOSn5PrxD6uMAG58XGxMlmcW5iXRjP3TOcF8RxriBiP6+X+Yf0lJacKuAdQ594Y01BnEXs4ZyqvT0xOsrGRUQHhYnQiPbK6InO6mps12vdChnCZGVkCWikQsK5YU1xjyDwNViYxA0ZMhfn5WguAXVwDcQvrCQbjnqo9+pwbNTUaW9Y+Or2sJbm/+/zSWX7x7PN25OAhu3X9hoVtbFlJUbGlxMbb+sKiDXR2y7xydXbeNpbXLD83V9IJyG+vLCwJPEWTe2Nt3RKSEzVXBWhvbantPTE52TYsYKsba7ayuS6WMVq3scmJVrK/ypZdmzazOC/zzpmFef2539BoCDWdPHNaGuKA2hR5YE5jMsc6uHLxkgqIZ84+L7Y25ymgMgzQ3/ztbyTjgywS/w/wXLW3WrE2Y03shhTF0DB7VLRlZ2dpn2deErvfuFEjEJX4nd+JjYuW1i0gIQcy1+OP9AflMsa1d0KgYM9hD0SnEyC9taVFBQfOTfZv9gLug3Xa3tYm48im5lbNz9IdxVZRXmYT0qLus4L8XEtLS7aRoQHlHHGxMZaUGG+5Odnaxzibyyv2mC86Vh0k7LnMk4K8Aut7hNlcvZ4T8hSc68x5jNIwJmOPYH8FwCa+pxuHIj4AKXkO6zjEHOd+0It2jPkaFH+w/7CPURonx6AT7o03frSNlzzj+fT27T/dI7C9wJ/u57t9d8/4CHx5/UqA1iYcbNFrIogsKys3n8erdj4CA1pGSLLRPUSfj6QlxAgiQKNSin4ZyTSsmIxMR0uNJHR6elKJIUEyySBMBGJvJZvjY2K+ZaZnKzAhaCPIQZcTgw2fP1LtLFPTM2KPYdADOEJwQ1Wfz9jYCNhnn39pdfUPxB4BzJiXBhE4TriFA4C53AoAuU4xOAE/pU+ILmPQvT2AwzivQUfUeR1twg728//bBr/3v9IZDQJJ/4OGqFrf6WB22qYB9Wiv5m+1yevvLf08KjbaYSQtLIq9ChMQ9hDXPD87oySe7/GlawO003uHW4TbI/CAoJWEG8CFMcasxxUeZsePHJJmHG7ocbHRtgEAODmh+0ZLDO0lBpXgkOTz4kV0+/yWnJhkt2pu2sTkuJyF33zrTXv+7Bkl7bByHH3NgBgBaJGRpNEmReKdnpohlhegGJV2ktPo6Fg5tfLwe3t6xbC7deu2WGy7q3aJUQKrifugUo9bKppp6LrS9g5LDRAdsJ1qPUPe29NtdfdrrbS8TMltT3e3wFaSkcKCQoFHtLfy/zxbMRmWFx0X8Lw8i/L5rLH2rvV1dSrxJyHt6+4RSL+6smyrq8tiejqN58685Sk4/4+xEvgmJlpbSkbRw+L58CfChUwC4DrJ0qYYDzjPO53tLrXlA3L6vV6L9vkd9qjXIzd62KGRPo/5AEHDQ4AomqIOIErwzvMCGKXFHvSNuRfu9porwucYLUWEQFF+Tnt9EBwNtdI7Pf/BuwkC/qKABgmk33empzDgaD8E3ekpAFBRADgFZA3XvEVHcGh01CKj4iwmLl7/ppV4cWHZerp6lHiiN1ZRUSmW8p1bt21mbs4CLpfl5Ofbnuq91tNLS96amJLCXgNhAqVgT8Kmu3PzllggGHV9/fUFGxodsaMnjtue6iqBLbBqAdUBJPoe9YmVCnsUcxQSNEwhSHwA/3hOzh6yocQ7MzNLjGJHd3LKbt+6pfnGa/r6HguQZQ/bt3+fklLa/3KyC8SK7uvrtcGBR3pu6NR2tzdZdJTXykt3WMvDekuI9VtxUZ7Nz0wKgKPdEcamKybJCnbutZGJKbtxvcaio+KkIQmLh/2KhPGrCxckM4GrMfOW/U+6zLQVDo/at1euSoOXpIzkF1YLLr2P+h+JLcXeC3sR4xikL2BIaj3k5krqAIZO8Y5isUlhqjFvnfbXROkb89zY73GpLyvfqcJLQ/19tR2WlZRKbgLHZ8bp6LHjwVb7NTkLA0ADpN6suWXjYxN25NhRe/W11wQIAJ4AGE5NjQs4zUzPVJs77GASfRLPtvYOuZjzTHl2gOm9PY8E9LBfTc9O65ygfRa2Iq3J7EOYgaDPClAAiEQi77CTnJZuni/XS7Gur69HQAqgDefC/foGO3rkqIAs3J4BOkjY5eKdniF2M4xGngNjwlhSrAPMRccxOSVRpjmAbuylgPLsg/xJSk6w0tISATsAXGjt0mVB0k5bNExV5iNgHqAH5oSAabCsea60wHOOAAbxjHaW7bS2ljarb7hvx44d0dylyMBZDRMUfU3M8divCgqLVagCpOBZAGJERkVJ85c5ADjNGNHKTaEAdhf3WFpWJl1V3pvzvKn5oQBDwBNYk7C4uU/YU4CWIcfvY0eP6uziPmhBB0Cg6CmWY+09PV/OdZjAjY0PxHwE1NxRVGyvvvIDgW0w1OhM2VtdraJL04OHKojxvGGQYRQ20P9IplsAlTAY21rb1BEAC3Tvvr2aMxTr2J/USeKJ0JkyMDgQdGIPiFVJnAATGcYqmogAI0eOHrX4pES7cvlbyQ6EmLowMrlPgBgYdTC/KRRwJnEwAEhyhsFqpLj30ccfqzX71VdfU8s8awNGLRIqrFXiDt4TKQ+0UiWPsbigeUibPAxUng3PIDsn1+7cvm2bWxuWl5tjaWm0bPutq6tTLOfQ/grjmO6ad3//e/vsyy+sctcesd3j4xIcOYamJjtx9KjcymWg+PChwPqiHUXq9qDozJxmP4bVCyOz8WGjtbW32umTp7VeMLBBFgDwnDFkr4B5jvwEhQNiJ9YgDLxXXn1N+x5A68TYuFh7K+urjsZxmEtzHQCV98nIyJLxJtfIPgtgh6kSgDZgFIUa2PKAykcOH1Hxo7WtTSZKrGUKn4wl50Fbe7vuhbVDoYa5jkkdDG/mBG3uJcXFlp6calMjYxa2vmmxPr+Fraxb+MaW7S4vt/zMHBvs6rGZYUeSgkJYRJhbxWoTIBYvsC0UL0IASEhKsJj4eFuj6O332/TcjAr8q+trNjw2ou6A0kN7bNUTZuMzU5acnmZtXV3W1tFhWfl55vJ5LD4pSQVJWIkwdlubW1XMYG+bnpwSu5OWbeYy988ewRkFcEf8TpzHfljXUC9dTeRWANiRx+D8o90cqRrY8owJ652xJY5++OCh3b57z0p2FFtmZrpNTE3oHpkjsECRfdhZVi5gk6IJ64+4HVYzZ5HX55MhHM+QYhi5Acxv5iVnONdGQa6rp08gM3MyJSlBZIAP3nvP5ucxz9phfd2dFthYt8JCRxqCwgxxLPc7u7Rq80tryjV47mOjYzJuS89IlcYuBSH2Ac6XpcVFrXGAY5jG7P/7ZYQWq33LKWD5xTQF7OdcgPjBOPG5APO//d1vFU8cO3ZMr42NTdBnzs8v2b/4F/98Gy95xvPp7dt/ukdge4E/3c93++6e8RH48MIXgUDYlpLljs5OJWWwA2klIpGDRUNwBHsn3OVWIERbFewOkj7AMJg6ACZUhfkZSSe/TwsrgTqbCO1sfDnun1FqG4XJA8BTVlJuo+NjqoSTpJE4oVEKMErCSAUX9pfcYpdXBGgBIMKsmZ6es9/85u/s4pVv9RoCbwIVwJOpqRkBNZi7uNy0s8PYdFh8MNYc+ccwBwSVWVGQ6Qn7EqAU4DQImP5j04TfJyEGoeO95T65CdDpBMdb67Apt5QkqOK8vu4wVGESwvBcX9Xnqj0/3G2eqCjbWFkVyw3WH+CmWqVl2uOwV2Gg8G++t766blsE7kHmLi36/I4E68NdVrV7p517+SUlVFTecTwGhCUZgGWJu3F6mqNtyLP++puL0u+anZ6xK5cuWzjt2x63vfDCi/b2T95S0AtIQEsSDGGq8uh80s6ISD9ABM8f4xYcqyN9fltaWbWsrBw50ZMEwUAGzLtx/aaVlZfa8RPHFLwPDQ4oIUUzDzYKeo4kNLBUaJcHgEGPDBYAOlcAWEwuhPBJhEhCmD+0ReJYS/IIu2jvvn0KhmFxweID/EceAibM8OCgRXq80m9cocXU7ZKcAIy+tqYmtW/xJF1hW45XEUxRtERhVcIAhakZBMRhQzIPmAPoiYLowdLlHgCkAwGYvfwM1rFjuORxR5gXzV2vR23IPh/tyPw72F6P5qjf5ziXoyUqrVE0TgFYw83t9QTNufiZ18IBRD0OIKrWedrq1UIf1BgNMUZDIL/YnyEBAABRmJ+h/zeBe0/ootwyv7/FOtl0nOo3QS2DeqU4Pa+sSAutvb3TJqZnbG6O1t0VsavKK3bZ6NCwnitmP7B7JqbnLCk9zQqKiwV0X/jqC4uNRxutOtj2F2uzs/MWEe4Rs4R2ethI5aXldr/uvnn9fnvh5ZfEXAJkZy6ENBZJIgEQaZH77IvPZNaE3AKJPXpyfB+QiyQOwCcxMUl7B39olWW+wE4EkIFBV3OjRsk0ySOgGqBoW1uX1dc3Sf/syOGDtm/fHltdWrCrly9Y2NaqHTqw15bnpm1jbcGOHztsaSmJtjA7ZXiuzS0uWP/koiXllFoHmoOP+i06Js7S07N1L+Pjk1ZatlOthbRF014IK77+/n3tTQAs7W0dMhoiyaXtf2f5TjG8AWFwBub1MKMA7HwR6NC61L4LmEFrPusXQyBMW9D5S0lLcdhfa2sCF9GTRFsOsAIAjHHgPZoePrDR0WGr2l0lViag3cjwsK6BcYFRA/BcV1er+UprNOfDo/7+J8UwngMuz7l5uWpR5lopvAG4ff31RWlGA6gCGJaVl6tN1Ofza/+TRuDctHV0der9AV0AFZlXwyMjYiShx8k+R1s0bbwwg3huJNRoFwKoorW5urYiYIy9gv2jualF40vbOuPKvgPgLG3ENYfBCOACCw1gE5ANjVqAPwpZnIGAzYwf38MpnoKPA2w2SA8PcAZgAxBtfW1Dey+gPKxA5FIoKIXmIuck0iXPP39W9wUbHzfm4qIddu7ll1WcoF2YghDgB0UmNIkBAvYf2C/zLQoT+fmFAr25DsaUQlVcQoIVAVQMDdnvfvd7aYCfe/lFAbuwsCjgobPIGAN64DQNWxH2P8yv2tr7KnS98oNXFRs8fNgoNi3jjHYm48uYAn4PjQ6rnZ7Y4He//71e/8tf/Epg/+dffKF72FVZIT1zrTmvz65evarX0dLc3tGus4nnwhg3NjaKNZaVmSbmH2cercXs/40PGtXaW1Vd/cSYCqYg+zXbNc8N0y/OfgCRBw8aNS/RqN5ZsdMuXbpk3V1ddvDwIRnFDQ+NSBcZsJXn/9JLL+keHbOqcUkG8PkAPTw3AGxaddmnYSSiycp59NxzJ9S6C6u0HR3IxHgrKMh1uhfQQQ4EpEeNcRV7KfODawOQB/QD5OM8BCSlQNzT06X3ZV4AMIk9HhYmEArZIZj37/z2d/Zf/+q/2s//yS/t1MnTMjPkvGSNHz6I4WKG3bhxU/rHGRlptr6xanv37beq6iprbm7VGsCVnIL5J598JKMp2NFvvP6GlRQX2f3aOumUUlxlDGDQE/cxHz/97DONE3q8mCsx51nvnAHIpQBIIWFA0Z3CLfcAIEe9DbBZ3UTDw45RlDo7Hov1yJ4IkxnWO8Y+sMMBS9GVpFgAGM+aZu1jzkabP+xu5jdBA6x1AC5i2tHhEa399KQU62pps5FH/VZZXGLR4T6bGhwyn4VZnNdvM0Ojtjq/aDFezLCIU/LNFx5uawvLinHp8AiZKfEZAO/oiHr8kTY2OaE2/rCIcEvNy1IRc3Ri3HwpcRaVkWgBT7glZabbZliYYtkHzU12+uUXLMwTIZOlil27NT+Jf3t7nY6Byl2VuhfWDcU1GTO60Tw3rR9+zjh/+eWXdufeXcsryJWhF88RFi3js7ZOUTBVMR0FG8De4uIixXAAjIDJ7G8/eevH0immoMLX37/zjuRa/uTXv5bx39dff6M4AWkDTFGRAKFIwTm2c2e52v3Zb1kn6PtSfAZsZ49aWFhSXAhI641w29HDh+RXMD4+YsMD/VZ797bdvH7Z9u2tslMnT6pgiA78xNSkDY6N27Wau5aWnq24kfclIhmiQ+Fxn/axt958ywoKS2TcND42IimPDz74QDHgm2/+RM+N4mvIBBRwm/0hPSNTa6Szo90iIrwyCvviy8809375q1+Z1xOpfZViU3//gP3pn/7pNl7yjOfT27f/dI/A9gJ/up/v9t094yNw+cZ3ASrYY+NjT9wd0eojsIMplJGeKSYE1VsYC1TUCRYAFOQ4Hx2ltrLhEcwdogT+IKJOAgmACdA4PjYqMJIAg0SKRLGifKfANfSNxLdzuaQzhskHbBF/TLQ0jwAFacnitTAV0Cwk+d3Y3LTY+DhrbWm3Dz74TDp6tNUAdpLoSSt0c8NWFpdta8URlpceKBqeQXd3khmAls2NgCrZYl9itEELfThAoCdouLSheybgA9RDU4ovd6RPLe+BNceoSPqg/A6t5LD2MG1aXXPcwt0utcOL2QkQuhEEQYOAK7+LdpjDAt3Sz0PAKb8rZqtD5TSXx6MgDlCABGp1eVX36hg3casB86NPSWu1y2WFBbm2f3+146SZni4zE3RhV5eXxcLMyc7U+MICgeX7zu9+Z9evXrOSsjLHoIk2ra0t27270n72sz8WAEKgiKnL1W8vSVuqrGynkm3mBLqitGUBWJKkwM6jNRTmMQAFGog4DEdHResaAa4AGAiQ9QwCJgaXktaJcZkqkZzD+jx95rTYPSQHnV1dujbarx3tyDBbX2csNsU4lu7c2qplZecIQGUOk8wDvsJGBWChXSwtPdOuX71q//n/+U9iz+VkZNjG2rKdOH7M0A2tvXvLAptr5gWYBohGegHwfCtgEcE2eZ4NSYQAdkDvjQ05IMMqIhGkfR6wFVAVXVISWhJfj9ttESRP4RFigKD76vW4zBPhkukSiabPy/tu6nuwjWV6hpt9uNvc4V61x/NsI7w+c0t3lDnugKABt8eMtnquLWS2JD1Rh1mqdviwkAkTFxfUEw1pAzxpow9qjIb+P2ju4dA4nTAhIKDfLCzCY5ury0rGAM5gS7U2tYgZfOjICSsp3Rlsx560cH+kLa6uyrEYiYy7d2/LWA0zHpgaPb19cs7Flf7AgUMqlmCKBIN0lUJAuNvyC4tsanxMrBiAG8AzWmDRk+X+ZmbnpTWHnh0aaJ9/8blAvrfeeltrnL0PkJU5zXqRezDfHxu11OQ0vYYEFCYMIBAMHBJ+9G+9vij7m//2G7Hpfv3rX4pJMzM1YUvzs7a7stw84Vv26fu/tQjbsIrSAouN8lhxcYGlJMZbQmKSbYRH2Y36ZusfmbDCklIbHB6zCI/f5uaW7OLFK7Z330FLS8+w3kePLdLrl+wEBYyHDxp1T7NzCzY1NWsRJHDpadIKHRoYsHu1d6ywqMAOHjwkIBNGd3xCnDTfWJ9ff/215eflWy7Ml9UVi49PFHuquflh0IU7Q6wZxoMkE7YcutKOjMegwEeKOO0tLbZr1y6HYTQ/bzdrbuicAOB0THOYB8NKTGFxs78AsLB/sw5pZYZJjqkVixNSyQAAIABJREFURTKALYCqjz/6WG2ZJLkPHzaLIQgIxX6ClMv9ujoBkuhA7t1bLWdpnj9sQAAV9BJps0efGOMtnidzB22/xQXHsAVTl8ioSO0zAOPSrM3LE6jW0tKqfYX9ABAAMIOkHWALYBTgC7YgTucA57T/v/HGG2K4AdqvrC6rU4L9EPAOIJmzDrCMFnrmJ6w4b4RXburZOVmagw+bm+zQkcMCbyl+ACberb0rI5kwV0At5sjOqBjV02fPHTthO8sqtN+Q4MMSvHDhgphzPP8TJ56TDAP3wNzn/pGjQGKiq7tXhUisBx/1PxYzFrYh2saAb6UlpXbz5k2x+vbuq7baO3c0H2DqMh5TM7NWW1cv/T7crGGjEjPcunVLuny7K51W+vS0FLGxAGIBfNnHkXG5dvWaGKYJcQl25cq3DhicnaV1yBpjbdfcvCVg+5VXfqC598mnnwoUfevHP5YOJwAY8+3A/v0CW0OyDrTtI9nA80Av+OpVDJ667eTJ55xCXWSktFHpSAE84gsJDRipMOAwHqJIiLQF84bvE7fwPeIPwGHmI3sb3QE8V+Y6YClzCyDuu+++k9wPGtdnzpxR58PVa9cc7cqEBGlznzlzSmcJ1wqwBXB8YN8+Faa5RuYZGuD3G+qsAR3svXu1FyExgJxMOPvbzIzFRseIBQ0Tl30WbWWYrXuqq21xZVnrAw1TwLJzL70kIPibC1/b7Vs37Wc/+4UMLgGfr1+vUYFMzOa4OF0/ezq67dwzxjwU6D77/HNd1w9/9LqlpqcKYCVWeOHsWcVg3165rFMB8Fdn/tiEHTt2whaWlsR+Zz7Q5cPeRCcHhQPkLTjfKOhyxsNUxqCO85N5x54B8Ef8QicTbHhAN6QQ0H8+feq0ngfPlGcIiMoekZ2TZ+4IR9O9p6vbaq59Zz//xa8sKyNTTGo6MZZmZ21qbNzqbt62GI/fSvIKLMHrt43ZJfNtmaVSEKFovbppke4I81NEjYkTaE+nRLg6jsIdV3vMFSmAEsthmhUbbeE+j00gETQ3K+Znen6OpeZm23qEy8bnZs28bjNvuM2tLtnI1IR19vVacnaG+WOj6U2xuPhEW1pesWR01SP9Nj45YSNjozLvqqraq32I+6briu8hB8Aap8uF8UdvtLy0VGuL8WZv7B8csNHxCfN4fQLo2cOrq6ustaVVBUHWa31Do7Rid5aVOprLyBDs2aNiAUWZ6upqFdDYj9nn2WdZA7C3mSfkB93dnSpW88yIL3jm7NUwf/dW7bWSsnL75tIl+29/87d27NhhzStkIGJi/PbcsSPW3taiLp5dFaU2NvBYRZkD+/ba5PSELa0HLK9op03NLlpz00OZfE1OTNmd2zfVjVO5q1z7clX1fuxiHe+ArRW7ClB+6ZKlc6bhaL+4qCI6a5w5QycEMl3sm+wpeBtQQIWZevv2HY0T8gTsRfOL84rJfvqTn23jJc94Pr19+0/3CGwv8Kf7+W7f3TM+Ap39nQGSQRicBKUEniRNaMhR1QdogUGB5g7tjAilk+iiA0ekPDgyqOAZYI1q8tzMjFw6Kyp2CWCDAUrLK0whnIVJTmB81NfViS2Jxg8JJsQ0GA2xsfHW2d1tjQ8fKHjmWnZXVdmxo8cUbBEULy3TZhVjUzNz9v6779uXX34jZhVtOiQUBI7S41xdMbfXb+ERHucpY2QUfN7qGJbeY7jMMrgWtcmjzxk0PgJcIfkQA9Rg+znsP7FAg070ga11C6wHgc7ISCUFjmmT8wUgKhzT4xFrlFYyvmAnPPlCcxSgE/bd9wFRtElDLftBqUf9v+A1507CvT4Ba/w/jFG1/W9uyr2WoBIgmop3dlamWp9276pUQOv3++xhQ71YGokJ8UraCeoAg7797juxhUhaAAv4fdg2IbfQX/3yl3b61EkF1/fq7tqjx71qo+WeSNR4PRpf/BzWMcwcGAJ839FlcgwI0KDq7e7VdQM8kLAwfivLK0p2YcKg8Qdz9KMPPxQAQUszsg0E5mj7AR5vbmyJ9UmSfuToYemK/ue//Eu7V3vP/uW//J/t/PkfiAlHCzWfCcCPmQqJA2ZSJaXlusb33vut5WTlWElRgeVkZ1lhXq40qxbnZqz2zi3r6+kyV2DLPBIDDch9XokQOrTSH3UkFtTOLpDTLVd0kk8xiENt6sFJCFPU4woX6CpTCxkvAW5GmM8Xbv7ICDHocKnnd31ejJeC5kvSpsW5PlJ6uawNAXcRzDMAUdrkYTij4QngGeGYL8FidQUNmQBLI7xmrA+Bo6CZfyCEOtqhwdZ4J70LttQHQVN9K9hmH3JcAjD9nlbp5sKcDQ8M24SMruLE8KHNcmF+WcyqE2eet5jkBLVsAkwDjmdl58rsB9Z6WkamAK57d+/K0Tk7L1eMR39UtD3qe2zfffutPX/mRTt3/pw9aHwg0ABAi/2joLDQXnz5vOXmFWh/olWO9uq+vj65DAM4ALQDuACEqYDgdltfb4/mYmFRsfQR+TeaiTgs40SN/iEagnyxX2G4AogHywljLkyCJsdHbHFu2laW5uyT996xnqYHtqMow44ePqj5lRAXI63F9MIyu3zztn116YodPHzC2ju7bGV9y/ILy8UULS2vsJm5RZuamLKJySkxvedn5iTp0NnVYdeu37RHjwftpXMv2S9/+QuLjY6yb77+2m7dqpFGHKxbgCWkLQDRYIDBXoQxjY4ewGVUTIw1t7Uq6SOZJQm8ffuWZAV2Ve5SeyZzWoYUS0ti4HEusNf0dnfZ+Zdectg50vpzTCtovwSYu/LtZTldY77E53LWsC+guYiWI47hgBiXL1/RvvTWW2+JrcheBLuPoskHH3woAObNN38sJ2GuBRAIgxsYmfsP7BVwBxsJphzMJky0YDYCosMY4ywCJEHSg0IY+xQssfTMDGvvbNfeBOsLEIVOAzQa/6//8H/rft94/TUxOlnDjGdWtqPVyXkJmwr9Wc6dispKvQcM2YXFeevt7XaKF8HiGskz+xCAAMAunzkzNWMry6taMmjURUbhGJ8hUJoCEiAUbeRoQmMOB/D6uP+xmH+0rI4MDFtiTILOVti5PBfO268ufKGCVW52nh05esx279qte4bRBCAIOxFtbcnHhLsc9nVbuz4D8JM1euGrC9LXjYz02vNnTgvMBjRkL+dcAOTKzM61x/1D9sFHn4hdduDgPjt0+KBABMzJlpeXLCU5SQxdADD2YJ3pe3Zpq8EMrHrPXnWTUOQCdIEpC6gIOIFGcNWeKjt+/JhMVHi2sJ8Z07TUVAHLFL1ou2ZMGW/iC84jAOeQGRPPh89jfTO/KSgRS2AOJPmY4mI9D2IZ5ApgiMLK//kvfiFwne8zbxlD3p+5gJQA7fXjE5O6XpiWtNoODvRrH+M8unjpirW0tttbb/7YXnjhBTF9kTQAbGQeV1butNLyUq1ProPr4bNgyo4MDalwQWzw1ls/FuMQ3V66MRh/Co7c4/27dTY5PiH9Tc7Impoaa+/qEPsyJz/XGpsfWFJqis6+WzU1tqOw0E4cPa5WcQqXAPE7KyrN6/FZfX2jzUzPqrjn9UXq3MfUiH2b+UVR1B/pc7p1lpYsJj7WXjr3gg2NDIlljwZkanKy7oU5TBfAe++9qzE8fuyE3pM1l5ebLykkvmB1w7BGMoHCh0zW0IFdXpH+K0AjoDEt3J9//pmeG/eJeRagPUD04MCA7du7TwzeO7fu2o7SErm5d7R32hcXvrY9e6s1xuUlpZaTlWXLC8u2juZob4+1PGy0vjaMtUrt0N79Nj4wbO137ltOWoalxSZYfITP4iK85tkMWKwn0qI8Xp37xF3eCI9IADwH2KbMKwGidA4pQEPf3Wv+uBhbWl8VADm3tGBJWelWXFFu5vdae2+PDYwMWeaOfNvyuKytp9umlxcsoyDP9uzfpz0BljKx3qOBIVtHxzk93e7U3rNbt++oq4M5QtGguLBIawZW7HffXbV//a/+JxW70e7My8nVOcvcPn7iuNZkd2+f9T3qF+hJYYAiBmA9exRgJkUEChzcD2skxMIm/qZowxnAumMfTIiLU3cGRUN054kBKVjwzCiqYTDGvEEKBvbq1e+u2Hvvf2SuMIq1yP44QDxgKjFidLTfXn/lFYuLibKZyRFLJU64XWM3vr1oL597Sfvf7bu1lpazw86+cF7nBJ0Q+CDU1Fy3za11O3b8iP3Rj96wHSUVkghyuSA2hNvywrQ1PWy2ialxScsAvFO0X1xeVvwcGxcvI0DMK5GoQPscCRTGZG1tRfttRmaG9szhkWHFs//sn/7ZNl7yjOfT27f/dI/A9gJ/up/v9t094yPw3mfvBWCvoOvDF0kPASaBC4FOSHuHJMJxLl2VhhfMC5IXhPJJ7GElYXhD0sfvyzU2JjaYhBKEoPnYo4SFFq/e7m7rf9yvBBNtJRhWgJ5ytW18oMQOwAs9pZW1NXvhxRelVUVb9qPH/dIfI7Ht6Oiyzz7/yprbHIBDbY/r646hw/KKBTYxvXFYbCHjAOfvYFtwsEWYAF5gJxqewZZkBwilQ3jDtlZXHcAOTdIgc3RzddXCEJkM29LPfDgoK8nDCMjR+nS0Jv+wjfLeXI9+93st+U9Mnfg8riPIIJVBkwyUALmCrFN0KtfWxMiDCajWeox9cIsFfAsLswifN9imTRDosvT0VDt6+LDapGADHD58wKqq99jm+poAXLAvEg2SIxJRJ7EbFFOlvKxMek2MZ3xCvO0sK7PDR46IuUnLHmAerFESWlhUsAZgIYQkDgDRYWfy/wALACq9fb124vgJsVzQEzt+4oTYDbBvaJ1F35RkHFCB1naeJxp1tNcxT2DOwBjuaGsXQJqfn+e066WkiNlHUH79+jWBC2+++ZYCbcAIWGckqzxvEjhAOVrEHa3cObGh5memZIgzOjRgUT6PQI621kYx5EqKC21+BsbAhGQZvOEec4ET0iYfnFMhtq46zGEhi+GLGRbsV16Hc7ZbjeoesUbDHFYxLfjhjsYo7FDa50kKAEc9bgwlaKX3KBmGrcpaQnMVEFTgPe304Q4LGvkJ/eH63PyNQROgKICo00bvuNQDhgKY8ge2aHCuhtbI9yMAaXqGSgoh4NSRBlCPY2hNwZre3HCA2DAMxDZtbXHRVlfXlVh3tXeJ+cbzyy0ssqLSUoFpgArtba0CuKPj4u1BY6M0HdMyMgRikKzAPD9w8JDYlQBpME3QFz115gWBll50HWNiNN8e9w+oqHLi5EmL9keJJcXVV9J+uLlpU5MTSgQphqBp6vNFSkai8UGDffP1NwIU9+8/aLHMBVqNZ2YE3NOWvLSwaCdOkOB7pW3I+7J2Ll78RkANpjAYLEX7PbY0N20LM5N2oHqPedwBW5qftuz0dEtITzfzx6oFr7a+wdY3cXqOsu+u14glWlGx22Ljky0qOsYCgTCx6+/dvSdWJOxZQHxc2G/frbPu3m4rLy+VwY6YuIcO2KlTz9ng0IAAHtpRaYtExy02OlqgMWsbEDEuIdEmpzFimZH8CXMT9ilgHJqZgI4Ag7SqA2oCRmI8xF49PjpiM5MTAoe4b0B5ZAXQKW5saNBeBpsUPVKAHPZo1g1FAnQgeUbTM7Ni4bF+YRuxLvkC0KZVua/vkf4NwwgWGa9FE5C299nZaV0TmqYwz0iS+X0MnhgjEl2SVUBA2OTIL8CAYp9C97Bid6U1NTfZtWvX7Nixo3IEFzM2zKWEmDmpvWtryzE1oriUnS0GO+NAgowOKi3KmM+gD8pncT5ynbCjFpcWHG3aqGi10AKaIAXDGTE8OCRAAxkY9EwBJRgfAKHJ6Skx5fhc9hQ6IJiLLW0t2othw96uuWUx/mjdC+ZAgJcAbDxzzJXQtwPkhu108etvNF9owwYwzsrJtpTUNGvp6BBYWF5WKqApvyBfYOBHH3+gPev1V18Xq5FnHjJ3Q+JjZmbOOrsfWd+jQevs6VanACAV5wBt/wDQjA2sUTR2GRMYywDe7M/s5anJqQLKQgZrgGjEHYB6nFNjQd3Pt996U99HRxINX4BR/qSmJMvICbCSZ8i5cPbsWRU9GH+KHTy/kPs8eunSvi0rd86Uu/esoeGBlZWVihEHYPyzP/5jgR0wPP/qv/yVgLJ/9W/+jZ7Bxx9/Yvl5ufbcyZMCRhlndAYpFgIYASRRWMCVnZb+js4u7Zl0x2DmpuvBkC1AMcUxkIM5zLxAh5S2XK4DlhwO2xcvXhTY99zJE7Z7z27t7xReGE8YkjAekc2gbbxq9x5JLTBX2U8jfB7pVT5seWh3a2u1dz1/5qyNDA5JCoNzS8zXwQGrrNilYkNqarrmUd39BsVMp0+dEvMWV3GKSDxjOjwAQzlbAedhQnNmaV9KTVYxhHGByU8bfWJCkq2sraigTLs2v0tbNcaKFGYwJsPM5qOPPtLcOXXylJ7tpcuXNF4URjgzmc/EEEODg2qvfgWwLC5O7F/iBeYW8gTTE9MqLs8uzCmGIH4kTuzq7pFEwOvozDY1263rNTYzMWHdLS0qJEVFeC0uMspca5u2MbNoyVExlujzW3J0jCX5Yywy4DK/22PhAUwWw8yLhreF6Yzn7AdsBxR14oAwR30GCSPOVW+EBSLctuEy23SZ4iv+PzIp3iKiomx2bdGWt9Ysq6TIIuNjbXR2yjbdYTa/vGQRkT5pic4tLFldA7qra5ZfXCTTIwI3zp47d+5q7iMNgNM88idIJeTmZtmPfvQjFbw/++wzAbi7K3dp7nH+cmZnZucI6Oc85djHeZ6OG+I45AkwSMN4DdmGs2dOi+FOMYgv5gWmqgf271PcO6nOHq+lpCSroE5hvqGx3q5cvqICMXsbRXdeD6McU8DFhRXFznQSkTsQGwJKoo97+MA+i/SEW05WulVWlNvw4GOrvX3DJkdH7NSZ0xYVE281t+5amNtjoyNj1tHRqXvgXGBNnX/1vP3k7bctMytP8bZjjen8mZudkF4v+y7XtbS4LH1bYlBiJswGMfbiWWKKury0IIAY/d+szHR1K6Wms7+MSeLr1PFT23jJM55Pb9/+0z0C2wv86X6+23f3jI/Av/v3/y4A4IZGHAwH2h5JHGHUwO4gIYNdBYuPhAagk2RWGobBVvDVdcfRlXCDJATAD1YLgQVgF4ASOmMYKMDcAJxaXV6xR729avGN8OJUPyQmz9z8glrwMFQgiQcE6R8cUsBM4Edyi7be8OiIFeYX2uP+Qfvok89tYdFp70SzbGt9Q+1icqZVOznsPAeY5M8TIyUL2NLiiq2vwsBxGE+AI4BLvAYNr9DXFu3u4Kher8TiCbpI/DHL2YAlurmpayOQoxVdAKrYphHmpq1KeqIOCzUEfpIQE0TDSHW+HLBJAC5sVv4AqsJk9XrM7XHMdNS1/ISpGlCbPwCqfpfXo0kZ5XcYikFXZYJUxiMvJ1vMQnQEd+4stUMHDlgu7ZpjY7p2QCWSEhIrkhW59i4v26effqrqPwkKP8csgvZ72IzZ2RlK2u7V1up7JKgYN2i8wsIENnW0dygxJRB32KGRurZlmcMsW3x8glpPAbgY9xPPPackt621xUpKduj1aDyRTANKkHyiVQYjmYCdhBZwE3MngB5AEjSxrl2/ZlV79tieqmq1CPPZk1MTAmdopU1Ly5A24/vvvqtE+YdvvCYgBaOOWzVXZSKUl5OlYBhAcmF22ooKizSPr3572RZpmSQ5ivAKnMToAuYn7BHHdCnwhEHKs6FdHsYLoAjPVz8PGTTpWTnO9OiUIn0AwAEzNNwdZn6fzyKjvBoLCgY+j0ffExvK5bjb82zD0RtFUsEXYowCmkeYK8iAxGzMxA51mKMOMPq9tnnQ8RDL84m+KLPrHwgHyPpgxoYA0aCxhAR6gwUF/U3/GoDs5pYtzkyrrQ2gHIZ2bFyCtbW3aO1l5eSpnQ1NrhfP/0DPB8ABlijsKAxYkpNTrLik1Cp277GZ2QXr7XssFijMPvRLARBpj0evEsYVgGpxSYnD1PN6BcbwcNATBVzGTASwEYAZ4Ir5hQYaf7MP8IfCDZqYgDJo+mF+Q/vsZmDT4hMSBTKhPYukB4ZHmEQwv9pbmkS+XZ6fNffWBp600hfdWVJiv/jVP7HUknLHBMvctrEya909j+yrixdtYWHFPN4oa2ptteiYeBkqASzeunlTz51NAKYd4zO3uGT5hQWaF8iTTIxNWGtbixUU5ot1TCFg/7792sdHR4bt/LmX1ebe0toqkCIjK9vmFxfVSi9TCXQt19fFRsQN/qUXXxIYB4uLNnJHI7FRLarFBQVWV3dPIAVzD+CJNQ8Yxvrle4AWsL0BGh/19QqIIhkHaEL6oLm1zT784H3JnACGoDGIVh7gEtcwODBkp8+cUWEGph8toCSlgCblO8vs8KFDYs/BEmVfhDnHXkbbKgAJshi4pLPPMBUxM+J9AVXSM9NkyMWzhj0F85NiTvnOCjG+Sfx5D+YLBRv2ZnQ5mTcAHwCXIcdi9kX2JxiOsNHQpqUtGnCN73E9MIv4Agxm3nkivLa6tGK/+du/UYfDn/3Zn0sblnO0s9vRFIUNCsMfNj5nRqTfLzAWc4++nj4beNRvB/YfsMSkROnuca2wmbhG7pvxp733fl291gAt0YBbcQnxtmtPlZjyFAtKSoplphQVFS1ty/mFOfvqyy8l60FxgPeC+QkQyP5K50h8Qqotr20IvMTsCRM71tzH771nL73yipWWORINMIMBrQCsAT1g7zP/8nLy7MC+g9oLenp6tdcDaFIUQ/uUMYWBhy4s8wmgE2DvzNmzAoUpyCEVwes/+OB9aVQ+//zzKroBevMcAOthtrKOAdwB+tnJ0E+FFd7c3GI9vb2Wm52tdc4+xzxGdoDCAcUY2MaApV98+YXArFd/8IoMapBQ4HPYjykmc75wvfwNQ/Tv3/mt5iIdNehmAxjBugTUjY+NM39UpG1sruteKSZg/Me5wPrJzEgXYEmxGNDx0CEMYGL0h/nBOqq/X2+T45Ni5wLSd3d26fx75fXXJBWDSRpxw726WoH2f/zWT2SY2N/3SO/DmXG//r4tLi3bmdNnxeKHydva2i72IXPojddf13z75puLVlFRLp1KQFuKewO07m+sWWV5mR05csgGZb4VZZWV5RrzpocPtSbRIN+hwteiYkVimmTtM5sqRqp1PitbsSXxF69h3Ig5iU3Yw9g/ysvKdRbQxcKcp1Pkxo3reo4UMwCjKaJgCkXXDDFJZk62dXZ129/993csNytLkgS5mVk2PTpmcf4oi7CAJSckWrTHZ+0ND8y9umFrU/O2ND5tqbGxlsj+Ee41vyvCor2R5nOFW9hmwMK2nGK1Cpxo2Or8dtrmQ0elNyZKOt9Layu2sLqitvio+FibW1iw6flZC4+JtvAYv82vLNpa2KalF+VbeGyUNXe02djMpOI+b3SUFZeXWXZevg2Nj6t4FhkdbR3d3WKL0gETkrhivbCvseYhHiA5hN47BUDW4BTgvSSfApaemSmZHboEmK8UxNjfaBlnbbJPsieEugG6e3o17sR4nCEUT1izzNec7Gw9s4bGRrHPY2Ojbf/+vWJ2JyTE2/Vr12zg8WPFlYwZHQ7lSJZE+u1+XYNkscYmxzWfuVY6LgDTFxfm7eaNq/bzn/7EXn/tFVtfWbDEuBibm5kWCeP4iVM2O79o3357RUQFOjjoJlndWNXcQBP41OkzlpqZ7TDGpf0Oo9arv1ua70uvF8mYtVX8BryKMSTfkYPmtFcF0Ai3W0UKOpc4Q9FK5mew74lPuN6/+Nf/yzZe8ozn09u3/3SPwPYCf7qf7/bdPeMjAEOUBIcEFxbP4UOHHSF/3ETb2uzQQZJNj9hPBOwEqTDRYPrg3g3rCDYJIBKBDm7ztIM999wptcZcvnxJPyMR6ezoEMMQfTCSDBITgngYEjBcSsvKxZaCeULFmqQAF9zF5RUlWlMz02KDYZIEMIGG2u/f+9CaWzukIQWgQTAldqgcjP1KOAm6RW6jnTwIJKrtXRqntAS7pDGFhifBrYDRjQ0F53J0D4KTAlSl9ekAmPw+gOj6Joy4TYnaw7aE/RngDyw5gmePV8xSxk+wUhCY5f55DwfkdNqmQ2BoaFpK95SfB//T7xN4832xDB2jJZioJLskQ7SRc128H21hgMsEtSGNRK4jKtonkXmYnT8497KeKwwrtUKOT0jLjRZWmHEwEWBKqaVyeFgJHckaQHd0lN+i/F6NNS2oPBe0OQkomRuA7AIP3G5p3NHqTLLOnBOT2Av4HKb5QICNxIL0PkdGdcewcmCc0DYJu5P5ggEMwApzMtSSivQCr+feYbeRjDoGF05rNW3WaEQJ6F1aEPv1gw8/VKKFSD9JIqwGWhiZ2wCgOIYj6t+B/mRZidrXh4cGZRiDacmd27csPjrWYvxR1tT4QG37/B5gKAUEWuEJ/Hk+UZF+sWhCMgZPbIsw+nKBRzqttXS6Y+CEuzdgbAQtd7THIzEGQ9QbIXYc7Y9o/UX5Iy0yyAwNjwiaLnkipDHLfESmAXMtwFCAWM0ZNzqjHml9ijGKvij/htEZAkL5QH6mtnlN2iAgGjRhUmTwD4UHQQZp6EcOev8Ho6bg+1EcYJ2g5whLcXJyXIACtQAMX2Cik4QDNu7as1dzAyZKQ0O9ih1oM3Z39ZonMkot5bQx0/oNgJWYkiJzEZI9kjPYM7t277HqffssJjbOrl29LvD9xZdeFpuUz2UewSwGIMzOyXYkKBg7t/uJLjL6wcytkEYyaychKUlrDkANhgugCWuB5w1jXizpxUUxerPRtetqt88/+8giwlxWUbnT8grzraCkVC656VnZuv+bt+/a1Rs15o+MtpmFBVtaXrOYqBgxJGHQ0YqO9l9BXr4lJCQbiSpzvbKywnLzcsTQgQGIOz2AHGuZdtpDBw7Z0vKC1hMFL8yZkDCB7c1+h0YqQGjlrl0CxQDtaHllLQOA8TPac8ONAAAgAElEQVRARf4G7KA4dv7cOT2njz/+SK3ygFns3RcufKX34fzgXGF/4ZnRXo7WXXJykhJ2PyyspGTt2bDe2BMYZ0AvGErozLW2tGndBgWSNda8vq62VjqQtIoCgvG56EkCaM6gb3nvrlqAI/0wEw+I0QqLibnMnsQZ4VQtwvSefHHmkdgXFhaLtcSZRSEH5iNnGEAb180Y8HmpsM3DcdIe1/dDeqQwPTlHhkm2ExxgnbnDPo37O0Uc2HLjo+O2ii61XI17BWTAbIL9CiOQ5QMIvrm5LhANgOhGzQ39LsDOrqA0TWsLxklOd0Z6BjrR2ZIaoUjD3h/Sbc1Iz9IcZYyl3+1y2/4DB4MAYqOuec/uXdp3GUOun9ZXtCORa4CheuP6de2vdHCsrG1a76NBa25rUwcHuppoCdKWC0s3NibaOjrbdfYB4FZUVkgH8puLF9VqWrajTIZJGEcNDg1bxc5yFULROOSc7OrsEpDPdcHQZ4wxxuH8AARFrzUmLlpsWQBm5ilzAWCxWS7i45rrvD+6oICyaAyLzTY5qS4T2mPFTheQE6MzhPtkfvAciUPQSJR0xsqq3bx1S+DvoUOHxLi+ebNGAD5FGOYF8w/gl04LWKIU5tIzsnQW1jc0GCxVXvOjP/qhdH05J7k/1hrnW1FxseXn5qjICEBPoYd1jT4278Vr8vLytRfMzbLHOMUygHnWGNIYaMJSEEF7GYASwJXPoJCIYeJ0kHmL1mRt3T3p+HIOMgatrXSDrJrP65fGMPIlXd3dAtoAuSgMXPnuW51DbFi0WcMcXVyaVxEMMN0f6RWghYP9nTs3racP3dAUgXIAnrAHS0t3au3zebV196XjnhWUaULj2TH1XFZhng4VjhRYoIB3SDARKzGv0BEd7B9QIXV35R575ZXXZAb5zTffiM1auXu31kYnMhELyzYzPmXFBYWWGB1t8xOTtjI3ZzvQC87KscmBEZsfm7CwpRVzLa+adzPMYsI95g+LsEhXhEyUIt0eBwwNmieyhbjDnLNCGqICRMMsgM5NuMu20BNFQz4sYGtI48T4bcO2bIm9CH3wSK8tb67Z5NyshUV5zBUTaQkZaTY6PWHjs7O2GWY2PDZmFfuqbcvt1plQvnuXjY5N2JdfXRDDk6IAsgS5+XkyUWJc0JR1JIiWdS6yJ3S0tdm9O3dFfDh0+JA6vOrrG8wfHW1VezA7WrQL33yjszYtNUXsYNbEwMCgQHfkKogDYY4Sh/E82Ss489ZX18R4BvTHUIvz8/XXX1GBhziSNn4Y0MhzrK2uSFbE8SGItYX5BRsbnbCWtjbre9xnSyvLyg/crjCLjfbbProriIXCTGA70gezM1PyCEBXu7O70y589ZkKT2PjI7a+sWZFO8rtj370Yzt67Lh5vZHS+47wxf0Pccv46GN1WiDfQPxL4ZS1izHc9NSM8gJiR/KCooJCtd1D3uD8ZUzPPv+iCvMUhH7y5tvbeMkznk9v3/7TPQLbC/zpfr7bd/eMj8DvP/l9ANYUQRNBI4E6f2Dq4dQKs4GEAHZne0ebkgiSVQJx2uxxBSbZJQinegpQg0kJRgkw6WCikGxT5SdxLi0rVeCGliZMqhAzkeCCAIgAHnMHWuhgFaxvbVpLS5ulZ6ZbRmaWEjFYPoBj7R1ddr/+gbV39ghQUMK+sqJgkH+TUBHUb36PcRkCRAVAChR1qa0ehiWO1TChYCKsLi6pzVhtzmpNdwyPpB0KI448GnAJQC8c/chQG3uIqYnpzpbA0JBpFK1PgJsAxaF2fLE/BZRtOW32MOswRgqaLfkifQ7TdXXF1paWLbCGXmmY2H2AXFS0qXzz+7wPSQL3RmujOoS2HIaiwGJa/4OAMOzDqBhANcBKjGfmbHJiQsAAZgbpqWgN5gh8HR4asoEh9OCWxfxF85UvnpcnPNw21lbUFpqTk63kiLEP6Y+S/CQlJOj9efa0c40Mj4qNSbLDNcJQhTlCAO3zeMUehoEirTd0V/0+JbqYUwA+8bm0CqIzha4tY4pOFuOSlp4mDT2q+gDAMIRbmlulRQbTimuDUUnrLeAX7GEYOPGxMUroYc7SMt30EAbccwJuEuPj7dTJE9bc1GgPmx4InAf4jnC5LCUxRazZqXFYAlPW2Yp5UKcYcSRNmNlgxBSCE9Ws5SawdzsGS9IWDROA6rBN0B6lDS9Mbu4okcEqRa+UcYeRi4YbZg6Ao5HojUa4zeeHPeroo8p9PgL90KDxkgBTWuwdfVGxSAFII2idxwDCHdQR9QZBUfS8Qm30QeOlkJO8o8T3h9Z6aYcGcwwZNPEnZMzEzYYL2A2sr6k4oDXkoPoCuHip/q25v2UbK8tqQdP8WlsVq4nnlJKKC7NfgDSAQkFRsSUmptjs0rINDI7a8ChGJ2syAmOvAkiKiUuweXQ9FxcFYpD0n3/lVYsUSN6rFnA+g3lCEYjXsf5p5+/q7hBQT/GGlmNACNYCkgqAZvfu3bVz58/b6dOnbGBoQJ9Nu+m6mIkuXbMMtdbXbWNt3aIj/RYBY3F2RpqH9XW19vDBfWmt9Q8+tqaWJjt56qwdPXHaEpKSre5+vd26dccKinbYrt1VAuDZizDegqX37ZVL9vGHH1lSSqqVlVVI6wyGIUnujpJiJalND5vkOM640u5MuyRrhp/DbEPfjUICABH3CCuWvRstPgyQaPEGtAIEBExEVxeQjLkEYMcYZKSl6x7QUWRM2ZeRHmAvg1kOYAhTkjXJ/s8Yoz8HkwvQltccOXrcjh07rr2JPQgACKY/SSamd4wlMhfo0AHuAbSyZtiLam5cF5DNmQWAi3ENoCHsTthpvD+9q84+GiFwG4Y/exlnDNqTgO4AqdwXYA/aeBhZYZ7BWuLe2VuLi4oEDAGEst8CuGFCBAOKJJo9D+Yq90rSHx0VZY0PG6W9CxjEvkGxEECYVnLAn5prN2xkcNiOHj0iIxSSb4p7MMhgO/NcYH4CXgM0ARSOjo1LWqK1rVUmSwCIsGa/vnDBiooK1NLKWAJYwmKiHR8Qg+LPc8+dFtjF/U9OTqjD4uzzz4t9/8GHH1h//yMxp0+dPqUugP7HffocQHbA7f379olRiEQBTMmYuCTbDLglZcOenZScbMePHVeLbt39+5abk21JSQnS9QNUBiRkPqnDxBNh8bEJ1tzULLMkWPO8jrXG/AEQxhkc6Yy79+7pPimMAITC1k5KTtL6Vfu3yyWQlP2d34Edxmetrq4IyAVUHRocUkEIqR/adgcG+uXYjaEX70tLMcxhCoGcMZg7njh+XB0PkgHIybGZ6RlranooGQfmHHqCzS1NVlRYLBY25woyDcxF2LawaNvb22xpaUXFFyRDiHloaX/h+eft/PmXpWEIcMv7MX84g/dWV2l+skZgQqN5HR8fq/MCIJRYjVgH0zBY4jC0x0fHpMHJOpmcnrSS8lLpc7J+2DNhvJYW77DHfY+s/9EjGZ0FbMvu3rurPReAC4Cyp7vXvvsO+YEMdVaga4y51c7yMjGFYeVev1GjeelxR9jePXutunqPJSUnCKSywIbM5QDjKSKurixpXrF3AdDBBlYXQ4TXoqPiLC6eNvt5sW8xVyR+Y98lzuT50aZ8+85ttX6fPn1a+xomTuwjAGzs9ZjcdXd2253bd6xy5y57+fw5rVm6ARhXxry1qdmS4hOtp73bFqZnrLK01DaXFq2trsE2F1ctJy1dGqFhy2uWHBNrKf4Yi4vwmTfgsoj1LfO6ws0TFi5DJRdx4BZa7U7BUG3zweI1czGkx71hAVunIIhZFPGZO8zcUT6du26fx8K8ETY9N29Lm+sWnZpoa+6A9Y8OWVJelqXn54lVOj4zpc6ktJxsu1Vba/Ory/b8uXOWnJZmNTdvq+DHPRYVA35Hy7irp69PeyXXtH//PhmhAfoTNwGIO0xxE+g8MjFmv3v3fbm7o3PLvOM9kKbCwI+9HnPD544fs3379ipWGZ+YUMyVl58vKSPWPvEf5Ie8/DzpIX/66SfaN44eOaz9pubGDXXr7N23z4aGBrTXRkfFiAgR5Y+2x4/6rfZ+nd1vaFCHC8+PPXB9FaC7wtJSEiVllJmeZnk5mSqC9HV2aY7BNn3c/8i+vfKNXbr0leXksg9W28HDx2TkGAhzqWhFPOqNdIpExAGTY2M2NzOnM5/9am1jXfe0sbklLV32bPIj9nSKQpA/2tparb21VeSLouISyWFQgH77zZ9u4yXPeD69fftP9whsL/Cn+/lu390zPgK//ei3AQABWrDUGpqaqoQRZgJJAYw/vmCtgGQQiPM9EhcS0e6uTjEfCMgIZAl8AC0JaGlfI7kBACK5bWltUSJDArlr124x8UiOCMhhMKApSeLY8OChEhpYTZsBs6GRkSftrDA0VlbWrLauToDa+mbA6hofykkXsJPrA2wlKOXfAbUju/+gfSjfGGdbk8A7YCgYJE6hBEteRwMPICPE3OS1IcMjgZmYJgWNkDCkiCTANbPFqWkL4Cju8QT1isIEOqEPCeAKGAWT9A/u8W7pPMLA5X0B2cRIhUEaEpmHWYhh0fKyrS4tinmqLzQh5RzutsD6hqMdChMBYBTgLBq3csdkCZMPROEBcml7BLylFTvC67ap6VkBXIAIBHtizQoo3NT4MaYwQmnJhgXjMBndApM21lctLLAp9hvMKMcwaUO/CzhDMsb7kbSQPDNmtJvSXuWA1mvm8bjVghVNaxm6X0G2HgDG3dt3BBrSJgejB9Yk1z84OCBAnjY7tTNW7tL8oKUa9imJMOBZVbXDkLhy5Yqtr23Yc8+d1DOFMYQeJNdAIP/pJ58EjcKKbNeuSisqLrSE+DiBLTU3rtmRIwetorzcZqanrLW12QqLCsWsZf7BLoyJilLLXqi9s6erw4YeDwi4RD4B9iNMXkAcAE/ATYBr6Y/BRASwRt4AcBxwVAxgaSyYFMICW08AUQAaAF3AOlpZvW60zFxiivrRG/X7dF+8BmYpwDhMURgzITat/kYnlxZ6adMCoNJW77BEAzJicnRG9Yf1I03RkCs9iyjIFA3phm6hXSu013ktWapYpSHTJYeJJ7ao5rhTYNC/dbNokcpRzCkKSF83QutpDZO0xUWbX1iQthftaS3NTU5CUlZpMfGpNjU3r3Uf5Y+xpZUlgR3ucK/FJSTb9OSUwCvY55iHwEgB0AAsTUhKUNLDGqNQw7yDeaxEyIOpVZwtryyLpcdehZkSrrS19+4JmIF5CAhE6x+AmG7b5bLB4RHdGqAibErWZWkJ7Cz0dIclS8JahwE8MT5ibe2t+r2q6gNWUl5hH3/ysf39O+/Yz37+a9tZvlM6kuyXOOkCiqenpdsnH39st+/eE1hIcggzECAQ1hpSJ/fu3ROwhGma5ADSUsWgYZ4ePHhQwDXJHUAViXFrS4vWEDrQr772miQmHj58IPAIcAJTJ9YAgCVfahEfHFTxAfkAvgAeOB8wWeLMiPJHae0jSQBriDOleEexbaxvOGdJXLxM8NB+ZvxZrwAt/E7N9RsCYPftP6D5xLUDPGJeBLDK2oVxjQEgbDrGmeIduq6RPr9a5zH2+fbKFRUBaLlH/5PnxlqjgNE/0K927IqKSt1DCKxjnwNEBKCiGFNSUipNR363s6tL18XehoEbwCMsXFrDcQtnzgBkYuDFHsHeiNtzb19P0EwpQXsfLNyO1ja7cvGKEvqS0h06mwCoac9kLGnBZ5+7c/eWOhiQFIChVN9QL6Ylbu1IBtAezRdnOc8oIxPZklgbGHSYc9QEcXXnM5E9gP2ECzXgLgw95gP7KrIIMCmjov1ixHJ+UwRl/6d99qWXz1lSYoJ1dHYIFHk8MGQeX7RVVO6y/keP5a7OMwQUoZWcefrzn/9cYDhMPz6TfX5qGtmMSSvIL5Qkwrvvvi8wsSA/X/uzzKlCXRxBfWakTQDlYAgST8RER1mEh33TBPbw/sQcXD9xBOAzz5kCBow4NH95Zsxb/ga0Qa84IzPHEhOTBKhSHONzARu/u3bdXjh7xvbs2S15ClrvYZYDalLY4xlvbTlzOyQvxJwCXK6u3iswmrgKAJYzaXRiXJ/LtQJKMz9ff+1Vsd7/7p137LkTx1XgY1289MILmtu0hwOgDwz2W1p6qj4H2QXWLExfng9yIRQeAGsnZfpWa0kpyVonzE3kKTh/AFrjYqKtv69PsiQJsXGWW1BgbZ1tAucBhml5Hh4Zs77efrt587YdPnpEBjywguk2gPWLUSLnHudMamKqdHA31tfsjTdetZSUJBse6tfZx/kfGxejYiNSMo8f91ldfa319PWK6VlattNWVjBPpKiQYI2NDdr3KJZQIKH9nEI3McG1a1fFGK+qqlZ8wZrKkAFXh7Rey0rL5WL/3ZUrVldbZ7/61a/0TGHy8bzoZIGJnRATawU5eSouz0/OmHttwzybGzY7Mmpby2vmXt20jblFS42Ks8zEZItyeS18bUNt8n6KiASkW1vm2gpTN0sIWCQ+DAGiT/Tgw8w2iL/CArZOfdMVZlsUqNxh+r7LF2Hx6Sn62RDdCV63ZRYVSE90cmneaLd3+bw2v7Zs3QOPzUfcXVxii6srFh4VaTn5edba1q49S1JNa2tOvE78SPEuOUn3fvdureRW0JlF87Wnp8/2Vu2x+dk56+rpEQjIfOe1GFq9+OKL2mc5uxvqG8TOhSXP+NOlQHGRZwKgDuMYFi4nPcUa2sd5L7TPOYPZUzBVA/Bnze4sL7eCwgJ107Bu6MbYUVwsI0UKIyOjY7axFdBZvxnYUjGe4gLztv5+neKyhPhYm52esl0VO829tWnRXq+9+NJZGYVevPSVff3155aUnGYHDh21lJR083iibHpuQYxa4hZiJOJN9tW1lTWL9EZqnhETsG7IbQBEYcVSMNu1Z5eA2Ue9PSoUEg+zZoknKILSqcK5+xd/8RfbeMkznk9v3/7TPQLbC/zpfr7bd/eMj8D/+Z/+fYC2FbSzCKrFnJmdVfJNME0bZWdXp5Jy2sjkJD40pGCfBHxmatp6ursUDJJQws4i4UlOTlUiRfDPF0kGyQmMUQBTQA1aadAWxc2YFmZacwCySkvLlbQAXsUnJSsBJdEjoJf4+TIsJJ91dffa3//+fdvYDMghFSdegCYSBRJq2I+0xDnC6E4CL5Zk0PBIbM9AmEVERiu45zNokyd5BhilaoyYOsGlo+e5pTZ4gZZiCAQsjKA2xUmwp4aHzdY3zB2NbhTMULPNVcyPNmTUBNAMw5FrBLACeBW2GRH+DwCiDnMPxhpBN8YAtBGHTJNwreea0aBcXV51XMzDcbh3HM3dEQBTjqGUpAIwCnFHmD/aYdLGxERZpN9ryytrhp0PeqG0rNEeB+AJusVnhxhzJKmwiGm75nsEgIAbgK4Y/jBOfBY6eYwxxgmO1mqYnj3XyjND0w3WAKArzAEYa5sbq3bkyGGBd7AGaOkl2GTMq/fsETOUMeCZLC4itbBmDx88sOs3rtmeXbtlyMR8nJ2ZlvHCxPiEBPGZRy0tzTIBg0FHwkDSePDQQbXS//e//619e+kbq95bLaCEVn8AMdqA0bLrxvXZ77WY2GgxPQFqYEwBEpOQZqZnaK7DHgBAx0SMsQGUvXEN/dFNGVXACHxYX2+tTYBN8+b3Rep+SHgNUNgs6IrsmDXAlOLg3dp0njdzDiAVRihgKc+clk2ekhdyZ7jTAgzrTM/M71U7M6wFQD3mmv4AjqLZS0v9E1DUJfZKeLhHAKI0baX3GXSmhzET7guaMdHPz7z6niO92KISpHDa7Z8YiAVpo4CbziR3XiODsxBYSsbIfAVIBXg1s3VnLj8BX0PcWq4nwhtcd5sCShemZ20jEGZD45NikQOYxCcmqcDBGoZZxZwnOUIGAodjQIiRkVG7d69W7C1YaLDQcTxnzjBXcZGnRTm/ME9sPeYxzxb2JHMMcIxxBoADUAQoiomOC7JS45RcwTi9X98oUxgAuqXFBTkip6ek6LNYy7CwtzbZY1YF2DiSFZGWnoWm77hNz84qSWtualGyWV1dZUvLi0qA0Tucmp609vZOGxgcVushJiOAX+jm0d4IEPPRhx/ahx98aH/+5//Mzp07J5Za/+NHlpqWajt2FFn/wKDmEuuT9l5ugvZ0EmseA+2f/AxGGy25MBEBmgDQABwA7ABxmH+dHe0CXgFoAUrRe6TlmOIXDD00PjlP0C/FKAUmmy84VgCPmEGxNmmhBsiEJQp4LWMk5E88HiWiaHoeOHjAed3QoIAtmIIw5zh/YP/gEo+DPc+O1nBad6UfubYqBiQt5xT9yisq9HvcA/MFuQ4MoVgPMP5aWlrt8pXLAjkBhQHB+DdfmNvQXo++NWxLPoczi30Uo5iy8jKdp8wTDNsAL3m+tOEPjQyLzRfpibTOtg6BeDCs+GIPhHXE5wB0AI7OztGq2qL5mZuXLzkUmMKcpUhpADADRMAS4znA0Dxz9nkZXaGJx34t1tOMY2AIGHlg/0GB0IB87Nnozr77LpqXW/bmm28KfILJL5Zif58AlXPnzmt+fPfdZe2n4R6/RccmikXrdINQSFu0hsYHAgZpB/+nf/InGg9aZrlmzINg8nMdDxqb7eiho5JVoOWdPZ8xhqWJ6cp7772v90GLsKGB9TSuVm1ijTOnT9mt2zcFuqysLFlzS6sdPHBArdoAwow7xThik8f9/Xby5En9GxCR9QzAjOlUU3Or2IpITmDaRnEQAOT69RvSFu3s7FKx443XX1PMAmjIvDt18qRVVe+Whi5tx2fOnNEc/eu//muN4dtv/1SFXrpfYO+zxnl+uMyXFJfI1frkqRM67658+63OBEAa1jD7M+AP7e4U//oe92o8ynfuFBiJ3u0+tTPHWWcX+qguy0xNt7jYGFtcmFOBi32NewHcB1idGB2zmCi/JScmSjMzKSHR+ocGbHB4UAZirIOHD5vsL//y/7WSslKLj0vSPHztjTcUTzCehw8f1hx/97337LMvvjD6uTdW1m1/dZX96pc/t5zcLOvubLPHjzDRwkDNrfuo3rvHsnOzpR379cWv7PChIzqDH/x/7L3nd5zpeeZ5o6qAKuRE5AwiEcw5NjObHdRJUsuSFUYjeyx5HHY/7Dnrc9Zfdj/M7nfPHNljr0djK9iy1M1WN7vZ7GYOYCYAgiAAEjnnHCpiz+96q6ie2f+ABPrgNIhQ9b7P+8TrvkLzE6V+Y91BfyfRHJul2po6KywsFmud4gqFCNiPAPiol3iOmUjzk1MsLSNdTPKK0nLZA92/e08+xBTp+f3J8QmbmpiweHPZ7NiEZadnWkVZmc1PTtvC2KhlJibb5toNNjsyYW137ltkYdlyUjMsNzXT0txe84RWLZ7QTHe8xce5o3J5R3kTA0FjoUoAo7BG2QeRDI9kPhAO2XIoQFqiWKIRLaFuBWXyvfmVZZuan7HlSNAiCR5b9cVbfHqyTS/N20JgxcrqaizkjjNXks+GpietravbitdXWnVdrdi8zF379h/QWnTp8iUVro4ePWJvfO1Na33Sbv/0819oz/eN995TcQdAk73c5vqNlpaRIUCUfgKD+Be/+KW1dzy1QwcPCKRmXuBnzOUUn5HQkyiPhzavw1ywY8d29VHmCsgRSPMhSlAzpSgDC1lWUJGICiXs3/AGzcp20uz5GSA7vuKbtmy1Z8+67FFri+NNWlIiKyMA1Hv37lphXr596/1vSq32Tz/7b3bqyCu2Y3O9+ZcXbNPmjbawNGv/9i+/1FwHOzQ7K9fGJ2bs8ZN2GxoZ01bDm+S1rJwMnQ9WQ6tWUbbetm3dYZOTUza/uGBF+COnpNr07JzmRryW2XsytjgjAPTiU8qa9vZb71koGNHc9Nd//ddreMlLfp5eu/0XuwXWBviL/XzX7u4lb4EL1y6sIgvOzsrWoZNNL+mebIJgA7D5BewBiAQkBaxBUo5EngNxbk62DhUAnI5UNKJNBAc/5O94pd28eV2SKHzuYuwLGD5scjm0A7KyAeGA8vRpp9gmHEBgoeBlNDY6Lvbj5m1bJUXu7xsQsMNm+PrNBjt77gtVf9lA8cEmi4OkfNMEhjphMzFvJ076XIcDTrrM502MAramwzQH3XAgYN6kRIcJGWVlCpwC+IOx5/JIxuTyIi+OE+uT+4/34lka1OaPQ0loGSDSI7YUIRDPXyvqTQoDgEN7TErPddMOMA75EKMlHBJDUt6kMFBJNEXq7vXqWng23JtYmDBd8YqEkRBxQMWYPF/tg2dlHImoYJ6r5iZUx+XWNbP5VUI94CMBPj5v9IC7JDYe1wSYCcgJYAmSJfB01fEtFSuRwKaQc718cGAQNBYXp0MeX3OPfMCSSk1OtLx1WbaxfqNkdxz6YKDBpMO3iT4DcwcpbWJyoiTsgDWk099uuCm5GJtsvOF4PdhtyE6RMCL34xDKYRimFgdm+gYg163btyX/Y3POgRSmA+wIWEewEXitFf+yDPSRiCIzhiFRXOgk68JCwdcNZhbyVTHtqqrkK4enKJ5YN29ctZHBfjt16rSlp6bZrZs37e6dW7a0sKCDM0CnKxiwJLdbpv2wQ5FGy4cMBrKJuqyUepiiAKE8V8DR2AEj3rVqCdh9ijTskRwMBgN2FoC7sAnxk/UmAMh7Fc4EaAUrGcAUMAWfLPoo4UrqWy6S6gFHYYhyaIM5GmOM8mbRT5idseR5KeljUkHRsH8vpY+GhTnE7K/+ILq9iIGoMen9/y/IKWo4oN+Lga5RlqrLbTNj4w4AMzRs69dX28jQsLU8fmw7d+8VA/xJW4cYwdnZOZKXZufgibhO7C2sMGC/fHH+vC2trNgPfvjvBBp++cUXmu84hBcXFVt1bY1k1QBf2DsQAgYjbnx01GEvPn1mNbV1tv/QIYEYSFkJiANQARjo7+vX6+3Zs0v9kUJAeUmpZaZlaFz09vWK+e4PBVV0gEEEM5X+CrsMv2aajnkZ4EyAuGw1PE9tC0gAACAASURBVHbzRoPdvn1LDEOAP/r/o6ZmsXEoIp09e1bA5Ftvva1AngtffikpKoywQNBvoVBAAKzjG+nIKQH/mA+wKcEvmIIIh0HH99gZz3OzM9Zw85YAFxhFCm0rR+bq17UBijIumMvz8vJVdINZi4TY8Yyuc4oUCvPA9zjeCouL5EEZwP6gtlbFLQVYST7rlzyTdHKARuSZKBoAYAE3YZDCAsQag9eAGQgoAggKw/fY8aP6Nx6sjDXuqau7V6EbjFsARaS3zP94yOEjCvBF+8EM3r1nj2T4zG2EtsDUw/bl8uUrYmxyeOd6AB2YpwDqaP/t27ZZW0eHgFIHoPLo77q6n9n8zJzdvHZTDNEDB/cL2ES2DcDMe/ABSJuQ4JGcGDkrzEzmLIB3Qov4N2tZR3urIwv1eOzatasq8rzz7ntaWwGyAT9JV8fHEu9VJNGbNm3SWs17qMj47KmYegDPgI/f/cPvqt/iCar1NBRQwA8svsdPWq12wxYrKasQaIVHMwoQ+iIFAfYShLDAYAXkZJxdvX5NwMrxo8fEAvv008/t3bfetUOHDtmDB/ft+vWbUkPAlgTY5Fr54LnFALGr169bWUmJfe1rb6hvycc74Ne+hGfO+/zhH/7hc19OPHCZE+lz9H8ASlkKZGXJv/jMh2fss8/O2Y/+6I8UjAYQxFTU29OrdmVtZh2iEAEYx1rpWBlkW3XVesPvku/RPhTguHfGLc/av+K3nt4+pVef/eycgMuTJ07I45R7o23ZcyA/3r5jh/otBby8nHV24vhxgcx4zyKZhx0Kaxh2KuMCGTzs7ZLSUo3V+dlZMUEH+vvVZowD5nYlzsd7bGVx0TLTMywvJ9cGe3tVxKzdsMGGRgfVZiVl5Soqsd/611//xs59ft6KSkptxR8UCDYxNSmf8DfeeF1e4jyn3s5eO//Zl5afs07hf2+//YZVV1Xa+BgJ8+WWnpFm3d2dUjQUlRTJuobgOkBu+vm9ew9sbHxKfsnqz7W1YgDjOckzCPqDNjk5redFoZ424FkwR+YV5EuJdPvuPevu7LJtW7bIU5YCalFBoTx0YXCzH33v3fcsKT7Bmm/fkxfopvqNtjA1bQ3nvjRbXLGaykorziuUNH55fFL/J1U+2eOzNI/PEuJc5jGsblzmYv7T1UUcf/YEb3TddFQQ8jKngE4R3hyFDqzQcFychV2rFlqNiP0YYiKlMB6J2PzyokUoYifGW2p+lmUU5Nl8cNnmKURHwpZdVGjejFS73dRo3YMDVlK93krX44kctHDQCd6cXZhXsn1L62PtwQ7sP6BgQVQEgN0H9u/XfvA3v/2t+eIT1L/WV1dZT2+vWKDsy5CN84yZ/2F4IxeH5Q2Q3dH6xDZs3qQxt3mTY9XBMySESZL9ygq1BWoDGKJnzpyRwuA73/kDFSoA+tnLEd7Ec0QpxnuyF8K7Fj/xU6dPay2cmpqx8akpqRyYB5irKRpQhP76u+9oPvzogw9sYWLUvvftb9nYaL89bLxtP/7JjzU2b16/Lv/osbEJW1z028jopJ3+2tu2d/9+MVr7h3sdT9ode8wX73PsXfIK1F74iVLAKS4p1dhnDwn7lL0SxRSKTRQlOjs7tf7u3Lnbmhqb7a/+6q/W8JKX/Dy9dvsvdgusDfAX+/mu3d1L3gK/PvOvqwBQsH6QRLPYs0Hnaw50MVCATQwsK6r4HPK6ujrFsOIAwQGRDQWyTsAWfsaGHRYHzBEOMmzYqdZzcGBTwSeHT16LjTAAxa1bDXb9xk178823ZAjPwQ52BmzCRJiNBDjFJ4j50/yoRezP6Zk56+kftIWlFR2YkZ4DPiLB5LA9P79owWV/VILuyJJjgKiT4E7ITILARoGaAEC2al55U61aYGFRoAkJllzPVwFGDv1hqvrh4HNmHICSgECYfLAjwxHHwzMhXl9z6FYIEvKpgJM6D9sTzyR+H6ALlgFfAwrEpPb8HL9QXhdwksM1AAWAKAdaAF+BFQQquUgwD1uEYJ4oqBr7v8IAkG+7kVWRkuowAnlN2k7ebvEebVJ1cF9achgrCV4BaCwItCv3oO/FO16YyiaR1Nu5doBk+gXPyAFQg7pWDge0G/56vB5+XHiMwYBy2jNshw7s16YcSRpyRUBzDoYcODkwzc5O6/5hWsISIcH+ww8/0AGVRFzAKvofPoBs2AEJSc8NhSLqc2yyAaqQ7sNW4+9vNNwU+6eutkagKNfCQZsDJ/K/W7cbJPECOAEsVQpqVZUOpfinwlqDnQo43dfTbZs3bpQH34zk3Y8lC4OV8pt/+1f75Hdn7OjRY7apfpON9HVbN8yvAECYW+ny9BePkuodNuhqOKj/x9raYYmCQ4eVSu9axWOUcKY4JRkL/ATsRPKdlqLxx+ENr1tYETFwFPaowsQAsqMgKQdNFQ883ihACjjK73nNPHxG2aEy0VUalMaWvhZQ+lWWaAz8/GrQUhQsFTYa6zixbcZXAdLnnSoqz2fcxn7+FVBU7FKv7CAGe7okoaSokpW5zvIKS+zevfsqFOTk5EVZyok2NDJqxYXFlpmdI3ZMPMB/VIZJn+cABLDDwQ6vOw7ZMKxS0lLlZQcj+N1335MsfXJs3Ab7+jRPYfNx9PgJHdRJbWf+RAZMP0GCz7/pfzxn2MhI/Ckq5WSvE3gCEEfiN4UeiikUWlKSkgXmYk9y9coVFUtgii7MzwsU4Fk13LytotKrp0+JdUm7VlVWKWEYAIW5lTkNlg/3BzgJ64Z5lYPlwtK8+i9FDoovsHG4Xg7USNr5gP3T+eyZgB4AIxiWAC+w3EpKygQ6MLfxXrLf8BKqAtM0XYzH4ZFRMZhHhkfs7NlPtK5s3bpNY6aqplpsyfv3Hwj8BfzggJ1fUKBxzDxDmwGIAJrB7kNqyfqDN2pzU7Nt275NAB+FEwomzDlXrlzRvAEDvLy8TG1AojJ2BRywYZ8RSOUPBiUj55pQNIjt5UL2XaG1kNR02gq/WD6Qy9N+FBDbnrSpXQFDaTuuEfkxfo8UjwD/UFRgF4PfNoFKsaIXTEpQk4KcfD0rlAL4LQOe8Qx4HoCrQCswkwF3eH0+8LnD0gDWN+wqX6LXpibH5QVJgBgMYQo3MFixGUEqT7GI+QnQ4pNPPhZIAoP988/PydfxyJFjWjvxiESOT1sjcX/3vfcElgJSPW59rECU+vqNSqIeHhu34ydOC0iAeU0f55n94Afft/T0DEmdCTQCpBA42Ndr77z1tpiGPOurV69bclKalZeVirXNOsG+gWcISEhhzglGcrwkuWbAYxjRFRVlCqICxC0uLtSYZRzTrkjm2avQ/wH7YDJjpxALFuJnTD9FRSUCobHUuHPnjljCFL6ceT4kz2Jk8FwTzxtQFECV9bGj46k1Nj20//DHP9J7t3W0Cyjq6+vXeHVY1nECiwH3AeYBpik4btm6VWsrjGkA0OKiIq1tDhvdYXFjg0IRFSYelgsw4OjjgOEUPVnvAsGAihjMB3wPJjnFNfosAHr9pk3W9rRDNgd4MY4MDVlWWoaty8iSN2pT00Nre/pEwOLG+s22EgjKwoh+MjwyYb/73SdqU9aVIyeOy+uWNXVkfEwBnMUFRdba0iolQ0pyol29ctESExMsPzdX4Vx79++VDzZ9+87tm/blhfO27+BB9WGeUXy8zzo6OsUWhaFPcYj2Zoyyn6Ew0dvTr/0irEdAbHBE/HDv3LunNZbAKlYGivoAobCQUWmgyLjwxRd2/MRxe+3Uq2J4fvnxWXtw7ZYVrMuxkvwCi1vy28zAsOWkZ1gxxbKkVEsIRcy9EjRPIKJk+SR3gtilgKF8sj7H7LLZo0ipE1vLomoobFVkVwQ4GgeRNo7sTrnCEK7E95DSh+NcFnbHKS0eQNSV4jVvRpLFpyRbd3+vLcMujYQt7I23LQf22szKsrU867CQK84qq2vMl5JsTzueCSQGUH/a1al+Fed2KWyqta3DHjY3284dO1TwvdlwS8qtmakZ6+posf/tf/8/bPPWrVIHEJ7GvpviHXYkqCdg9c/Ozlldba2d+/xzqbWY37G2QEnD3H3v7j0xobENofgyMjYqexJARPyLmf9ZH5jjVYjIzLKU1BTNI05Q2YrWuM7ObhWUGCszc/PyEkW5xJrV3z+gMEPm94nxSVkzpCb7rPdpm/3pH//IigrwAP7AcnOy7L2vf13eypcvXrJLF6/Y+OSMCr6bt+2wdbm5mktWXREbHhm0cCBkaUlp5nIl2K49+/Qcx7Df8Pt1dqhcv17FZeYYvOwpwrH/Y07mLML49rgTNPd9//vfX8NLXvLz9Nrtv9gtsDbAX+znu3Z3L3kL/F//z/+5CuMoP79QGxdka1SAkWMRkMThDYBMfnHDQzpww4AAdFJAjcdty0uLz/27OKCSVImnHkDd3PycUuFjAR0w8dhsdXS062AOw5DXAojj8EpoBawupDkc9pE4w1rgcAUwl8JGORiyhlsN1tTcYv5ASJ+dPf06vMKwg3mysuhsCs3ckq3L1wnwBtCRHXU0xMWbhMQy0WYnJiyyvGSetHQBo3zthrUqJh9sT0KKHOk8H4BJvF8oHFT6Kwd2gJfAyorzXrABAoGoOthhqPL7Dg7kJMJzQMLbE3CUA3hMys91KjE+yqTkMAGjj8OvXpfwmWBILAAAVV6X3weUhnkGUBIJBR2AV36kToCN84GnKmCotury2iN4io0qz5N7AGwkwEXsRJ8TRgJ7DLCbg7HYrOGwDkqArwQr0S6wLXkdrodDH8CpgpiCQV0ffxuT4wPeca3IvROQ+uOzCqtWwQTgai6BeniPAVyeOHpMgCVJ4n29PdpEczjieXMA/Oyzz9R3kc8XlZTIBwpJLaDIb377gYIFYExxSAVUAEQAFIVRtXvnbjEaeD8AaZ4pYSm0seMnFbB5JK9KW16nTfmtOw1iKwN083w4MDNGkKovL7JxH7cVbAO88fIVpP/X1larP+ArevXqZZubmbGidVlWVlRoQz298qjCUgA/NnTfgKJOAFOcOREIEbFDCWmi/wJge+II73FCjGTzyaHN5RaTm2Amny/evDw3b4JCtGgvgB/AKV4rwUcwF9J6J8wCYJS/xeJBrFHYojARPQQyOSFMCpJQOr3bSahXIn00lf45S5SxJ5qygCjxZeK4xhjQGQ1TEpoe/V0RQaP/jsnyn8dRRVmiMSB1NcZGjfqPwqddnFNAApJxgCjsID779FMlQxNYtH3XHjEtYQXCIiVApKC4yJb8K+b2JOgaKRbg5wnIduLkKTty7LjmwxEBKyMCWQB56H/YfRCYBOsaiTYgFoDSgQMHdRCG6QI4CuOJ8aN5wxevg76AUFmU+C0hHuY93qhTkuLpd+PMCgrzrKq6RqAJ4x+bBkBJ/n7Dxnp5RT5uaRPgCriKdJzDLuxQXp++A8D3/vvfkpQaMBKrievXr9nJk6fEJGXMVVRWam7XnJ+UJIk0QBKgL2MMAAZQD5b/7t27xazlfUpKS3QA5j4F8rncApS4LxijXCevT//hOpirkGXiuQqDmjRkDsYUJWAkcVBmDmtqfCh2IXMirNK6unoltRMaw3xCAY85RkF2kYjWJFiAFB0oytEOHOrxf6uv36BxA0McgJs+zhwDEw8vzv7BIbv/oFEMUCTVFEDkPb1qejbMUVwHLEBYpVevXVM7cM0Ac4Cz/A5MSAC/HTt3aFz2SD7vVsgRBRZCgWAvAgTyXqyBgGvME9w3hRieAXMv7Qi7DfYi8yS+t7wOoDxrKwUa/O14RkjPvfhBx8fLpgSp9/jEqGUgC64oV99j/i0qRHqaa82PHgnIrq/fLNsHWPC0B97IFOwA3GCWAxgD8LLmwmiGdcd8yDyOVJTnuHfPPrUfTDcAZYByiqEAJ4AfzCkUBHLW5QjABJSEaUYhD9sC5s5HTY/lpEyfoI+xZiBzZ46qrqnW3N/d0yMblNraGgE/9A28DYuKi1TAZV185dBBrS/MwQCt/D2AKlJ8vCyZ7x122qzANDxjedaO1UiSNTU2CnhsbnlkO7dvF6BCmAzzFWOddUNKltRUffIarAXYK8A2pE/+7L//TM8SO4qbNxt0Le9/85vqK9wXxVaAOp47IC3MXiTGjFPaBEsHxg7tyF6A+ZmvuZ+PP/md9Q/02XvvvCu7CPonz1VM38JCzUP/9e//znZs3WaHDx7WegWomZ2TLbk+TG3WJdbK3s4uy1uXaxlpaSr6Tc9N2djoiGVm5gjsBxDKzS9QAbyufpNsJfoGBuU1Czt3enZG7HPGX15uvh3ae0DA1+jYkOyTUlMTbe+ePbIfqlpfYRvqahTORpGHvnOr4YaKu9gj0a/SUjMtNS3DcnNInH8iwJX+TNgOXt1iiY9P2G9+/RuBx3iOs84XFBbYY37/Wac1NTZZUX6BffMb31RwD3vSe7dvyS6kZn2VvXripIWX/dZy574NPuu2wOyirUtNt2qCIxeWbWV6znIyMiWVJ1HeGzZ9JhDIxjpscRbvwpfb7YQSosLBo5tCovY/jpqHoi/tIk94gMwoICo+Kdsw1jttcJwU+hCFb9iicRHZL4U9LstfX2qFm+psdGDQ2jo7zJeRapkFBTY2O2OTC/P2bKDfWrufWUJyoh07cdJKyius+VGzVVStt9WofzWF5+s3btjSil+sSxQCAOcUOii0cx+w3ZGI4zVK0RnP/u6ebnl5MlfGinSvv/6aiAtffPGFxiNjCq9pbCJYD/hdAGuKGhTAsA5hrGE7wxyD/RBzE77fkB9gR6NMoKhEsZFi4uEjhx2lRP+gbFwAVNlLMY527Ngp5QNzKvdAHwFAPXH0iCUnJlhqIgqFKrv45Wd28/pVe/XUKV1XSXGpNT5otMuXLltSSoqlZ2UpnNQfWLEVP3NlpwI+k33JlpdbYHv2HVAo38j4hNaRyvVVKgQEAiEx6NmL8rf0WcgdWLpUV9cpGGpyahoG7hpe8pKfp9du/8VugbUB/mI/37W7e8lb4L/8/X9eXZezTuwVAMlf//rX2qjgEceBLpYMzIGVFFIOaJijcxCFwZPo9coPCAALlgNyE+SYHA7x5WITjxSV4BvkZAoFyMsXYMHhlAM3h1sO2GwwSL31B4LanCHFoToNOoB8DQ/TwuISvS8b5GvXbwrMXFzx25OOZ2IdskmV/HN52RJSUgSuroYAZUyAqANqkuiOB2jEkpLTtEFjg9jd22/z09NO+BGBDrAaATXZEKekmC8pKQpIOhte2oBQBw4VgKAcgDhAxoDTCB6hSgsnld4lJpoCb0j4jItTGwEacMh8zqLEOxWwVen0Ma9FrEkJK3Ik8LoeNubRJPoYiMWBTd6rMC2pggOsCRB1Xl9fR0EnUuYdvgIAFyAknw5YCjjJZl4fBE9FQy3YoHLtgKbO4dgtliYbWSeEafn5/XAgdZLtg2Ibx6T4siqIAr2SS9F2htwepkW8A7YJ73PYqmLaus2SfD47sG+/DmIwn2AusNGuq6nVRpyD5Pnzn9vZzz6z5NQ0O37suKR9HK5+9rP/LrYWqbeA0DQhDDgO5KQMDw4Mi1Xk8yEh98lfCwAGIIOkeQIeOIRz+AYUBcCGjQJjtaX1kfoczBwOIbBwADQAHLnXqckJ8xGuQYq122VbNm9RGwLs0A8f3G6wVKwPwmFrvHdPgUIZGakCQXu7OxW0lYxNgU5csI3NEkm5BQAMByWXVxuuAvTjibtqcfLGFYVUnqO0XUZmmv4WxnFSotfxGk1JsqRkJJsJjvTPB+gOYMRhz+lfPBeHrQgo6rBBAUpjafXPPUWjP5fEPo7PaOhSLHHeweKjn1GWaExmL1/SmAQ+BojSD6JhaE4sffRTnTKaUs8JM2JGGFSCzxlny0vW/eyp/MAA+mG+AfB1d/fZa2+8KVnoxMSUQLcEr89y8gosEA4LxIDtG2OA5eQWCDCBWcecw9wDUACgAnjBHAZ77POzn4p1eOrV02IhPmp+JEkgQAkhOlu2brPaDfUaQ3Oz02KRMYaxa1CYk4figU99k3kA2S9+kwBOjEE8IgFE6F9YkDA3wxqbnZ+1leUlsdEKCopU0KJPdT59ag/u3RfwgN0IwBtAH0UvsR5LSwVwMkcC3sJkRbIOUMecA6DFXEawFMEnzFcjoyM6BNKHld7d1y9wDqkunp0kjp//4gslcsOURLoO2xWWHZJsJIq0G+0EqAjoSeEM2TVeqvw+gBjSTK4JKTrth5crhTUkiYBlgGnVVdUChpk3kcqLXTQ1JQ9CZIy8L/JeijUCv7o61b8BDgECAPtgdDJncf3TM7MWhBEWBW1VdohEtNbBYOvq6tY8x30zHwFkcRgGoAMcBxwA0OL6+OA+YDlRBAHgzsrK1DODpU3b8gx4b54zjMWSoiL9LjYMw8ODKr4xd8EwA8jHAxTgDMY/4SLMHazJMPDxFp2enRZ7F1Yx/ZGvyyvK7f79e3pGG+rq5XmHhcOGDRvVbnfv3LXcnDw7dvy4jYwOW093l+Z9rgHgEll+QVGhAAnAZZjQfI2kFWCb8JXysgqr21gvYIsxc+36Ndu+bYe8P/kb+iLFTZi1FA7oP7Dqz35y1ianp6y+boOedVtrh91/0Kz7RKWCfHdidNQqa6qtQN6pc+qryGtZpwEvaXdASfYLzMnMg8zfgKWAj1J4eL16fvQJ9gswVwGYAYaQvWM5gUcqayYfAJ7saxgvvDbf57lRrAXsAXwkPIxgMvop8l1+j79j78L78jVgMyxu1gBsO7gW+jDWE6zhjGWAVvo+BTrGHn0KOT8gKM+WPnQQlUR2tsY//QnQl0IGYBMerIwB5gvAamwACgsKFD7X9OChM3b37bWyigqN9fBqWNePVcvC3Lxdu3TZSguL7OD+/dbb022tbS0qmAAKedh3rMZpbsTfdyUYkicljPCs7BwbGBqyO4zD6ioVz+hL8S63baqvs6LiAivMzxeb9drVKwI4T7/6qi0tzVuDbBTy7fCRI2rju3fv6Bkxd+HVzvxIijdMW565E/KYoAIW7ZqYmGwXvrygQgD3ynqBT+j2nbvEqv/p3/6tDQ8O2r5de2S/kJKUKHVGZ/tTm5uescrSUivOLbQkT4J1NDbb7NCYpcUnWEaC1/LSs2x1yW/hxRVLccfbuuR0SzaPuQNh88a5LAHlhQBR9nrxUg04BeoEx++btY79YnRv4xSr8UYPiwUqNmh0LydLGpQfKia6zW+rtsTvogzxxVsIT/DUJFu/qd4mZqflm5mat87yK8vNm55m0wC9j5ptYn7WskuKrKK6ytwUHsbHBHyvy8tXeNd9FZW67e7DRlknfO+731WfBmz0xieo6MDc+cWFL6396VN9/ZMf/4mICJ+cPStQlPUHVjbBX9h+UNyg4AWp4eCBAxo3fO/23btiIx86eNApVjQ2av9TWeEE623etFEhaShlGEvs1cgfwH6DQKyuzi4DdGVOxB6hoKhY8yl9FlCcrUxfb58sOph/YA/TD2Zmp233ji1WmI8CImIjg4MWWF6yrVs2aY+E3y7zzMMHD+zBw/siNbBWYJmzZfs2gbR3b9+2yfEp2YnMzi3Y4sqKbdm23XLzCgXullVUCrBlji8rK7eHjQ8sOSVRBR2C0cYnplWkYk340z/90zW85CU/T6/d/ovdAmsD/MV+vmt395K3wLXb11bxM0MGBkjJZpVNObIxWD6wWjhYcogH5IIJAqjU39enTVRBfp58qaiYc0CBEcqGnk0irCkYT1SLMelHuocvHvIXSaMP/v4ADVuHQygH+2AoLKYL78f3Wlpa7fMvzgu0PXXqVTEz8KD6+JOztrC8Ynv37bfunn77/MIFXSeHRmRDHIABZsBJOMwK8JPU1wn64QASCoQtnkCmhHgBdwBGbGwFIAKehvnaMcHXYZmfR702YdHFeeIsEgo4AdsJCQKSeC8FGykcJ06sHwdA5b3YRAN8LFt4xe/4juL1CBOV4xPp41GgM7ap5p7kd6p0csBVB7gUMEpYEyCWxy1AEgBNXq7IepBa858A0Zilo5NAilze4iIWnF8WgxZJdHwSLEmHbRoDdQF/+OSaYuyqWJI8vyfJtce5Z7FEAwEBirSDk07v0rPgoEP7x5igvJYCCFZhx9JcDusVsCCZanyYFOpFxy4B8M7nc7y4whFJCZHKx9gaNdVVkmQCrBBYAbtp357dkvfxvleuXrFrN2/KG5LnDIMYYID7SEnC6w17BM40YQGxAJ5ekMaIWX5eruSpMDc5sPE3bOhh89BWMG8Ghwbs1KlT6h+tLY8k20tNS5VfIj6uAGuffPKJFZcU2fvf+pYYbfTtRK/Pmh7cVYI84AZpvXjhwTzLysi0xbk5a2l6aC2N9+U3CrhpBCyp/zoMIjxEXRG+R/92qU1giPJ4HfOGiJjCSCbTUlJseXHBXHERsUYVwpTkNTceo4mORzDAXEK8I1EG9MRaweWJcw6A3ngxJmAcwxxVP4r+Hv8HSI0DnIQ9KoZnTEb/Vam7413raA6jk6+wzmhYE6itbCeizM8YaxRGaOwPnnuR8rtRdqpT8XA83BbnbWZyUsxF0rRhlNy7c9u2bEcyl685jmJNcnKqtT/rsJVA2E69+ppenjmNwxZzQWV1lfUPDMlDtLSsUge9Ry3NAlq2bd0mUOratSuSQ9MfDh8+Ipk1wBYHeVgmAAn8HxYmfR7W3JJ/WQxFgI7CgkIl88JU4wAIUAgDCVYq10JKMsxVgioAxgAD1ldV6wDa29cjWeCWzVvVJ+n/sSCR27fvyj+ZQgBsGQAa+mvl+koVHZg/JYecn7fqujrbtHmLPOOUil1YqIAnQnQAk2BZ02YnTpyQbxzvjQcvsuCsjAwBarB36MPIxQF6Yb4xBpgTHre0aA0AGBNrKhS2gwcPWv/AgN2/d09ML3xCCZuiXQmvgr2E1+C2bTsEprU8bpHXI2AY4VBcf3t7u9g7+Ojt3r1LLCYk3evwJN64UcAngCusTbyJAZcAFckXIQAAIABJREFUWmiHpx1PFbxDX0MaSd/vQp0QccCjYCBkiUnJUiYAiAIS8gz4vQf37zuJ6BUVAgMB4mgz1rWc3FwFJDlerPhAw8L3Wlt7u9oQdiiAVXFJiZ4VYBj/HhkZksUAEmAAbwo5XD/sRli4sCGR4dNHUW4ADGA3wNoMoAq4BhjNXJuXm6Oi0UB/n5VXVAq8RRKLJ+junXtsx87dkqLOz8/a7BxgH2F68eYPOvM8gDRzbUPDLTv/5Zd2/PhJrbmA3zAWCTArLSlT/4TxfOiVg2Lb9vT06VnRxqxvgBisU7W1dQJSHO/ckJ4/oB4+5BQtBvqH7R//28+07myoq7Xjx46p71y5ctXq6mpVTMUjFlZYzG6luaVFbPeDB/eLDQhDjrkd5jNjkXYV8J2QoH/z3OiDd+7cFsOXACTeb3Cw34qKeXb9AuABewjPw0czPz9P7cx18NoUJQBUkQf39vVJHk9f4XXxJoYtyT4K5u7hw4c1Hn75q1/Zz3/xc9u3b7+KJrCWWegBaLkXrouxRv/ivQCFKPoRIsUczdrrsJYXbGx8VO1Pu/M8Gasnjp+w+o319uRxq/V292hOIehyeWXJdu3ZpWAf2g1gNDkxSYW3jz88Iz/IbZs3244dW21uftqmJyctI3OdDQ+PWmQ1zo6eOGkZ2TkC9bFDmJmZs1179goM/enf/p3t3LnDMrMyxUzHymH3zh1WVVVpHW3tlpzkM0+CW/MEwBFzIaqOjKwszZXIp1EZwZJkr9ba2qK++sorhxUYhqc782hpSal8VnlmFOzSUtNlgfKLX/zC3njjTbFEWdOnpqdteGTENtZtEJOwubFRe4SKslK7df2m1BeE2a3CrK+oshSP1541t5p/etZsbslSVj1ignrCq5aCRD7OY75Vl/nYexCk5HKb21y6Vmcd9JrH5yhDZF+jfVvEYYWGQs78EQQQDamwodJz1PHFUSo5LNO4eLf52TPBKiVfEEVOis+S12VYXlmxzczPiZU7t7JsK7ZquevLFbp0v7nRZvwrlg8DPDvTfOlpev3+oUGth+VVVeZN8ikgE0UN/trYwNB3IRbAYoa80N3VZa1tbTY+Oa79MOOTsUe/ZZzSz/E+/qMf/Xv16Y9+97GeA2ObD9i7rGuQF5h7NZ4GBuzDMx9ZW3ubHT1ySPMuvtsH9u1Twawd66OFBYOEAchI61DoYk5mzsaXm0/mGyw+WBc3btpkqWkoM67bB2fOCDCnvb/+3jtWXFxgobDf+np6rKW52b72+hu2ZWO9TY2PaS9FX6QoVVpSbOmZaWKKY1vBnMjcxJqT6E2y1998Sz7V07Pz8hwfGnYY3CoM+JI0Tjdt3ixAlbErhUdujiUk+LR2Mb/9+Z//+Rpe8pKfp9du/8VugbUB/mI/37W7e8lb4NzFz1aVHD88rM0qCa74g8HwEGCUkqKDIJ53HBo4dPE9Nnxs6Kk2h2AjmulAiW8R7JKa6lpVWPEPI1xj1549lpGdJcCPQ4hClgryxZLkgw0X4FJiUop8y9ic8fqkkbIJ5YDIm3DA40DPz8Ynp6x/cJjkHmttbbfmx1S1kRW7xEJSUFAQKTa+nA5oB0NJG1RkTdrEAjI6Mno2SIBEYsssLv1e8u5xiznIwRhAj0N2JJqC7ooHCCScyZGXA+hxmGQzDLuON0POxrVEAgH5hXLtQaT1gIw+GGLx+l4s6ElAn9stwAVQFDarttVCuKKS/6/w5eT56HaLner4kwLkBgWi8fsCaP/njyhWFQlygWBYznvGfpdnrzCtqJco18/h0mkfl7PhD4flwUg7wsJi08gHBzX5jnq9aosA9gXRoCZAUa7J8WONWJhwpqjcjPeHzQg6iScaEiWHYBsWy0bBEEsrOoDA1MSPkYMfbOHJ0SFbl1+kwAnATtibU1PItiK6LuwnAW95tmLlislotrS4bAnxPj0rAdcR5/fpJfgrIk8lpRnG2eaN9WI0s1nn/wCMG2rrbHIKtliqrvlJ2xOlkQIKAJQMDQ/ak9bH9hQpYUqqHTl6RIdrGBBI+vkawA75PTJ9wqTGR0fMxwF8yxYLBwN259YNm52cVH/EniGwsiRQXiFncWFzRUFSQC8l3/LMBYVHzLW66kjsCa1xucxHG1hYbNW01BSBNTCcJZuHIasE+gSHGeomnd4dZcR4HEAUKT0AuPqcK8oejTFGAUy9DigaY4lGA5OQB4pJo0JDVBqvvuD0aX0+/7kqEA4o6vgnRBmnMSbpV1mkXwlyEv4bY8di1hYy/+KCDfQPiP0lEDfOpQP5zNysQhSSUtOt41mXjY44oSIkyDMeAUWRG6ekpltKWrpsO25cvyE/Wg7CSHbT0zIEJnNAg0G6nhC5aP9lrMjCw+uzzq5O2TnAhtq0eatel3HmeCvDPINRuSC/MthSsBphNBYVFsm3lrkxJy9XBSXmWMA2fhfwkbAgQIi33npLDDSKEYAokfCqbdy4WQc1B3jx2c0bNxSAB6sRCTiFgGV/QMx1PHbxSYMNCjMR9iJsPz6Yex2Zf5YAd0BSSeTdbhseGpDclmvlfWG8MY74HVLa2zvadQgHTIKdSbo5jFFYX2Lpx5nV1tTqUExyNlJr7ov75b0IxUAlgCUFc865zz4TKATTjAM9HoewrinUASJnr8uyO3duKfmdA+6jpiZrefxIbFWAACelvUzAM+sIAAyKBAAuACmx9mamraHhtt2+c1fj8gff/74AJdYUgDxAL4An1jAAAA7VPD88URn7JBzTFjBC8e2jrQmScrybXfJrZY5m7CMhRabq9Xhs757dKuzApGT+RfLMNS7MzYlNhZUHH9h44J0ZA+JhK+MxmpufH/VSzBKw97i1xWZn5szrS5TE9fbt21IDbN2yTX0PFnxyss8am/DZDdjefQfEQKTP4K0JI5Jgkcr11Xb+/BfW1PTICvIKVIDEd7Cx8YH19HbbK68cdHw/ZR9AH1z5CsM3WQUlvkc/5hk3PWq2Pbv32NjIqMWtuq2wqFjyXp4N6zDPkX0IYC/XCTuXr+lz9EvaFPCJv2G+2rlru5iYSGBZE9i/sGYAUAOgUzBkzNEHAUlv3bpl27ZtdQIdl5cUgsbeAzAdaxNYqgDd9Bm8EukX/B1+rniu8mxh33KtjCcKgnv37Fefpk9QCKSvwEwHKIY9CsgIwDI0PCyQG4AKRQ7yXgoDV69eVTGRAsqxw4dt/9696od80LaBwIrl5edqzMJAxwebosCrr74q5hp+3YQkMb6GBgYEcOfm5UjVkpyWqsIge5Sy4mJra31i9+/csYmRURsZ6LWK8hKrrKrSGE5NzbT2jmcKIAyEIzYyNm4T0zNi1b333jc0Lj/6+Hc2Oj6uOS9HrM6A1qx3331bFhDXr121ffv2Cjgj3R27Bhj4jBPWFIAlACX2huwFsYvAjoR5bf36Ks3RgL7MhcwxAMIUsHp7+mRXAiOX/SXM/sGhIRUhYMAPDgxaTla2bdm02VKTky0pIcEe3LlrT9vaLCslxXrbOuQLWldeaYH5RVuenLWkoFluUqqlehIssui31HivpfuSzRcxiw9FzBvntgS8mqNqCUBG7Ym88eaKd2xpUG9oj0aBPRQFQ/FjZo+E0kZgaMyqKFpEJGySBHpbVWhSiGVMqfNxFufzSCXE/c0tLdnM4rytUFhBTZWdbsurYXOnJFlRbbXFJSda45NW6x8csM7eHktOS7OktDTJ55mDI0jygyEBkeyNmA8gGBTm54klyt+xN2JsUURg7MHiZH5DxXDh4iWrrakR+H/jZkO0SB3RfInPO+ORUEt+nyILewfOExSJmSexCULJAOD/2muvaY906dIlS0tP1Thh/8h5gf0gfTslKUmANvPvij+gPc4rrxyy1157w0KRVWtufmQXL16wx49b7eTJk7Zl62Z7+qxNLFP22VgLlRYWWH5ejqWlJNvIYJ8NDnRZSVmxHXzlkBQG44yR4RGbHHfGddAfsPpNm62MfhEMSXG2Eghp7V9cXNa8xRyFVQNzDPMEADDjBY/tocFh2Y2tAaIv+WF67fZf+BZYA0Rf+Ee8doMvcwv86oNfrg4PDeuADogDW5QQALzEOKDA4lA4jsuljRKbUaR7HMIATQCwYmws2CFiBcmHMayNR4wheuTYUYWSwNJpbcUDaFqVZeRjC0uLOogqdTw1w6oqq8Uyeh70EQpZYWGRGDnIgGBCcjihGr4a57K79x/abz/6nYArNlEAlxxMOLBwoEQ2LzaizPAdJiOHAwGQQUfOziac7yO7hyE4NzsnybwH0AmJezQdnU0uH8jFlLgutVRIQFrMX9RhBuBH6DA+HVapkwQqVik+kG42gEliJnLA4kCnUJMokAqgoveEGRpZtVWkV1EmQqy/xmT6DpnVrYMJgJDkWDATwgCK0mtFpfa/J+XBDtUFAiBFzIDJ1EaiazrvCyArtixekwleVetjgKLYrniomimFVmFMYhTihYofacABO/lA1kyb4T8qD1dT31F7AHxFzDlIr/jFIgUokIwe4DgYFLBEWwFucj1Ly4tiBQFsA/IlJyXrtWBzFhTkSZKJyT0b80AoYF4fTC0nXR22Hf3ZaW+Yu9Jt/w/MWF0rBxae3SoMLwcMpw2QMS4t4Jm7bLU1VXbkyGHJOTkYATrBjoadEgNGAZ846E1Mjjm+nW7HZ5EDLaFSp06/ZrkFRdbT02l+0oBlUzGtgwGHTdKGJ0aH7Pxnn9rTtscCpSorynXfo8ODFm9hS4ApjA+tEfhAmzrBD0CK6rnhkCwUAJQBWuM9jtQ8Eg4p+CAtFXlivH6OJzD9HV9XAGQO1gkk1cOGSYgygvU1fqNuhYHBhENGD3uUdHq3O179EQDSSYWPftK38LP9H7xCY2Dn814dDSiLbj1gmyq06SvJ9gJIY7J88aqjYU9uMzw9+f1oMQJ/z+gglYVEcHHBhgaHxPIj5bu0stp8Sak2PDqmAyLyUO6FuQHZIB5tGzdvlUcY8nQKRzBLASFgCQKszi/N28BAn4pFWHhwwgS0Q6LLnAUA9ayzyxJ8iTrcP3rUIrYdh0hC2WDpAuIRzkVQDgRaxhOHQXwfu7o79b5IAAEKOGhSKOFjfWWVhheAGAxRvAwBUADZkcNOTc6IZQ/7Bt9U+qIk35MTVlVVbRhjVFbV6GDHQR8mNEBNTBrJgZe/4VDI+OcTNioei1PTkzY81C8vXABBZNNIlOnzMGmQJDNPU0iD9QkABSsSJjgFFMA2PBUZ4wBXHU879Fz4vUOHXpHsH9Yhh2z+DiYezEdel3bFs/Xatetq32PHjglYIoxmbn5WvpP43WENwrwMqEaxDrAbxlFRUYGkjrCZ6SIw8/BUZB7nA9Yuzy/GAGQOgj3N+7N+sQbu3LFTwDXFGtoI0BhvbNoIVi4BR8xLHPwJuMvIcABt2hnAkjkkNqcyFzFMaGfANtKUkYbSu/FORYa8efMmMVFpB4A1xikgL9eCvQyFP3ndRf2esYBQocqXKPYjjGD8bcvLK+2zT50gpe/+4DsWivitva1VNiAlpeViR/N6j1vbrLi41E6eOGWBUEggxZ27962mqkY2BtnrMq2h4bpdvvKlbdxYbwcOHLD09Ewx/GDJDg0NS3LLnAeAQb8CPAHMRMLPzT1qbjF3HIUXJ+wJ9QkFLlh/RYUFAmgANilwMaZ4H7ykUbMgW+/q6ZRPcklxoQA02vM73/mO2oY+SYECGwnAOb4Xs20QWFNXJ9Y/46u5uUltiuyX5wjjGe9CpO3MixSFb91skK0ALFSk81wXQB7gKWsNz2VwcNiOHz0uX8Vr165qnKO2qdtQp0LAbz84I1CmbsMGeVHzt+fOnxdoi23Fs6fPtDfKTE+XxRCg09ffe0/FQeYHQm8AQj88c0bjeHP9RqWHp6emPbdtYB6i+NDW0eaENGWki2FdkJtnWzdvFaN7bHhY3tULszP26OF9KX7W5eSJCV+3YaMlJqfapatX7csLF42aKWE0J06csoysTHvY1CiAmkJQbu46275jq/o9QDXgYUtzkyT9He3t1tLSLFbssWPHLT+vUIVm1EIwarFyII0+NYU9FgXhsMD7melZvR57UMYt/REmHsVr+jNhajBFYb5ie8E9shcCHJ8YHbeM1HQrLy2x/u5ue3D3rmGxvbV+o4339VtgbtFKcwr0tX981nJ9KZYScSlVPiEcZ8koVDzxlmhu88V5JJmPSeXpoxQFPV5P1GObQMk4I6gS5YqK7OGQwGeUOmKLsvdbjWg+l+1MNHQSdmwED1G3y0IU2tmmIc33eizC8pXkM5cvQcDz9NycxXm9Aj9zKktt0cI2ND5u6fm5Nrwwa0uuVYt43NbU1GhJqSm2cdtWc3u9NoPCpPWJueMTnECj8KrAY/ZavztzRgW8uvo6+ebKyik+XioICgKwP3mGFEUIMH3rrTft5PETKtYwL7IPQyXAnMt8Vl9XJ2sW9mmsPTxPxhZkCIommRnplp+bp0IV4xxbjYmJMXOxJ0lK0roDIJuanGI7t++wRy2PpKphb7xl82bbv/+glBHjoxMqzmBHwdy799B+7UuuXL5qLY8em8/lEUO0vDjfMtOSbWy4z9rbWywtHSuWHNu+c7edevV1y8xcZ+c+/czOnfvUBgf6LGvdOs19G+q3WH5xqXX39JnXl2QZmVmyZHj06LHt3r1HbPOGhgYVP7Dv4JM9GfP/9773vTW85GU+TK/d+wvfAmsD/IV/xGs3+DK3wC9/84tVDn1scAHUvD6vgDk2drBXOIQAOAGWscnmA58sSTwVvhOy6uoaGxsZ0YGHwyebLoAhDkd4muHtmJOXZydOnVJi7M2bN77i45hgVdXVqi4/bHwogKy2pk4HF0IYOFBQvcYTkI0+30N6CDjV0dllqRkZtn59jTU9emwXr1zRZk3BNYBeVOZhf5KsLpm4E3Yk6bk00qsKU3G7HIamQnxCYYG0yIz1O+ApAIXPA5n4W0KVEgSIwtoBEBXrUz6fhBHxuoAqYcfbkRCkQFDgkcDiYFB+T3imcZACvOX1Ygn2YrK6Xc+N+WH+8W9Yds41AdQ5oC6sQXmj4huq1PlVc+PFiTwd0EQBUg4o4Ijm+XAS5uVsFQU9XVG5sWMtQDs5f+pk5Djv60h+netkUy2sEyA2ElGAUJiAKMKTCKNS2Jbjzyb2K0xFgqKwDiCMSUzFOGwudT0wgWhPDrX0RwBRwDsAIN4L0JHrAjR1kuzB1uIEWAKQp6em6kDG92X7QPr74mLUb9VhpIq9ZyaGzdzMlMBgVzx2CQ7QCwjGBhfwg7bl+sUMhn3rD6hggOSQZwlYBcMSEI3rzs7OcGTTR45azrosHWoBqS5evKhnwTjq7HwquThyTQ5yDx8+tPZnz2zj5i1WV1dnA/29GlNJXp9dunhB4NIPv/99yb7GRock4Rzq7xMYAHO1o63F5icnLC4EG9gBrx0PUdMh0GWrTjATYUEC5WH5YmWQJgAUv9NIcEXtiTyT/k/4EixnJzTM8Urja7FHfcjwPObm04OnqMNyozjA+BDTWeBognP4g7EKOBr1WRPYLkA05iEaDWISGzT6EfULVQiTugaHSM/vQ5sAOxXiFJPlC9VX2r3k84w/fl9yZQcM1idtFH3tOIVDxVtwfsoaG5sU3AD7iMMPnmX4/WVmOUAMwHZRcanV1m20UCRsZz/5RCz2A68cUdo8B/e0zDQd6ji81dbW2/17951ChHxeI7Z+fbXdvnPH9u07ILbY8opfrBLAHMK8VoLL1t7eqjnw5ImTVlZaJi825jDATQpNWIgQZgLrJ/aBHyOAGEwZAB5YV2KcdnVJTs6BFlYqrCBkuPTvGzeua653PBiXbNkftJKyMistL5fEuX+gX2nXAJBI6DkQI/fNSE+TtJf3YTzzc0CvkWEsBQqstLREwWZImwGAGO+AcDAeAX69CT4xprknwK4nT1r1OthiMCcAgkpqvbwsKTjgI/M9axFhN7QJ/2bMMFecOHlSfZ1k8smJadu6dYvkm1wTBRNk+rwXsk98rL/1rW+pwCYQafNmq62rUX+9e+++QHDAZu6psfGhAA2YYG1t7RqXgML8ncMOz9aBn3kbSS9hMSgaqqvWa+4HJGpuatL/AVUrKyvkwQnohrcp8wtzGowi1jA8+/g7AOQ4d5x1dLTZ9es3bMumTZK1UigEAGxouGlpaal28vhrNjo2KJYUxUnalLWWOROAjbUXRhasZDF98/OtqrrWxsdG5Zfa3v5Uz/nQocMa7087n9imzfUCD2Ff0ZcKC4rNj2dmT7f19w8JCAAYnZ2bVxI0ICZrQGlpsRWXFNiqhWSXk5mR7agGAgFdN56z2BngcYl9Du9x+85ttSXvT79+8qTdWpofi4kFQM2+AoDXAXO9Vr+hTvN/Z2eXDQ4Nqw22b91qGzdtFGD4pL3VMjPStD5gW6KwwpUVgfYAZvQR5idYnoCrzG14YAO0UaBi/aboC3OVeZUx8+DhQzHB3nzjDaur26B+xPpL325sahLQzlzP+gIwz/8BRCg8fPzxJ9b2pN2+/e1vy97iX379r3bu3Of2l3/5F/Js/fDDM/Zffvp39qN//0M7eeKE9jP0B96bPgPgzdowPztjHe1t2s8Avpw+fUp+rxQqsF2QZcLcvNprfXmF47/a3SMwHdYqIFFxabFk6cy3tDmy4sOHXtF+baCvTwXHipJihbONj45aw80GzYVYRZRXVonNPjM/r2Ty8akpO37ipJi2l69ese4ex0c+vBqy8vISy12XY7t37dJa2PjwoZWXlWk9un3rtsYrBQDmHILsFhaXpDhivc7MShcgBQD3yiuv2OPWVgF7FN/9yyu2eROBa+vVLnPzC3pOFKYePnioIs72XbukPOp69sxaWx6riJibnW0To2M2NjxkcZGwpSelSCY/0t1nafE+qy4tF9gZnJ63+EW/JSyHBIAmxrnNG1q1FDw2UY1EzLwuwHqKhYChUd9QWccQOKgdjNZbWTBFwlIOse+i6OPYQ7A/XNW651ghRQOVFGlpFiGwFFAUf3DW2ySfBVeDKvCFXXG2sLxsCyvLFohbNVdKstLmlyIBm5yfs/JNdVZUX2dL7lUbnZy08alpi3hclrEuyzJycjSGL1y+IgsqbCfoL7Q7zzA3J0fKApj5gPxFJUXyxu3r6RWLk7ULn1iY+OxXsc+ASc2+9fK1q3bo4AGrrd0gEB6m9oOHTbZl80Y7eviwxgRjCvYvBSTseiAaUMRjnDCX4/959tNPrLK80vYfOiCCwPTklNoINjFjmL7A+gOr2O3yWGpKmhUWlYhxD8v6SXuH+nh5VaVdunTFWpsfS74+OzllVRXFVllWZBXlxTbYj3dz2I4cPazxxpz09lvvCZzHamNgaNB8iclSf2RlZltmdo41NrVoP8H6yZwHKMpcAMsc5RN+qDzfmtpaKdIoUvzwhz9cw0te5sP02r2/8C2wNsBf+Ee8doMvcwucu3xuFQAQdh+VfA7lHGg4nLLQyw/S5RwGRkccmS8yQ8Ji2NzgBcRGF7CBRHgOQfiuAQDBuEA+CFAKW4YqL5tL5Id4P7HRefDgvqAPmA9simATcVDjPTmAs7E+cviIDp0AmTCNqGDDQsEfaXB41IaGx8QI4iADE0vBTksrAmbgabKZYjMr1mOQar0j9+WwHQRARR6dlhYNFcJzFD/LoDa9bNB+DyY602EMuHS+hgHgsD85fMDSgzWgcKBoajWhOjHADcYSbCCFOcBghc3JxhrmamRVEnrAQg5hMBkBpDiMBVb8FuZglui1NFJoYUouLJpbDEuARYfZhBQfcMybmmwpyUmSQuJFKaan2yPWKD/n8sKBZYuL85jLiwze8Q3lA+CbZyEvUpI1YQgDbEbbQxAUtgCAg6thMRu4P9iJMfk7QCVAB22Bp6UDhDqAHe+jRHMCmgIESwV0sOMAHGtv3pPPWFvzu4CQsWt8/rNVWBgBqygtlXE//qAALmyMec2U9DSxnmPhVbwv10FaKB8ed7wOjDE2B2wPSc7x4hTI5/jRAjQhn+UIRN/gkAcjNAawc6ggPODk8eM2P4scO0cSNfymsjOzxfBClglz4uChQ1ZYgPzqmZ397KxYdNzbz3/xzwJ03nzjTdlNXLl82ZqbH1pZKX6DBQIrkHQDhIwMDNid2w1m4aAOIYDHDdevWfuTJwpPSga8BHzkoOZfMa/sLTxijMLqBsgMBf0WCfjNTaCDlOywcx3ZPP5vST6vGKTyewUoF6jsFcAhxihyeh9+aHFO8q78ZON1jzBEQdMBRCk6ON5pTqgXh0IdKNX22EpEU+udjgU92QF3GT+eBLN4JPgOcznGNnZATy+VCbP4GAM1KqmPSfCjBY1oBLADxMbqAgonc9ijAPSjg4M2PDIkgC/e41Www7Lfby2PWmxxadmqazaITUloT1/fgHkTk23/gYMKtYHpxJzZ2NQosPPIkWNizQKMIscuKinV4RGWFUAxIOngIMWeJKuuq7bRiRHr7WWuq7C6mhob6O23melp9Qnk0mI/5xfpUD4Jezg5xdIz0+3+w0YlL8O037plq54RgCngGFJ6QFFYoNU1tWLe0JdJrMdnlw/m+J7ePnvQ9MjqNtQ6PqSdXQq+O3b0iG3atFF+bwDhzP8EUX3961+XPJ3rAzAFwMQPlDkDNh0SxKfPngm4UtBYJKLrnZqcVr899eqrmt8dIMhvWdmZAhj/5m/+RoAKlhL4qgISAQoje2ceRH7M9cJ0ZW2h6AGIhJ0BQSEAjQQ4STabm6M+Sh+i7165fEn/Zm0j6IcDO2MT+XtPT6/99rcfikF18NBBgUqPHrdYUQFp6zArHwrUPXr0iEAEPBUBerFgOH36tOYz7F0ArfACxS8WYJpiCmOf1GLAs6tXrtro2Jh1dXfZ7dt37Nt/8AfyPY13e2xmakprJsAk8+GNGzfE3lxcnNc9nj51Wp6NAGJ4dDP3ADAwfzgek+tsZm5GRRgPixLsAAAgAElEQVTambWHvgALkUAiDvOwwejTPB/8IDfWb7JIKGhJKUkKv+G+Pj37qea9bTt2SF7PGqUQuTi3QH3NvXEmz0psFADnCB6anBx32KpZ2bIjQO4OkMEcQpEQ5hdAuopEs7MCaXmhf/r5L6wgr9COHTmmn/GajAsCXGBL4l/O6wBEUwxi7MHCxBsa9iZJ1Z+f+9SuXrts27ZtkSQXkJl1BMCk9ckTMdaQ0zY2N6nNsAkg/Im9hGwgMjJtfUWFPXh4z7788kutU4zjx4+e2B98+337kx//RGAdgOK9+/fUBgBGH/3uIykoyivW245duy0lKUWvRx/lXlf8K2oPCmafnTsnL8zvfuc78o7ldVhD+F2YuNt37NBYg/kIQxhwGfDn8uVL9stf/ko2Kn/5v/6l7d27W96btAVjnD7Y2tJi2ZkZ8meEqUxBA/sPefoChldVW3d3l+YwmLd481ZX16qIyHxPOjfXy+8C8Hz00Rl72tGh/dX83ILlFxRKTs/8DZCKZP7C5Ut27949BXCx3/MleeWzDMsV5jlBm6yxjh9tbnStdDx6WzvaVSB45eBB27dnj9aToaF+C/hXFIzGngXP0amJMXvw4J5VlJYLRMUP/uDBV2RlcuniRbHQ8X5e9PutuKxUwOTs1JS5YWOuRqyPgtLCkv7tc7stIylNgGh8KM5SPT5bGJ223LQMy0lOsfDMgoVmFsxnbsdD1BVvyXiHRuIsweXRPgIQTN6hrHGse/Gscx6Lwy4phEUJ4GcUBJUdE0Vop5DMXiii6rxz0oiVpZU4Hw8dlPJvtPrswVfTLBAO2XIoYImZaRaOd9vEzKS5U1PkJbqyGjJvWoqFE1y2mppk06GAhSkIUmROSLChyQnrGui3/YePWlJqmk3NOgx+VCdI3wGtH95/aOc+/dR8vkQxcSlo8QwoBu0/sN9SkpLtV7/6ldZGgER82BkDzKPueJcY/Z+f+1LBfQDZzG2PW1rt4IG9Ym5iYXDkyFErKy0WSH/hwgWpYih8MU6Zfy9c+FLzfElpiWMpk48dRpHWR+Z45gjmwadPO9VH+3phZI+LiUoBBKamPxxUgBjz/JPHT6TOccWtWlfnM0tPS7EET5wVF+fb8GC/5WRn2K5dO623t1tjmv47MTUrNjSFUQqOFD937NxjpeVlOjewfnM+4szAOsxaNDw4oDWSOTuvoEDnBq7/T/74x2t4yct8mF679xe+BdYG+Av/iNdu8GVugfNXz69yCGKDzaaJzQuVZMCenq4uHQA4aLKxraqseJ6GDvsC/zTAOsAbNlUAHWx6SH7Fcycmu+YQRHokSY5473DwUQiPOcw55GccimFucMCj2hrzKYX1AjCAtxR/g6SOQzaeRHX1Gy3e67NHjzk49dqQpGvLtrS8InkVn3wN+5HrpAofDgBeugU0cgBgw8cmj/sVwBcMycsrgJySzTWbYG+CE070PN3dkdgrGT7k18GMryUBB4CN+UUJxAFscg6obI5h3XGuXJhfEJig4Jp4J3yJjZUDFDmJ9bSHBN1itxL0QyDLiq0szJs3NVVMmuBy0AJL2AQ4jAXHN5UEeEAnlw5pweUVgQNiEcIgRLKfBBMn1Txury0tBZy2iAYbyU5AsnKz+OREJ/0dNmYkKjMPO6nw3kSvvLHCaHajfpDCmCJOMj0HBIe1GMWeYieBqCQd2bcS66PARUxGH0uij4U3yfoASZzPK/ms2gZmLKzO1ZD5Er0K9+IABhjKwZnnymYf4BsGDxtv2lYMV1k6AGQ7zFneTyA2ICgSuahnmON36sj59WxdbrFWgn6/AH1YOXhgwcSIgeawIRgnsJFgVOA7SuiYf2XZurs7BbC9cviQGG0w+fDaKigk6GdKYIVCbYqKbCuprsPDti4nW4AMrLN167KttLRcvnR8wPpKSfbanl27rf1Jq8BPgI9rVy7ZvVsN5l9acMDQhHhLBFSEmQtArbT5sABTL2BmXMQBgeXNiwTQ8R5N8MQrZTktLSXKFIY0EaeDBMUMT4LLEukfPkK9XDosyl8N1qhYy45MUAwPhS85kkGeJcCpw5gBooWxGZXAC7B0WND6iMntVWD4in9uLLAJ0BcLAP4PwCo2aUxOL9OK6GtFfUf/58leRM4ooOqJt9XFWRsZGLKHD+5Gwcwym19YtJHRMVuN89jW7btsdGxcwNvuvfsE+PR0d1pufoElp6TawNCAMFsATO4RsAxpYVd3j22o32Bbt2/X+81MzchTsLis2GbnZ+zWndu2qa7OyspKnKKK4WeMlDBTAB7gCynfzFWdPd1K+ka2z9wKm4p+A2sKlmNtbY2AIX5G2Ej9ho1q8+bGJoGU2Jb80z/9s+3Zi3yQoJcMSf/pj82PHtlvP/hQz/sH3/+ePAqZi89//rmAOwpXX3zxhZ4dwTGwQj/5+GMBnXv37RMwiEccgMkffOtb9uqrrwmk+/nPf6656I/+6EeStwO2ATYibycEKVYgwXuxrLRUc/GFixc091etrxJgBvsOxuUPvv8DgaX4k87MzltTc4vYfox31hKYldw//RFGFOAFgSKsPUjKAcwooLW38fcz8jpNSU3RoRtQmPcGjEMZwbwBIOx4POOb6pHPJgxGpPAwCqurqvRzwNZOJOIet/xXCe8AMGCs8ywAuygePnzYqCIh45mgm3179qpt/P4VO/XqKVlUtDxqEqMK/1vGIXMGrOmJ8TEVHABrAWgdn+JhybN5hgQPIjmGTYfPIm0AyFu5vsqqqmvsn//553bmo4/tz/7sP9rePXu0DuHZh8XIiZMnVFAan5zQHIQFDex4bHAolnZ3dauQRMDJpUsX9Qxraqq1jsCUIuwJ0HtoeMiWF5fU9wCDGYMw/wFKkOTiJ8r3Ae0uX7pqG2o2SIbOe3z++XkVjr7xjW/oGghk4RlwfVgOkKL+63/5ue0/csJ++O++b1OT4/bT//pTe/21VwXA4A/MuGE/AquW8CH68N69++z2rVuyZQDAwRaIxXV5YUFMf0BXwGeYxTxb3pu2ZF6/eOmiAG7m/Kcd7SowYKNCQnZqeqYdOPiK9kBKiM+GpR0SkxHLA4J/YCmPjoxoHNEPWBvok/Q12Hr0c+wuYAtTYMZGgmkLQBnWKb9PoBIAIdL//fv2a/0DoCJNvbK8XEUE5MysDf19/WJVU6Q4fuy4PDspd7EODvQPquYEOzo/r0CsuCdtrXb/wQO1QVZmpl26cEEA5NYtm2111aVnCsuQ69h3YL/WeuY0QCCAdJjPyPbxNeZ7FEvzcnL0zFhr8c89/8UX9s1vvCdwkbbYu3ePLc4v2OTMpKWmp9nC3Kxt2bhRRZFnHR12u+GG9mRlJaVqR/ZsAPnMY+wtkdbTx+eXl635cavWwt3bt1ludqaNDAxaekqyzU9PW9/Tp1ZVUWme1Thru9toU/2jtnPzdkv2JNpYV68lmdu8KGgWlvV1iivBEl0egaIJJMwjn/c6AUUU1Z0ASQBRp6gOA9UARBXIGLVOCsOcjdbe9H9A0ah9EnuraKFcih+2iK5VqX/kc491gCvOApGwLYcDAkWDcauWUZhnBdUVNh9Ytp6Bflsi2MgbbwX1tZZWXGSe5EQLu912/dZt88eZbdq1086c/dR++vf/aD/5jz8RoxqLCfbTWzdtsqnxSbFBAbrb2just7fNcrKLbGlxSfPKT378HzTvNty8bvOLC7YS8Nvo+JjmycqqCjt2/JhIDjev37SaqlqBvwDZu3bvsO6eLhWNCOHDqxf/4mvXrmmNillBwT4FnKTfsx7t2bNHffrixUsqFDA4mSsZx0NDI3bjxk27fOmSFRaU2vETx+ydd94WUxjrCM4E27dvU9/ACmXP3j3W9uSJ3bh+Tf7cK0sLFgwsWza+n0V5lpLss4MH9tuG+o3WcPuetbY/s/yCIp1bYD6jNPja2+/Y8rLfLl64KAudN954Q+vC+XPn5JlNgZq1EG9xPFhZZ9575+treMnLfJheu/cXvgXWBvgL/4jXbvBlboF//OU/KlSJpN+y0nIbwpz96VOBT4AhyBTFBgwGBDohdQRAQtYOK84J/wlpU4PXEwdV0ofZsNZv3KSDGJswNpGXL1+xv/+Hv7ft23fYm2++KYCUTQybSQ71MFrS09J1mOBQxAEBqQ9+QwCngGy3bjUIPBQbIzXNOp5125OOLlXwYVuww0Qmj3Uhh0a/Pyhgg+8jxyd4QMyhRJ8j+Qoh33bAGSdN3SWwj+vi8IwXKvcV8wf9al8RoAZvLI4k+igzNCrLl19pNCwIYI1/B/34/jnhTbQpDFwAtaXZWW1M8St1vJxg2nksbHi4YgGwqmviMMEHUmpJ07m/5RXJo/Gj5BAD84T7IQxHLFCBh0ELIU0lJCk52RLw8nTHWXpGqvlXQjY9PmMen1fXAwwFw0dMSpiyoaA2irBaBZDGO8xOGDbBcNhJUYUhGpVCcy2S8gfDslOAlSefLQHFMTm+E/Kj31MbOrL6mDTfkRs7H44Uzfl0bAp8OiCzOdVzcvOckbivilnDM+T7ACmAVQCjvDbJ87yqANFoqFbMdkBepDAc+XQ7QJ4TTASGGNF7AVaIaRuOKBhLae5uR4avexfQ7FL/4hkDhh4/dtR2bNuqhFNYN2yaN22qj6YS5+kANTjUb8kpSTpwA3ziVTc3O6OiAP0LJsy9e3cViPPN99/Xs+E+YTr95t9+K7D64L499vhRs5WWlNjp068rYfXh/buWm50jBktrU6Mtzs0qaIuAJaSSsAUJWLKQ31yrQYWj8XxA85DY88zc9FG1DQdAt5LK6WdcrwKDfF7zCgwFyHer3bEfYO74/eHRCV6SF2k0UEwHPyXSRwsLBssUb10nJT6KhDoSeMeJ9yuhS1EWaLT/KIgF+wReD99QgF9CneQ7KkQ1+reOV2yUovpcShoD8vUzWDaymaCjJ1h4dtIG+wYFYE5MT9sX589bSfl6yy8qsTt378jLMiUlzTrx7kxLs5raDTY5MyXmS1dPr+3bd9COHzthNxoaJB3Nzc+z9dU1KuQApgPAJKemCMA5c+aM2KmwLXnm/uUljY++nm4Bn9t37LQ79+7r+vEJxWsTgIbwG4JYYOwgRQQY5FD5b7/5jaUkp4rNxxzHYRXWHEAdwBPgIYWDq9euWGJSomTXgBs8I9h5WKB8fu6c7dq9SxL6zz77VH3+jTfftKmpSfv0k7NihOGLSgGJZ48XNa+9vrJS4CPjdMeOXdbS8lh+rIA9rAUclAmI4m+Kiwrt0eNHakMAQ0CX3Toc+3VYBmRjffr000/F1AF8PHDwgAKMnj19alMzs5rfOTxzj4CaJLLDnkMCSvEHn0bAVxiZ3/zGNxTEwpoFeAUbE6AI6wESiJk/SCXmZ7Qb9wDLkPbhdX77wQf22unTAoORLbOuIbPH0oVxjm82TPEtW7eKQcnvwGbl9WhbQCz+zfzEswBsoR3xcAQkPXBwv3wyAc4I3kFNgV/y+PiomJzcF+FX77zzrsBYGHodzzosxHwr5ntAjExAsQMHDqmPIpWnfWA848EdDISsqblJljgnTxy3ksIiAcBi7if6xPYCrON6uGaYtPyM3+G6MrOzpORgfqJPeRPclpKa7MzJCQnPfU6vXLkiRqPCXGZnBbgxtJCtX7p8yfr7Bm3n9t124eJl6+ruFYDX86zTdu3dI+/MltZWhRoB0ACukn5NCNGOnTvsX3/1LwLa8gvzrOFWg34G0A7QCnsZkJjCK2xlmKFHDpNgXqZrpD/RHjm56yzoX5Y8nfmMcYdUHvsCLBQoQhFchWUEH3wfoLSqpkaS3gtffmm+pBTbvWe/9jz0c9pNfr0jI88LbYwv+nJTU7PGKWMDf0XYjps2b5IMGUUD1gxDQ4MCuQnOGh0e0e+zdmD7kJmVoedfU1MjL1jm/muXL9vM1KTt3LVL98R8yL0wDhjPjCv+ffTYCfVFVjUAbYBRQFHgOeZm7ptnTJAUKgOuB19HWNzs09bl5KrvLvuXzZeYZFevXZUlAeNpYmrS/vNPf6p2ZxwBbPIsuBbWRZ4FQC2FGorA9KmdO3ZYRVmZgrlgH2I5QeEAYPfendt2/eoVsX6xNoB5zviHobpt2w6Nubx8vI1nrXdgyB4/aRNrD4/oN06fsg01tRYXDtlAT48NEvp14JAlub124/wFe3zrgaXE+Sw3c50YoO6VgHn8IfMEwpbk8ogh6lt1W7InwRI9CeZTOB6AKJ7Z8dojOcXraPEQhigBlvJ6jzjAp7PwqFissh7752iRmP1ILDyMnQ9r4KrH8RPVPoLCc5xZMBK2lXDQSZ93m4XiXfr0pqdaen6OrYQCYn5GkpMskpxoHV2dNrO4YAnpGTaxMG/bD+637fv2yge2seWxHTr8ivrWJ598atu3bbW8ddlaQ1A0wNgE0GffzRzO+GStp0DGnOxN8KiYd+iVQ/aw6aHsOv7yf/lL2ZZ88NsP7f/+T/9Jz+XQoUMCNinK9fR06azA2gGTEosQivUKL3vcomL+nj175SkM0IqtCjYb16/dEKudMUNx6fDhI7a85BerHlY4Rae7d+7ZX/zFnwn4JKPgytVrAi7Ly8vs7bff1l51dnZaRbSGm9fEEMcb/eCBXeZaDdn42KBVra+2115/wwqKSmxsYsb6+ge0flC4HIGFeuyY9naQEHbt3i1Vw+1bNzXHAhTTb7GLOHrkuGVmZqtw87U3317DS17mw/Tavb/wLbA2wF/4R7x2gy9zCzQ8vLXKgZBNhFgw4bAO9wBfeC2KaeN229OnbfICYjOKb1BmFpIWk8wrLzdPvlCAR2wUOXQg7YOFRzoohycqvTCoYL3xfhyUAJA41HCIwCuKDSd/ywETZhVsAUAijNuROyJDBTwtKi4RQ2N+cdEuXr5mH5/9XOAcwRj+laCYPfzbH6Ryj8yVxPiwpLuAggB1CUgqo2nwgDwwD/lw/C4dX8oYMzHWP2KMQmeP6zDPUKzDxoz5kwr8iwKAAtRI93YTZgPL1AH4BNNEQ5xgAc0tLOj7z1PeRWZz6Tr4oF04mEf8DihJAmmiquhmC5N4Ya6aJ9FnwYVFpY/Hp6aKZYTcPSYHD62sCMgjyZNrX15ZFJBlq27zzy6JyedNTXHChaKhMvJFDZLYTmXfSR137t0BKGXDahExbx3Zv1sgopioeJOGZBAa9ZKMJqADVMV+h7ZwTEr13HnNGAvX8TF1GIExpijtAHjw/N9I+D1xzr0KtPQLaOawCqAMw4bX4BnwPR3GAeUEwgP2OsxPWQHIt/X3Xpa6/qjsLxaGxGEOlgPgKxtlDg4wJ/jgPWQ1gdG+L1HXxJian52zndu32sED+/T7jAOksACsSL84pIyNDQu85tDM/QLAcECAdUUhgE0//nL79+/XoWJxYV6HWNLrYUlQYMjPzbexsREdBPxLy7YuK8NWgyGbGBuRlUCyz2t93V3W1fFU3qZs8PEm9YIDRkJKncfOIT7OAUyBxuN5NgKjQxbHM6YvR4FP5gTuMTkZxp1PzBaxhn2JOjADlBI+QR9i3CI39CZGA5ie+9TGqQAhljRevsjro16/Ynkil1coWFg2oY5xLEAn17Wqvs74oR/qGcKSFiAa//t0enU2x4tUAKsOndHXgAEc+3d0rOhv5QOsN3ReC8Q14Lfezk67dfuWDcLMSsuQp1gszGzduhwLhkOy9IjZhPhX/LZ12w4bm5hUmERmVrZAGsYgXyNt9SYmWklZpSUi9U2IF2DgD65oHn344J5du3rVXj39mr319jsWDIbt5u0GAR3MnwB2PP9Lly5rPn719Olo2NGU3biOZL5DgChSRGSmHHIBU+inHC43bdxs7c/a7cOPztizrk4BdbDi3n//fQFMMGxigCChMwA5gD0AZbBN6Yu7du22isr1OgQzBjjw8hpj4+Py+yRgBo9kmHow83gPDt/M+awD9BPGA4CMWKdHjmg8ATbdbLip1wegRToJ0w72O8AV8z9Mopk5/O5ctnPXTgGBHJyRcVPcAJQCUGL9gfl67OhRe/311yXX5/dgN3IPtAe+kKxfeL0SWgaz71HzI61heDpS0GLtQabJM6IdmSuRmALoACIypwAiAdoB2HCN3C/XAfhBKjH/xyNU/nM11QqeqygrF8sOn8wrVy9bVfV6STppk+qaaispLrLPPjur4C6YjtgYyGszI81y8/J1j4DFy8igXW6xdCmkYWGDv9+zZ11i7wLmIa+nGPHRRx/ZxUuX7dvvv29HDx/ROKKY1tPXJ0897ACYTwFqYRhSXOKamZ9Y22nDxqaHthoJiUmI1yr9Wt6PAb/6CmAc/RjwGk9BmIaAsBTYzp8/r/731tfetctXrslnU4xUj6NWYR6nwAcQ6igrvFIpbKirs6+9+aYAKubLcJjnt/LcPoBkbJ4Pe4Ha6hqFMxLsxPVwLfQ7gBfmL6xQYJgWFxbo95YWFxSYVVpWqrX9H/7ff7B9e/eJXUwo0dTklJiBG+s3yhqBQtUkktukFO2DYLxRvGCNuXrliv4PME6xmDHDM6MvM1ZQxCBJrqqusm988xsCHpEV/+6Tj62yvMJOHD8upQL3PjU9JQD5QeN9gcOwPnfv2W3+lYBd+OJzsfkppMAeVxE3FFKok9LnAwGtMVhD4JFMAUWBd+aShyvP+v7De/JLpn3wNUXyztxEf6A9UOcQonn7/2PvvYLjyvI0v3/6THgPECRAEvQOtEVvqkiWY1WX6+7qGk1re3YUM7MbGyGF9CDzqtCDYhRSSNrVbq80Mzurme6urqnqLu/oXdF7ggRIEN57DyTSKX7fucnuN70vgAoGWUAi895zj/t/5zM3rhsMbkKamMdQYyCvpr/BDGXMwzrGN52DiCxzmjR5DjhIk2f9fPCQthyWZB5GN0xpxtbY2IgskgiIanrcoOcBI5bnyRzMAQPWI6wXAIy1y1cKgAQwxaYmHDCbnZy06ooqqywvtaYHD20Mi4W9e62ssMSufH/eOh4+seTUrKVnElYYzbGo+SyYSFkk7bO8QNjyfEGLZvwWC4QsJxy13GhMew4O9dj/sL+Tuj0bZCggNOEcQTnc9dQGz/cv3uE3QBrrAvMJexUpdngjKRyczyt7KA6X+Ukik7b5TMqShGmGA5YOBSxckGtxy9j0/Kwk8zVrV9ng1JR1Dg5aKui3xqdPLKe0xKYZp5Go7Tt+1ArKS+3MufM2Oj5ue/btdaGO7e1a31i7c3LzLBh0BzXMS6dOnrLdL7xgO3dsFwMe64eqqgodYDEm8Rh/8PC++sErr71iT5qe2m9+9aHm4h07totAwXzf0PBA+0b8miE2MAefO3vOKqsqbGXdCoGhhBxd+uGy2Pr0cwD9lSvqZHl148Z1gbMnTrxhE+NT9u//77+xzZs2qZ9zMANRAV9s+WEXoHQKCvDPHiRz4MCcKrKCUZdw1hm3wf5eCwV86nfdXZ02OztveQXFWoepTzjQe/rkmXylOcDE15h5s75+i13+4ZINDQzqOnLzcjVPY20xNDis/euJE28u4iULuZhevPf/5FtgcYD/J/+IF29wIbfA9btXMxSCM7MzCnQRAzDk/CQJT8LDjk04Bf3ExJg2woCUSHc72lu1ScJTDmkgBQ2bfm3Ce3vFdkOahoTSyRld6E0WpKKIQFZIQYukB9YMm6BLly9Jynf8+DFtxgGF2OwgLRseGraS0lJ5MK5ctcYGBofsd59+YR09eP8FJaHMGCxPdw9gbiOj456EOmoJEtDnk0reBNhjYxiBTenzqZAAVOH3aAtASTa5bL6y3pfyUgQwElPAAWFZyXVWNs9NOlA0m+7uM2UYSQbsUtQV/iBZOoE/jmWLl6Z7f6Tk8wJ1AdHYRPM6wDaYjmzG2ZBRAE8ODpmfhN6cmIAwwEjAURgLialJF7iETyngdWGhNsSchCdnJs0X8lswmmfRSK4YtgB9PDueP/+mT4gx6CWDi9HpSeDlrwkjDwYD4VECFp3034UJJC2ddMmrVBBsWOVL6jEAs6zPbOFAEczvOJCZRHcAMnfdXBOv5zMdmOwAVAHIsCeSrt0A7ynEKI7wWxUblmT5Pwqh4tlQDPM3BZ+zEMiye2HVeuwOPE+5hzT2AGEVmvwO7CK+hw+XYxXDwM2+jgT3gLz53PXgxRkWi1fBAnmkuVNQb5TEi8IbEJLChP7e0tJs/QN9KkJ4toAOMJ4O4RGqpPugQBb6xoMH9yXvBIgLh2Ni1lFcV5SVyasNMC0cCNiaupUCMq/+cFGgMMwnkoXbW1ptbm7a0vOzlhsOWgxbBJ51xiXWwxJV0rx6XlqAaDrFfblDA9ikeMMSskQ/QDIPQAqrgrGuMCoxlQlncr5+0Zzoc/a1xhbPIuyAVfqGWKKexD4IsBmKOvCTPqR+JP8Iz0/UjUtsHJBTur6g04k/SOa9vqZnzPsojIk/SOsBRj3GKAaqAvvxL2WsZ1mpWWYqk5b3e+mMTQ4NWEdntzwih0eGFGKDr3JBcclz1vy9u/cE8K7bsFHMMvoIffpZ6zOrrVlum+u3ib3e2d5p3V19AhWqllSJLZZXmC9QCW9GPPwKigpsbnZeRRpsUu6ZgyQOoQDYOcwhFIKDIDwWAWB4P4As5gyAC64BRjny6QsXLinkhL5VVFxoN25ety++/FxFIrJegUCr17iglrY2XTeABgEZ5eXOp5dwvOGhERufmLb1Gzcq0Obxo0f20T99JNCJe5yanBELEs9DAoaYRx43NuraKGx5f/wNvzv5rawk6C+kfJNWLo/ReFwSfxeoMqEEbtYfmIbcGwzRweERSZjx4W1vc+xJGLSA9DCcvjv5vdqE8XNg/37bWl+vwy7mLfomICttCvCKLx3vDwgMCxTG6ONHjzUfA2LBVkMBQeHOegSgyzyJ7B4gADk4cxMJ84B1hOq47L602H+w+1jLYIsiGyYpGXAIwPrYsaOaiwi4gR3M9eKfefHSBTvx+usKqgLkan7apD72xusn9BwI9UbZFxoAACAASURBVAIIZk2sq1slFnpevpvnmTdRN7DmwerFSxQv7s2b6wVKArhOjE9obK5dt9YeNTxSkBJ9AKYfzCiAaNbcZbU1tmRJlcYsQDvfB3jOzY1aT1eH5lyYtcxHAL8wVwETsM1h/sQHeRjgCmB0aEiAIHLTcDjHevqGxArjvWFa8nxYoxqbmgRk8vtcLyAx8yZtTNvwTFbVrZRCANCTgyteA7OW/g3LsbunW+Ols7NDYD5/mL8BgDgEYk8DoEW/QL6OQgYQG2AEBjeg0LKaWrVfuwfc0F4wcemX0Zx8++qbb+3+vfv2zjvvCGyVrUsqKfYx9g979+3T5yHnB5AGPMLfFxkxazJMNV4H8MdBV09Pl90mmM1Mdhm8H0AzTPDOrnYBT4wxvEi7OzqsurJS8wXXSwhbLBrT9fO7UvDA3A2GxGImLA5wn/FIeBaMz6GRQSsvr9BnYI0xOTFu+/bs03p87+59zbcAxvQvQCJk9owZ2INcE2smgCpA284dO6VgALwkLJPnIXBcfrdxKy8tlecyY5l9wuYtm2z37l126cJFXX/NsmpZXgCYMTcAJAP4M74BJGHiwcLGi5d9K3uX9tZ227xxg5UWFdhwb58Yz/5MSnuAVDyhQ+OlFdU23NVng62dVpJXaHPDEzY9PGZhgpNSZjlBfEPDlouHaMavtPK8aMzyok4to/VJigW3j+Pg1ylfHOD2PK5S1jrO4kjBghykZDiUdXZMqEL+wBLlOBmFjVvXXHCm39LuzcUatXDQUgGfTSXiNpOat1B+joXyczX2g3kxq9mw3uZ8ZkOT4zYzH7fRqSkbnpqyQH6uldUutcLychubmrKO3m4bnRiXcoOLvX3rtgLtYELu2bdfhxBnT58RK5P7Yl3gMPzWrdsC+vEu52CHPQx7+qnpCSsBfPWsWti7E+YF4xNGOSA4h0W1y2s0dpnPsdPi+REK9vOf/9wOHTqsA0b2+wDcBA2i8oJlis0Fe51Hjxrt6pVrYkQTRskcSso87Qrjn/kinUnZhg0b1VcfNzVqjxPLiYrQAeuVQEr6FXMFf/AXHRkasuLCQgVashchsI0wJ1RkjBFyCq5euy6FFO3FXo4DKMYGPqXURDCiS8sqbMMG/H/zFwHRhVxIL977gmiBRUB0QTzmxZtcqC1w99HtDAUjJ61I5AWEdnUq3KW0rNx6ujqVSs1pK4AKGAMFLf53bG7Y4ANEkkALoEch+OABKbuTtnPXCyoESbXF76m9o9MlrMdiKuAoDO7cuadQDJgFyLXYAH/59VdWXlaughIWzf4DB8RU+ezzz62np1fS4MqqKnn9zMzO2zffn7S2zm4ZnuPdxIk3gCjgHVLC+QTemWnJLznBJ1nZbWzTkswxyWUDfQC6KLi43vj0jCSEbP6zQJz+lgTeTY0EMwHOZcHQP/5bBLMseApzcXZeICgbbIo3CmDk7AAFtB0FkaTHQZiHc7p+mCiAsw6oJBk8rg0c4IakzIBSHqMTCSzPCGCIoKfE9KTYmQps4v4VHOXX5/BzQKwQoFPG+WHxXJxXXlqMFWcTkLa5+KyYtfyvC9MJqc0otMRy8EKVHKPTY5ACKCZcEr0ARy9sKguIZtmfrr5wAU1iTXgAJeBftu24d9hwDqz0uWfrAaIwAAAQ8HlVOnwmoyCwJKwSGL/RmIpMvuRpijcm4U340cbjnsTd+UjKA5N7Qw7nSebd88WT1Um+AVMlqfe7QpOkUgB9B95mnE1AOiVABgkoHm/zc3NiLOGJRhovqcgAmHwWlgubN2+w7Tu2SzbPs1m+olaMGRLBL1y4oMCDPXv3OVZKIKBgDsAYxuzFS5etrKxKLCbAFGSJ9GuYTw0PHtq9u7ftyJHDKky/+vwzm5qcsG1b6zWmCVfq7mi19qdNlojPKHBLACj2BMGAhQOwRfFRCwosJa0d31eug3YEOPXgY7Unr8um0sv2IRAQyJBbkC/QgtAP2Nj0W0ncuR+k+BFYpC7ESn6jAlKdb5uCl54fJnjDlnZOOe9XnhuAqLxJvWR7xwD1pPLyEOURuZAnD9H9A2iqFGb6sCexV9gS/wbJgpma/VnQY556sn4Y3vE5yyTwN+y1oZERFZX8wd/4+rWrAhNfee0NW7tuvc0nUwKWADK31G9Vf+7tG7C1azfZyIAXUDQ3a+VVFVZUWixQj+KVgw6klyRXw7yB6bd2zVqxaigKeY6nz5yVFBpGGEAQYUcUjoCU9JHr169rDiOwgq8nT2DWJQWyAaKLpT45Jnk20n4k57DUXDCcm8Ow4EjCFGZuHB8XWMl8e+PmbR1AvfXW2yqwKahhsMJcnRyfEqsZQASgBmAQQBHAA5aaZP4rltspQMuhAdu5c6euHbCH9weA27lzl4BT2GdnTp8WMEoCPQxqAOTunj6lYuPnBqBC++ODR7gLfRKpO0ApicUwfXgdDNDzFy7Y1atXtZYhPUflAFDZ/KxZ4XwH9u0ToAPj6MmTpwLEAHsIAKFNGx83Sr7JOgkTjvUQgBFAF6YegBDsKH6ftsD/8syZM5aXl28/+cmPBcDx+84nuELA26nTp+yHy5ds357dWt9QavBMWlqeiSX42quviWV7+fJFzeewVDlQhNXKNZBiztoHuNjR0S6wtrAI9hOS7AH5RNJHAA9YKwDAGa8zU1P6G/CAECDCbfDDBAAElMSKYcOmDTYzNydgnX0CMnjYwJ3trbZ180YBj4CzdSvrBMQBGDICmavy8/I1Z9NGjA3ahjmYObW1rcu21G+3lpY2Z5GQkyPQnP5MH3j7R2/IGxRAk3aEuUzf556ZL44dfckqKsoEINPPAF6ePm3WgdW6tes0Vw8NDgmgZc4FWKNf81mAPpUVZcq1AcRjjqYP8Mxoc1iR9CHYsbDdAPAIBIIdBxMYyTbXXlO73L748ksdRKxetUrTDesE+xvugeuinwnwJOU+HrenzU8loafdAUS5b4B4DslyYlHr6+1T+wFOczDNZwqoLim29o5W9XUOBgBEC/PzNBe2d7RbbU2t9lysTYBmjDHGA3MjAUuEwwBcsd+oq1stpxAAfb64Bpibo8PDGisc5MGkbmxsEuN4SXW1bdqyWXMdgC7rZ2lZqQsau3NHa+m+vXsFDjEOmcN4P74HOxHGOencRw4fUpvcuX1bgNbWbfVWXFSovkFCPX7bL710VPcLsAbgz1xFwBryfM1JqFECfhseHLUrF6/a/OyMVbKmMj8ND5kvmbIl5WU6IJweGbOBjh6Lj01bMJG2qAUtnPZbTjBsfg7B40nL8QX1/6TRxzJ+i2T8lhuOOs9hEualIgloWXgOiGpZcd7vTsLgDmvFwJV/NofmMgm1FGxP76BYex1ZBcErTVva5x3KepZFAkQBR/H4zs+zcH6OjU1PWjrkN380Iin95Oy0Tc1NW+nyWqtdt9580YgNcXgxPWlPWlstVJhvu148ZIHcqDW3ttn1O3esenmNLVm6VMnqrE0AykUlJXbw8BGxdE+fPCW2LYedLW3PdODHtQKI8vyvX7sui4c333xDbX//4T3ZQHF4BmMZRjhjm0MwDhVQBWARxMEbfYW9Z1tbq2GlQf969bXXpZR5zDzS1W337j0QyM78j8UFrHP2x9ev3bCRkTH74IM/ERHgk48/kT3Fe++9I3LGpUsXtQ9bunSZba7fYpVLqmTRAHOfML62Z0+1bp54/VX5BSPX7+3p1iEc8wneuzClX375Fb1HwyMsI4Z0sIKFF+vS0+YnCs5iDhkfG9GBUXI+YctXLrdVq9eIDPLaq28s4iULtZBevO8F0QKLA3xBPObFm1yoLXC/8W6GTUgfvmqJhLwJAVtAEUikZFNAkADFC5vY8ooKndyy+SZttaq6WgUPwFEs6tKnKXyQtVCMcloMe+Djjz8RaxRpPMAb/nfyFMuYnTt/yUZHxuydd96ylStXWXPzEzEYKG64Npg9vf392mAhqaqvr1eBjQz3cWOTffr5l9bd369NP0bobEjZcFIQIFUSaOcDnEEeRLL5vAA/Nu0CmaSCSgmkAMTKSiGzflycDmeBu6zvJKwT/uNEGdBRzMbnYUqOIcq7zs25wCLeV1YC40iufSrgBOr5/RaLRlSgZNmHkst7bEkAHJdA7yRZAS/xG5AUNmtJEfYGBCYQJuVYvs70H2DTAYC0QZp7DbnEVHmAGmxPZJLiqOr7gKKAsCoCE3iHxi0ZJ409ZWEBsKHnTAfaQwxc3gdAWFClSyGmEEfOzAaSAgwAVdfx3C4AVqwDzBxzAnm6A615g2zwDptumBm0nxi7XvBR9lmoDdPIK1Mqnih0AWVm1X9NXql8hgsnd5J2vvg911dm1c6SWntAn7xcPZk3AOwsLKdEUj50XDPPn7bhfhxr1G+Tk9O6NordBCxfwFWFL/gsFotIug9jd34urmsAWAUcBRzMWNIePbxvv/jnv7D6LfUqNABAedYUDyQU077vvP2O1a2q0zUQfHb92jVt3gHuYQdu3LhJoA2A0sUL5wWqEDCQTBCOsVWHC4MDfXb1h8t29cplARdHDh+xZGLWmhsb9JyRBs5NT9tgX68KS5R8gKARnhVJ9LSd/HUzYoxKPZiCPUrolQNrXaHq0uR5lrCVKEI4AKCYwRsMQAuQmuccCPvNT6FHCJjancMMku4jAkSz4UvIfAVUCjxPim1Df8GvTanaWYYowCggKVebZYgyLrPM0iwoKtATgBT0Iust6jzcdKoCGJoNbhKtnZ95oGjW59SZ0TqQNRl/fmgAYNbT3W39fb1iwSGdZ74AEL5564ZAPYBiDkjqt+6xVavWyxKBxG8OQLr7e5/78pJODYssHIpKMr9lS71AY2w2BvoGrLS8zFYsX6GiEok38whzKmwvQHBADJdaPqZiDiYj/e/+g4cWi+XaiROv2fTUhCSKBEUQhELAF6BofH5Wh1n4Te7Ytt3ee/fH8nP+x3/8B4+RvMa6uvsEFG+pr1c/JVF+fGJK7DV8IAFvr9+4odR5GD4coD1rbhGAdPToi3bitVet8VGjAC/AKtiBrCGwqACmRkZGBQJu3Mg60ikGJ4nAAKJvEazR2WVfffu1bd+6VQdk3DcMRq4TMAgmKuMdAIwinHEAYIk/JP6SAJNr1q7V3AvwRMgbDQgAxe8DOrKWIWfmwA5WIkxQQNq+/n6Ne2T4qCBgU73xxgkd5gFIM74BIEkkpv0JU2KMwsZDkgqTKetnydzB+yITZ43t7uqwO3fvyGpl7Zo1un7mhT/5zz7Q3MP6CDDNc4cRThAQ17pj+06tRwCepCbze8iUDx44JBk/wCTAF0AB7QIYzHvx3qS/s94zL7LWAn4CgAF4ZdPTYU4B+uLtCciIumJ+bkYgcXtbq/oxrF7mFwKMAL0AxmDX0u9YM+7dvStgHBDDFwjbT9//wEpLSu30mTOaHwFBCEsBIISJxWEPcwMM3hdffFFhRv/23/3S1q9fZ9FojiTshPRo3dPBilNgAGLiHcvasH7dOu0/rl27pntmHwFoSiji0mVL9N7fn/xen0OwEH0AmTBtBXjE+5RXlAu0w+MTGwDmn/a2TsvNzRfDmNcB4DGPVy1ZorWI/sycDEBN32E8oLYBjCKcpW9wQKGV9GdATA7zYD4zxeDFyzOS+3EgIDCxorJSex8+SwIW/CtTST0j2pU9GoBUeWWlnh+H3QD7HKZwWLFq1Rr5k2IjBDAKY93Jf9fomRQW5Avggl1N6A7A9O3bd9UvmEvwj2XWhR2LbQeHLazrR4++JNZv1uu76ckTe/HIiwp8asFjubBA6wLMXp4r95MTi+gQkL5HwBvzGIczgGmSdZuJlYgNCQe9sKmxC2Ccw66lv69ZtdaeNbXII/vB3bvW+fSp1SyttuL8AouFIhYNBiyGN3jKZ4MdPZaamrPCSI7ZfNJ88ZTA0Ij5nwcp5YeilkPoZipjkWD4uWSeQ2cOn3VEJIaoC8/ELok126l/HDNUDFGPHZoNZmRuZH/JfocQyqzlkqT2LD+yrHH2Ptpj8v+hgIVQ/qQSNj0/ZzmlxQpYQkofjEXkV02olMWiUBgx57VEwGddQ/02ND1pNRvWWW55ieWVFhs7n4HRERseH9VhRFlFhfX199ng4LD6Kv0P4J85V3NSXp49ffJU7Y8NBczq8fEJHdSyBrF/wRKF+6ldUSMlDqxMWNnM3+yNONjIhgJic5I9sGaeZX7EGgiZelVVtcBX2PooZQA516xZZ/19Azqk4ZBCc3c111mlgwTmL9bQ48desoH+fvubv/lbm5qZtuMvv2I7du2Sz/nQ8KDC/QBYmVdR6XAIRP0CqeLalR9kH8Q+F8D2p++/b4XFxbIaob9/f+qULEcga+Bx29fTbatWrZRH9MMHD3S4TCghexXG+L/4l//lIl6yUAvpxfteEC2wOMAXxGNevMmF2gK//Lt/m2HDgWwPBp1AsVRKck0AS8AoZDEwOjn5p4gAYEOGSbItibvHjh4XS0KSLHyqqpfYD1evSla4e89eNS2sDUCBZctqJLfDF5TCa3RswlpbOmSA/uKRIwpWwi+UDTMsBApj2AFsIGEKwMIAUKW4opiYmJy2zs4ea+/pFsMDaaoSsINByQWRkmV9ImOEwYSc5JiCgM13lLAXBUOlBHQp/AVgK8v8lN/hH/mCilEGEuSSz10Y0B9S57PhSgJEMcdPJPW+CnOYnbOZMWTsYRXbsGgAHxWuhG+aGJeOXaLUeJ/ZXNxJ93m/bPq6EtRjMRW3AG2AXhRSTqrviif8CAEK+T7tQZs59oJjfVEIQneIRnLM78MmwMmOuU6uF0+6eQKbQgB7LmkdoJMNv4AvD2jU5t3nCgR5h2H5iM0AgFU6pfflZ5LIe9YDAh294CoVCt73s+8vcNK7zqyknoJIHpaRiOuneIRGowJ2fX7nMyqfUMDYVFJWAbyGLxcClRG7VgxRQGEvaEksRvxk02kVBPydBUUlOwUUnncAKAcGbML5PmNCwH5egbzB1McCLoWegwKKH8DWYCSklPaCvDxJNPF9E8Cr8KuA5eXGzB/I2PbtW3WtHEa8++67YvncuXNbRQdst2XLlmp8IM2+fOmSQA4K2ydPYTqVimHKOKbIvnXzpk2MjdqgpLTF9tP3fyr/Ntg6PV1d1t7WorZzycqj9rTxkbU8aRabD9D10f179uDOTZvDqxQ2cjhkIZjIfoJtnYze8AsWKO6zEH1CgVn0L0euFFiZcV6cSD7zcnOsoLBAkjtAUbxGAYGC0aAFIy5dF4l5loEsj1b8i2VhQegS4U0OWAccp8/zGWKHqr94rFNPCq8xI8aOG59ZGwvHFPUATs+3zfmFuoJWX0qqd+C+OjRepsGI+zn2Ffw+3/MsMJ4n2ctLF5/S4B/YpWorrCDMErOz1t3VJVsEnh9zTnFRhU1Px623f8BWrl5tBUVF1tzSLGYoth43bt1QWy2trjF/MPK8gORZnzp1Wqw5ilkOsurrtypgCCYqxSXfZ+7E9xJQlH6n+Xx6WkA67NAfvfmGrV2z2m7fvqWiED9agLnHjxts23beb17hSgBINUtrBOYCalAAnjjxplVWL7Wunh6xXhmrXA9gD0BKf3+f7X5htywgPv3sc6uogPW/VCx/ADzec8O6tVaQl6t5snpptfowYDJ9A09KinPeFwYfYCp+cRfOXxCziMCgzu5OrTUw8E68fkL9A3C1vaND1wBQw6EX4BaAK0BPeUWlmHYkIeNVzcEfawuFM+Abn8nhAIxK/FAZ8zDZAAVpV0Av/EhhP8IUpY0Z/9hYAALAbAL8ZbwBPrAOwrQjcRng8NNPP7Nt27dZeWmZ5kXWAg7MuAd5cMadbzMp6QBwr73yin4PMG/tujW2bevW55YdAOiACDAGOaTkMGH1ascg5kCS6+Q+sZZ5YfcezZ3Md4BvD+7f1+EBICRrIUwu2p3rvXr1mnV1d4nNum79ehscHBLAJ4WD5zONpHZqYsxyo2F51dKvAJq51h07dwrQu3L1qp4Jnpg9vX26Tq4BcBu59fDImC2prtHzh+0qluLIiF3+4YoAFMYgPHTAfSSysE9h4uJZyb0idaWPAXzzPQBzAEOYwKha7ty+YxwqAEbSD7Ie5+wzVq+us6GhAYvGsGfxC2TDFxRAVyzLZEpSbwA8QEueFeA4YCQg0s4du3RQMTNN0FBU+xnui7ln+7Ztej3sVPYq4xPjmlp41hwadHZ16nkSWrairk4ANIdu+EZ3d3YKOIcpCvOMPU82rIk1h/WF/hxASj05YWtXr7aSkiL77YcfSlGA/+vWbdvkvwoQi9yYtvrNbz6UXdBP3/+ZWL4PHzTYvft3BXAyd/OMN2/cqMR41m8sMCLhqFjCv/3tP9krr75iBw4dsLYOvBdnZG2Bn/yp06flR7qsZpkY6jw/vgCiYY3ib42SA4AKqTxyftYzWHzcK/MPqgg8XZmfAL/oh7CamWsYZ/QZ+vG27du1V+KAgmCmvbv3Wmdbp9Qok2PjduXsWZsaGbXcSMTKS0oths/31JTlBMIW8YUsPjZpyck588WT5k+kLZzxWW6QICUnky+IxCzXH7TAfNoigaDzAycsEJCdNcZjiKIgCQKchp2PuVsD3JrhJPPOfie7j8nu3bTfkVWTE9mzR2MPI1sjz6LJbVoC5odNnE6IZZz0m4Xzcy2QE7UAaouCPIvjWT0yYrOZlM0mkjaTStjG3TusbEWNPXzaZJevXbX5YMDWbNtiseJCyy8ttVBOVExvbI6wHWCOZD7E3oI1iT0QgP2GdesFejIvso9mfrt3767WY5QGgKSM92ctz2zr9nqrrKiwa9evCszGMgQiA/t35njWX/oF8+fk1KTGOOs1c9z16zesrKxC45s1gbmXQ42lS5ZJZcbaxT6lorxCYD+WHBz28D3mGZjcoyNDYrDSf4LhsO07cEDBjqgOWKeYvyvLy21keFTjHHuvrbKTQebfqxDL/oF+O3r8uK1ZvVZhYYzZp8+an3vrEnjY39djL+zaaS+9eERs2Af379m6destGg1rnP31//JvFvGShVpIL973gmiBxQG+IB7z4k0u1Bb4j//47zMEHcDYZAMLSyQrz8Z/js0w4A3sIk6NBfrgNeoxLTmpxRuqftsOm5maVsFDIYP/GtJXUiIpYAi12LUTCX21PXrUILmgC/gxW7JkmcAP2C5tra3a+CD3ZHPE5hdABfCDTRBFDxsrWBrfnz5lDx81WklxqVVUVcmX7cadOy5JPJ1xnkx/JGsH7ARoofhi4w3zk00Rp95ZAFQsTIGpyModJoIfGBtbeWZmkJbFXKjT1JTaIhyMCOzlC8N/NmYUURSOXHsq5QoOAUAeOAd4S9GhEJlUxn2WmHX8QdY+o/fmesWmhImTTArgBAzldF3S5TRS/LjCB8QwIFQpFJZXJaE+bMop7vkZxSx/SHsOBnw2PDqiJGok89lNrwCnREKvkycohDl5R7ogInwKkYnyGkDxJJtlycMcCM2Gk7aQPB12LkAorCuYfDBtAVA90DEl1qffQnieekxWGjzLJILtxu86r9eMBaNR/UzATiKh55SVuGcZoHyuC6xKW3IG5qbfgl6AFixU+ZMqoMOxYIOAfTArAD1Tzqc061XK52TDrpCKi+U578BtVwIhGw+4hHYk87KgdNI4/cyzH3CAtPPW5ZnQ5+hD9Kv43PRzf0z110xGoAw+o/39vWJbEy528NABFekwFwgnwa4C9iysnDNnzypM5623fiRAE4bfD5cu2Ue//a1NTI7bmjWr7fXXX1PiKzJYih9kyzOzSJybrKigUM+UlGwAqzPff2vnTp+yfXv2WHJ2xh49uG8lRUXmSyctlYiL/YE8XgWhAHJTsAcNQJHOqKOtxKCBuellF9EPGTeAAnjS0e45BfkWjhGe5MK3aHuescK95D/qfEddn3GgJ5JTxpfqRgBaQNPndg2MX0B8Z/2gAwr56AK2wm51HsFOPg+0iyze+dz+IXgp6zX6RwFMGt4Bl2IfxDs3ywpyfm/Pi1neKwXLEJBV1B/3/imvCNZA936X1wC0BqNKtx8fHbX+4UGBWclUxqqW1ajgxKWudvlqHf40Nj5Rn9uzd7/S0p+1wrQDHF+movFZS6uYW/Q9fFxhQzY8fCCGGEAD4CXgJP5qr7zyqpgvFIvMyYA9v/jFn2l+bWx6pDkI4AyvNKS4Kzj0GhkWQAGD6/79B/agoVEpvz//xT8Xe08sn6lJFcV4ROMzybOE1UlokA6p4nEBIjXLamR3AfBD4jZgEt5xg0OD8mSEVQgzlPXp+vVrAlIBYbh2WI14abL2VC9F2hzQmoBvNUDKhx9+KFA0y77DSmL7tu0aP99++63Wue07dghAi+bkOKn9zLQYqYxffOwANB89fiw5e92qVSrks1Yd9GHHFAfkKlJfBChFynno0EExKPldmKEU7ox9wDzmRsDphkcNUlYAJCKbBnwkJITXYA9TUlKqPo2s/+BBJMYF9t1334olBaMJ0FjjS4zPXLUDDDsOewDr2ts7JJ3fs3uPXuN8OUc133G4CVgOgHv/3gP70ZtvCgzh8IU2Zw66eOmS/CIJMKLrExLEPcBqZfzxmRGC4+KzlhMN2+zMtBiojC2AcMBdnjMqD9ZtWJzI6gEBGc8crjI2n7W028nTZ9U3Nm/eIvYpoApAKodyYq3PzUlmffjQIXn70Z+Yhz//4nOxpt//6fti5sIybXoCePeR3gNf1lV1q+zGzZv6TBi+eHkCkvB89u/fZ8GgT2Awz469h5iQS6ps06bNahM+H4CEQwKeIwEx3A9gNX2Q5wQ7n3X4wsWLtvuFXVa9dJnaYcOG9epfjAm80IcGB+yzz7+wurqVYnHymYDCR48d1ZgDSGSfxf4HqW5fT6/908cfWU9vj/ogn01/hpWJNLmmdpkVFxRY3Ypa2TNwgMY44dnANAQkBrBhXAE8YTsR8AdlBfDCC3usqrLKJqYn7e69u7pevB0BOJGsww5810RYMgAAIABJREFU0thkr776moXDUa0zrFel5eUKq9QYXrrMllQvUVvDNmU/VFFeJpYwY4MDmv7eXhsgoCmVsLw8dyjGHgLQ+Mb1q/KTfeftt7Qmwk6kX/DeMOvnE0m7eeOGpP7rN6yzW7duaPzRRryGQ71ly2rNlzK7fuWKjQ4MWtjns8TUjI0ODZkvlbaSgkKbHB2z9Oy8lRcWWW4wYnNjkxYfnxZDNAQoio+oL2BRX8AxRVHMaG1jbQ9ZVJJ5dyjImAvhUc/eQ7YvTOfs75yHtQ7IdUju9nJZGyDhpex9tJdxewf+S0lqj/WLxyz1kun1Mw5hLW2JdNLYUfixm+EAFWVJwKcE+plU0gqrKyWrf9zUZMmgz3LKSuzRs6fWOTRoBVXltmRtna3evMn8HCCHAzYxPWV9hN7dvad+x7iAZUl/BESHQX3w4GHtz9lrsHfRIdbYqAgPsM4BSpmbOUD43e8/sf/+f/hvxQQnwIvnzlyMJ/HJU6ft4sVL9v5Pf2pvv/221g8ASeYfyBUkwLNfhiXMIXJBQZHnB3rP/vbv/lYM0/qt9doPsZ7QR1xA24jWkImJCbt65Ypt3LRZtiR379+3qqXVtnfvHo1l7MBZ97s6uy0v5uTy3BfqjXPnz2ns4C+KuoK0eOwrxILGNihM2FSPnllne5uFQ0Fbs3a19fV266CcvXtbe4td/uGC+vSnn55axEsWaiG9eN8LogUWB/iCeMyLN7lQW+DBo5sZijNYmZykArjB9qSgUaI2TMgAIUMJx8xKJuUtirTq4cMHduv2LW2ACExyLJsKFSyAm5NT07Zh/QYVJF9984299ebbSs3FJ4qNF5uOru4eO3jwiIq5b775Rp/3n/+zfyZp43fffafgCQAhNvwUNdnEbeRSbOKv3bhl41NT9tJLL4op89uPP7aWtjZt9HgvCkFOpSk68wDy5hPaqIolM5/Q/QDSsLmRtBlfT5iiHnjp/DTnHEvAC/phM8ypff/gkE6iAYi4H4rk/Nx8GxmbUBGqQAMBdDAvnUyKAisru+ZvwFB/2myOIkOSbqS1JMWmBMpyrZKGZ9J6DtkwJq5FTMx5xyzlNdmEWfqyS4JHVmwCNvji+bIZp/BPJOdVoBDIg2QecIoNKSftYjOkXeo7ABfvJXaNF3LE/dP2gCwKpUI6jspYHqAufV5pVt73smNL/qDZUCVPdo4FAF+p+LyzHSAMSx6oDjj1TElVMFDsS5ZOMvQcgVQugMn5dzowMgtocy2J6Wn9POL1BQBoAGLaV9YJCRfWpAADMR6dlD8L/mY9RmHrFeUXCIRFpkqxSR/nXmh/gbUAbvKwdO/F3y7R3gti8NjCKQKgAu5zdM2JecvPdd6tFAbgdHOzc5KFA7QIyJ6PK10ZtiesSyTEzmdxTp+LXBdm3U9+/BMBoAAf9Ife7h77+usvVXb97GcfSBb5uKHBPvrwQ7UvxS7A5A9XLinEadfOXeb3Zezbr7+0h3duq4hZvWq1TY6PWRls8fisdba02NTkuHxRfWkAUBeSSzI9xSP9xQVNgHGmxDCFga1cLnBDoz9HVADDGo3m8SdXQUyyLpD1QNCFMvH/AOmevy3yWJ4x/VmWFYDeqZTaM+s3m5XPZxnV8r8Mhl2RSkqwV6w+Z4w6Ird3bY5pKoanUF6CmLx/87AANwOk2MMglZDV/WJWQu86vBmJ9V7/9/wazBLzYks5MqobBwJqo1GzaJ7HROV9A9bX/MQ6e7psbj5hPT19Ck1bsXKNxWL5NiL/Tnxt07IUYI7A/wyWGdYIFIwCdaqq9Z4ALsj7GN8A6ICNgKS0A6BPaXGR3bh+w06eJKjCZ8e8ILuHD+8JWIbhA4jVhAVKSYnm+qNHj+lzv/nmW7HFWju6rLW9U4UzhSF+l4BxhL/AboSthjz60qUfnqcAY6OCKuCDn/5EjBuYYzxXAE0AHKSXFM9lpaXy3YxEwrZv/36BRnjjFpUUCzxhDqitXSYmGeAbB2mMO9hkAHi8BjYdBT+sJcCsL7/8UgU5TED6We3KlXbn1i1JqhnXzPdYvQA+8XtIuTlMqN+yxW6QLD48IgkpcmTmSwBo5ir6L33WBcA4Sw7mKr64fzHYSWrWgVauPIIBEQBF+UxeQxuKxZhM2fTklF28dFFAFezyTz/7VM/kjRMn5I/Z2dGu1wF0876Ap89aW+3Iiy/Ke5U2RgYt24rCArHBkEjX1NYqxAeAga4bCUV0bbAYCVniUIU1kHUTtiv9Am9vgD0AEtZSgEvmIoDQzZvWq7+zXwBwhNUqJh8p9V1dYtkig6VtAfcACRk9O3e+YBNTM/bbjz5WeIrmpFdesSMvHrGPP/rI/q9//a9t9YaNao9NGzfYz372MwGZd+/dEyAIo/TqtZv23rvvav1nz0I/+v7kST0DgMfz5y/ogAE24cGDBwXQX7hwUe0NsAKz8uWXj6sf0Ye4Nh2oZtJiSwMuExhFoBWeqbBDGTdYJvz6N7+xM2fP2U9+8lMB7IDhvI/8ctNp+Y1y8EX/4R4A+/k+gCaAEXuQ8ckJ9WkOZGHGcSjN88zLyZWVA17E165dtVWrV1lBXr6VlZeLbcdzxVpo5fJaHagR+MLaCCuPOQAwmfmefgZ7j/mSEDeePX7EDx406BANy5vzF51PNbJ/Dro4CAesp++TMs/+Zd36derH9x48sOnZWfkmf/n5F/bej39sK1auEFuQNgAwwwfVsW1vKUmeALbJyXExpLl+xjTj7vzZM9o/wEglYZ7xy+fCdmduKykpUwgZ88CTpkbr7e/R/A+QC1AGaAzT9fbN2/bo3n2L+AM2Mjho81NTVlmCn6jfets7LDE9a2XFJRZFCZNImW8+aZnZpAWTGYtkfEqYBxDNgqIwRfkTZq3CvgVA1JPM855BDnE973aXy+cAUR3MedYtAkQ9f3Qnj3cgqA6E3QZNzNy0z6kTsgfhnvjIe11GoGcSP3jS7Dnoi4bdwTJKroDPksGApbBHCvptjkPIvKgNT45bS1+nTSbiVlJTY0VLqyynuNDyystsOhG36fic5RUU2ujEhJ06dUr7XoJRV9StlPUCawG+w+wtuDbmQuYOQHH2GfQpDlAB3vcf3G/NzU06rNm5c4csWwhRwtYK8kNBQaFUDbD2mYfYt3MwwuuYnwHgAViZG5iTWVN1yB93oDt9Gdk+QCYHQ8UlxepPDQ2PxOrEZ3luZtZa29s1R2/YtFEH/ayBDY8fWc9Av/a9QwPDVlJYbO++/baCz9jLwXK9d+eOjY8Na66fnpqxweFhm43PaWwyRiFNQGag3nnS+Mj6+rrlH4xnc+3y5Xbu7Ck7f/6s/dVf/aW9994vFvGShVpIL973gmiBxQG+IB7z4k0u1Ba4dedihtN6Npowb/CpoiBYv2GTRWM5zvOQDWEoJLnk/ftOEnfo8ItWXbXEevt6rbOjzfIL8NvKEzuEIlFhKnl5KpDYTMEw4j2RlhCIQEHC5y6vdSEPgIlIcpAWEgKDHJjXAF45FiDJ4mn5e7FZIfG4p6vHbty+bW1dnfbeW++qiPvmu+/EWGBjyiY97TNJ0ShYlbYaCqkowSNOgGPGVITmRKIOPJ2c1EkzP6PwZfMn78h0Wn5mb75xQiDnx7/7vc3HnSRaKeiptAA2NoB89nwyoc91LAH2lT6bmJr2JOxOIkxoStgfsvnZhJhJFP18NuwXNsuO6eZ34UUCJ7OS9qQAS1K7kXEBoPE69t2watlyw7rKycF3kMCUSV2/pEo+nyRHYDpiKSbZpLtCTIFLc3PyPOQeHVuPAKOErkmhAF5RH4hG5PsJsxcQRJJ1pF2e7NyBn46pmWVKpObijk0K2zSREEiVW1Skz0WCLmDRY7Py+/KUlJ+gA6XxJXVERBemE/C8XQGE9RleIBP9l684ifB8DuAjt8nrkOvHHNhGwQ6whRct7Bd+DkglgDWVdrJ3fF491iJtDqAu9h1FM9J9v08+fwp8QhadmFcbcs0C49hQ+/zPWaNcF8+C72W9RGO5MT0nmJuRaFjsX2f5MCvQOWu5gF8Z3oP4YMHAxluQ1NQ7t26Kcc3BwYH9B8ToQ3K5ZctmW7V6tQqWSxcvyNcPgANG4eTEpEJFSFDuG+gXWIb3IUwzxti1q1ft7/6fX1pOOGJrV6+yocF+O3LosO3ft9/GSDweGBALp6MVtkininlA0UwStqWTGwb8+LD5FcwkVaHHFgYcBbCVp2h+juXl51qOglcck5k+JcBZkkPAzqD6ZywSU5sw3lx/TymoR4m+sizw2J/CKN33KOqyICgsH17jvv4Azmfnft6T12cLW4GiAkS95Hr+PwuAPk+r98BRDXJX6DpGaBJque6ZQDKsFOLxWTG08BJV0BeMc2TBFJ78Hp8T8v4/nbHZvm6BP+3tnTY8Nm6BUMy27nhBqbbMdVhwPBXI1SaAZmlNjYBlPPcYr/gNIinkoIWxT8ovrG7SdGHDrFjuUqivXLkqcI9+BwABaOg8Zwf0/QMHDuoApa2tRd6cgFt79+7XJVdX19gnv/u9/a//2/9u6zZuFOgIsA+jjX5OkbpiRZ0YVRSRzEUAZ4AiHJTBSl63ZrX19vSq8AbsYV4CBAXUJIADdQH+h//qX/1LgUr9AwPuYGx8wvIL8iyP5GWeM37MsZhARoAhAosARFmLkJnzXJ8+eaJ7coFo0wKvNm7ZLDYT0mSY0wBosDSXr1ih66cwZm4myVyHXImEpPaAisg6eQ7MB3w+YA1zFod5+Ju+9eabsgKAFQrDm+sA8IVFx5oLCMBhF2Ae4/xZS4sOOJCQ4m/Kc4YRByj9yce/s8qqSo3DjRvWaw4g8AZw4tixY1qX/+e//ms7fvSYpO6wq1E/cHjCeke/YG4AaIMNCtuS1wJKsN4COp4+e8bw+8On8fbNm2JXYVWAx6ZY9amU1l6sAdbgLbhhnRXgBZgTs67OLh0QIgn/nAC36SnNFwREMTfT7wmJanz8WP6FlRVLbHP9Nrt3/6H9H//nv1FfAOzlOQFaA+gCruEJy5z643ffFdvdecuO6P77+4eso6XVjr3ysp14/XWxNL/97nv7b/7r/8qOHT9up06etF/9+kPbu2e3+gZM6jVr1mqvg5qgvKLMRoaHBLrxjAGJ+T4hXARHAU7yhRcsa5AC/lIpF3Q0M2MlpWWyAWL/QvtwqEv/fu211wSuwoBEvk9/A3Dl8BWGNfsKzWWJefU3xgrMPMAfvs/eYXJ8UhYRgLukXQM0ATYTggRwyLrR3vLMapYuVfgkgDYgJn7Ao2PjVr91q0A51hn2ZwP9g/KxxXbltdde1zL62eef2cTUhNikHPZxMAw4BAgIAEagDRYKBMNxjSSVY13A2L9w8YLmbPxbHz9utM+/+ML+9IMP1D9h4dKPWceOHz+u4Kvff/o77QcBvAmrwzsdFu3wwIDdu3fHSsrK7MCBQwLd6ZvYBbCXw/dYoVaoQhRAOWtrVq1RIA7rFoFc+F6vrKm1sC9gA13dNj4wZDHAzGDIhnr7rLetw6IWsDBhiFNzFkikLZQxixCu5A9ZxAICVAFFeY0YouaCAqP4WXuMUOIkAUVDAKawQj0fah3MZgFRz2bJecd4a4KnKMkyRd0PPJAUybx8rz3v7WwwJeApdkWZtM2zP0F9oXXDs3QJBWyccKXknKT0BC6lIwEbnZ6wkdkpK1pabXlV5ZYIBSy3pMRGZ6bsQWOjbX1hl+3Yvdtu3LppgyMjWjMAmHPz8+zOvbsar4CUv/x3v7T8wgIFFcGCBrR3qpeMwGteg/frth1btWfkoAfwHe9kxu/Zs+fsyOEX7a0fve2xSW9qj03f52CEdQYFzL0H9/U9DjsGh4a1B2ZeZvwQaAdgjuKgtc2Bshw847PM+t7d2S2rJn7G4cauF17Q+jMyNipgnbn+2++/t+nJGR3M4CXMGKSWAPjv6OoQ0x0ix+VLP9iDhkcKnVyxYrmNjg5baWmJlZWWyEJsaz2g6aS1tbbYiy8e0d6EscrvYsGyqm7TIl6yUAvpxfteEC2wOMAXxGNevMmF2gL/4//032WQ6JI4CuAzONAvbyF8fTZu3KJCgRNZTvZJNG5seiy5HpJNCgEKHEJekK4UFZWoWAZUvHf/vph0FJScOk+MT8qriGIJUJIESLynqiqXuPcuoBBJqQjh1B+GqUuZX6tNEO/HxpjTXTbtfFEon790WawlGCsUk/i+ZcND2EAjB+vo7hY4h9cWUjWYrvjOUdjBzty1basKQwpkCh7ACoA9JKiAklwPciHYIXyfzSOMEYDemblZW1m30sKRmO6RYgVJEKECsLkA4GBWRcNRGxwaUQENEwggRybzMETNBfAgJ80yUzGIV8CREp5DjsHm3bek9FFCZ0I2NzOnTVkWtJZM3mPZ8XJYpLSXC5mYViHDv1OpeeKQJJfHRzQb3jA1PePSsklbyuAdCnMzZeFIVNfgrs+xNCnSxINIOw9PgaEeS1MPSCniziZAUnIv1MhLXpJHVjZcCp8vAZZBB37zuxTjbK75DO6LDbnCl7LM0efMPA+LUhK93yJ5uSoCeZaAotnXS3bNNcE+VABSXKAqgCjFZhqWKj8Pe8AZnqlZ71aAVWwTPOADYJkwofm5WUvOx/V+sEEBo7leSe+91HoYDxS+2VCFrFds9llz9fRJPhvZJzUWr5elQy7pw3EV2QJJ5+YsGgnLu0wBIr6AVZaXiomtzwsHFAqATBEmMOASLB7G1clvv9FYgjHX2dmugoTx1DcwIFYYRQ0HFq+/fkLgwReff25nTn5nx146pnskfOwv/+pfqM67e+OmVS+pss7OVrt04bQAMIrodCohNlsMQJNU8mTCYmGKR58F/T6vf2BNQLEZslA0bJFYRDYGFCq5sRyBo7BPsl613Df9XZ6ucdrRebpKDhd2QU5OHv8HTFLWn9m+ZI6tK9uGAExwxzR2vm5JMVqzrE3GO16m9Fsl3sNSBbDEM5RQJY/lI7k9hWk45oDMrA+pANG0JPAGIxSm98ycUpCzwWAcHHG/sqQg4hr/OC/R3fOoeO7XC8wKrjoXT9jY5JTYolMzc9be0Wmd3b02E0/aDNLPSESAG7J3JK34vDFfPnr8SCn1+/cdsK+/+co+++xT27p1uzwuAeO+/OobCwZCdujwIYEOsHg4+MLfEtYwYwgZtewyYPNGI3bu3Fn78MNfWyKVtt2799uOHS/Y4PCIXb12TfM08xqAHgckeDUTrgI7j9/l+vAbxEcQRmMZQRflZfKYZt0hNOXVV1/R7wLUYsmCqgAwnwIXhhKHdoClzJdYSRDmAUDFWlNQVCiAjzANDiWQHwM4ITc++tJLAsyYxymqAQgJ4WDsurkxI0sJ5nbmJUBIwLc///M/V1shqQYsBFxm/lOK+FxcklDmCdYWQDKAP7GgvcO0SxcvKWCINejw4UO2d88ex0Zsbna+d6GgCmoAQEBivlBEINkHfDhx4nWNLyTMfB5J9xxoAKy2tbfpGtev36D34HlxLciZCdkj+Im5iv42PTsjIGPXjh1i6GWZqHiJMg+wdjPmAeHefvc9zcOMPYBx5iIO+wC0AcDof+cvnLMd9VvUfWGB438pK4PpaR0eAo7LaiYc0v6AEDjmPmSofLEWciBXt3qtS5xvQbI+oXHOM2IOYi1Fro48FhADQBTA7PSZs/o5YPXExJRCftjH8LVy5QrNE4CuKE8AnwHsaB9YvvSntrZ26+vrsfx8x3ZjfUIyTN91jMUxhfjwDNmb4EEKsMwXgC57F9oZKwDCyWgz+hq/j1IGYBKpPe2w/8ABzT+wbAF3AS8JV8IbmuUTywYsCZjjAT8BceTjPTFpe/fu1eczL7MWAJjCoMfvc3pmytavWa1wGOalP/3Tn+tv9l/I9hn7HFCvX7deezP2S4yp2prlsi/ioOJBwwO7eOmC7dy1U23JXo/9XUVZhYDcmzduWkPDYwFS2Cd98/33YpHjB4wNRld3t/3kvffUNoCdMMqRlWNtdP7CBR1yyEs0yQFNme4RZifTKCF/pMCjLBgY7LMtW7eJlUvfZd69cu2qPH953l99+ZWtqK2VRQB9wfkBP5N/dnlxmT15/Mhanj6xvbt22/qVq627vVMS+uTcnE0MD9vM6IRNDI5YZnbegkz380kL+zwwNO23sPkFivI9QFUxQc0nQJXDDoBRWKIAosGMUz2EA449yJdbN9x64TxEvUO3/5/CQvsFQgrNL/WEO1Nz6hjtW9jDWUYM0TQHfwJD8aAJmC8Ssrl00iYTs5bm82Nh80XDNjo9acMzE5YIB2zF5o0WLMi1ATybN6y32VTCuvr6rGr5chsaGRYAubJutdZSlGLM4S8dO2rbd+4Qe/Tbkyd1sPHSS8dsxYqVGrsEjHE4gNf51MykNTQ8VN/hdRy4wgz95uuvpU4g5A1bCdj4hHzR/w8fOSz7LTywW9vbrNALct2xfbvmKUBw9ibMPfyN5ZYsIpa5/T/7diflj+kZVJRXaiwQ4lmzvNZy8vLs3PnzGnObNm+yr7/+2q7fuCXVBM9yw/p19tKLR3WA1Nz8VCo31i0AUw7bnj59JjIB3u9YlZx4/TXb88IuQ91TWlosK6O7d25bVWWF7d6zzzZu3Cx1Q1lp9SJeslAL6cX7XhAtsDjAF8RjXrzJhdoCn3zyHzMFhUWWSju/RJLYAf8ACAA8OcEdHhm1urpV2phzagvLgIJ29Zq1OuVH+lpYUCRWkorg6SkBN3i8IaGC5Xb58g+2du06BWEoIGmgX5scmG1sjihKYeVQCAIYfvvdt9pkAj5SKJNyTBE/Njau68RrDUbP119/Y2MTE/baK6+KDUSR3dzyzNatXasidnRkVBuueDKhz0N6vHHDRjFMYAXWVC9VijbFc3weaTwskXyXIp6bazVLlzk/tPm4WA9sBGGLUKCwW43EnGcbRX57Z5c2/ABOzc+a7feffm69ff3yASXVEtZGQ2OjxXJzVPQh8QeMCPlDKu4di9PJuTG9x+DehTb5BDZm/0178lqSm5PJtE3PzGqjx3XDoKAA5t4oTB3jDnAHZgXhGQBApntFSu334Y8VVQHvwjxmVPBHYxEFMMzzOg/syfrnwW0gyV3sy4zzycoGPzlUSlHzzxmb2twnk/p+RjJ+QgSQMQcdIBkOqYBNTiPtT1uAIIMo7CYHYD4HVGGoeqBqlhHqcFdk6ilLCwz2W6SgQJtlQGcBaEqw97xLfb7ncmxJ5uXpiPQdOXNarFV5eeIJi++jV6Dw9x8HQfE7hA15wncHhvIryZTaXmwPv09MYdqcZ5IFpwH3YEGK5ZgiHBZpPezcWbEVuF6CM2BuENYhJTZtBqBI+wRg7obUF/lDn6HJYbxmmZqxSNQqK8v1GRQP27bV2+GDBwTYMA4ABQBZGAf0k4sXLtqZM6dt+65d9uabb9rGTZtsdmbK7t+7q/Ti3q5u62hpEVNo9wsviGnW2NAgkCxMSrzPbN3aNUqp7+pos0IYnQCh1G6+jBiiYY85A2zMH4GQOAp4ynOAJPo0wEteQYEY5wpgijiGThoZ8RSHFs4/FCk8BRTeu7DskC4yjtXHM07G7wLP3LOjn8EkzALVrp86RquTNTqvX/qb2KTyHgXYBiCNOBk9/rgKF/ML0LdYjvMBfR7M5NlFEPoEczyZtPk4fsEA+cj8XRhbKIAPqVkS0Fg2A/itOiY6Hn4AteFQxHILCswX9VijALOccsRyzeKzdvL0GRsYmbaUL2IPGx5Z1ZJqsYdv37qlfrdy1SqbhbkTzRGDjfmjp69XQExnR6eKzZdfed2CoYh1d/UICAR8+ubbb233rp1i+8B+qaqqUL/i9RwOAbpdPH9eDKHComIrK6+03Xv3KRgGJqSYRP6AFRU7EGb1qlUCGM+dvyAZM+FgMA4pjkeHh2zn9m22e88esUCR2gK4kWTM/P/D5cuS5sMkgz3KswFcA9Cm7yLXrV1eY0+amlQA87Obt26JHa3gjbFxzQWE2MCeZt1Cbgy4Cfv2xIkTkunzfhy+ASCeOXNGxXJVVaVk0LBmkXLjvXn2LD+bsHfeeUcAW//AkK6bQzg+G4UD4Bzeig4UGxeQBRAJyAc4dPjwYV0T8z99snxJlUBOPEdhXsMyZc1gDXz6pFlSZtazHdt3CBADcKMdvvjiC7ty9ZqYnVw7zwVGIyAUTFgAieKSIgtHQmKA0rdYt2AA0heQwAM+MIcgR6WNuU6eIYduB/bvF8jHQSMHZMhJCTkBKCNICiuNcDCgQ1QYl/iuMtfwnlVVSwTOsa4BFrA20X6kiuNPyhf94tmzVsuJ5dmRIy/qngDVAMFJoabPMkj279ur+fKHKz8IbEGuzTXRRrfv3BF4uHnTJs0TyPwBNLk/QDn2E3jb8nxgbyKz5/p37twpWe/NG9fFooZFDvCLbQKgO7JYxrgOZfDX3ATwGRPjk70L9wnQw/gAnGQvwj3iz0nf5nPOANrK07XKtm3dZpu3bNYhKofIeJuyr+HgZ+u27WJDXrp40cYnx23Llk36OfMR4Os3334nEBQPRq4V/2h8Hx89eqjxc3D/Pmtra7VPfveJDsZefuVlMawBygFyWXfa29qNw068Zdev2+DCLjN+++1HH1rfQJ998MEH2kNo75d2AZYccNXULHdWO57tA/sd2HeAx4DGANmAZIn4vCT9GzZukHQeuxeY0devXddzwNakrm6FWJ5M/bt373F2PKmkzUxOCrhlbcrNz7d1GzfZ+rXr1XfwdmReIcALe4/mp00WCQVt9ao11tT4WNdZv6XeqisqbbR/0HmFFpdYX0eXjRFoRXjP6ISClRKzcQvCDE37LMgcnkxbMO1TsJJ8QWF+wgo1J4snOAkQlHaIsiYgk8++JiuZx6NaPtV+DxR1/tU6vP6j7L5sfZG1DJJCQb7VbD8AQ52KiO9hRcNehANxgErnJ+qsfZDN8ycQClowGrF5X8Zm0vNKnk+yn4tGbDoxa/2jwzZJDR9pAAAgAElEQVSdSVpeZbnlV5ZbKD/P0uGwhQrybSo+Z4OowR432sNHDbaxvl575NaONh0G/vhnH9jWnds1j167eV1s8NHRcfvRj36kcY0lBfv5PXt328svH5Mcnn0voOiTJ80K4uJ7vBYQlfsDEOVZnTt3XgxQQuVkfzM3ay1tLoDvx+/9WBY+jH/2S8wXzGdipHZ3iVjBXMp8AgkAZdKD+48UXLZz1y5bv3G91qSpqQl32OB39hXMae2tHRqnBXkFtmzJUo193rusolwHZr/69W/E+tyD96h32HT+4nkbHx+xF3busNply2xooNeW19bo2nq6O23f/n1SawwMjcjS4c9+8ReLeMlCLaQX73tBtMDiAF8Qj3nxJhdqCzx5cicDQ4ICCGYRm9Dbt26qeKJQJIQEpgPMTpicyKciEQdYgSHE52ZsbmZa0rHcnDwVJACjFJPASd1d3ZLVT05O670BSNnc48EJ8IEEk6KDgplNDuEVvDH/JlAEFgKbSIo8ihs2ii2trZK7sNlpevJUEnD8D1tbW6z5WYvAPzZnkvek0ralfoukh6RYwjIC/KNoAzRaV7dK7DeYsFnwDCCLa6NAg5noknFTYoHwnhRgFPwAn2wW4wmkd5UCrZDxt7S2qUCNUUho89Rrp86cVXHMppbCjfbmesjsZustz0tJkvxWXlYmZiSMHscK9QKRxP5xyfUwi5ApAiLhDUabZ4FDgYWWVgKt25z7VCwrtZdNvpiXeGjOWcAfVso87BsXugQz0ck/YQyTVg/Q5BihSZuemLAkrKZYzHIKCuU9l5iYFDiEND3rM6owJYBA5OpcjxdoJNk7knEYe8qX8Qt8lSweNie2BjEHgmWl4lk2H6n3Aj2RRsvbyQU9ZQHXbHhTOD/PJdDjseoFI7nQJscgpbAV23A+rucgWb+YTACVTm4PuBifcoAyPqf8Ll/Z4AT+nUonoNAqdd15gvoUlOV8Yx2wRkEjphXMDk8957xGnU1FFhDnNa6/JhV2xM9yYjl6Bn94dtjFJRUklLU04HWAgoDYXKPrLy6kIZNIiQXLvWN7UF5eKtky1wYwA+BASAuAj+wyHjfY9RvXvdR2ZP4J9TWeSzqVkddYIk74VMryc2FwBi0cIQjJr74Wn560PABMwotSSbH/yktLLIfizZ9RABNFJaFLyiFSKFXGoGlzjYAegMM8g6x8u6yiSmOWYh3f0n7CO8ZHVUgS9oF/LfORY+a4UDGeKTJ13tPZPrj3FCPX8/bNMnjp24Ci+O3K+1UsaBfuxHPiHgWIAuDDRFUwBh3BhTWFc/PMF3GAtL7EDiV8KiHwHgAgEZ+TZBkWEPJLB55nbGp6UlYRgI3MSYC+jFxYzTzFkvIKCxcV6P3m5ucMd4twXr6FiwrNYnnyJe0dmLSHTzrMfEH1ZwHCzHWTEwL+GUcw5ADBdYAVy7HrN68rVX5r/XZ79fU3LC+/0BoeNDg/zdpagVYwLM+fO2u1tct1mNPX79hfFJJcO9JdPKKvXb9lv/7tR/ZXf/kXktZ3d3Vaw6PHCnwqLioR2I68nHGxb99egZSwlFlT+vr6LQ1wW1sjX1zWIWTQ2FJs375NKelNjU26Vg7C3njjDfVVGKqE1FDQ9vUjvSzW4RdgJtfO79GWfI9+AVgKG3R4aFh+nFvq68VWAhglcRmZJaAOEvNdO3cKSESqD2DIOsSYAmSrXrpUQCNyXpiDmzZtlJKC+RcQDICItQIADU9pfhepKb7cg4MDOuAgwbmkuERgGIcd+Dw2PX1i7Z2dkgDDUAUWYQ3g/Qi9Gxub0MHAj997TyoHWK7/4T/8vV24eMmOvnREIDXPnLHNAaZjWBVrLh8ZHRbgxXx4/Ngx3T/PBGAYWTYBU2fPn7dDBw/qOQPq0ldgA/J5yJ2Zf7p7ewWmM4YArgD8+HdFWamtW73KPbsnTVZZUSkPWby/8bQGUIW5zNiGsc68A5DIvAUoj3doa2ubpLWklDc+btQYZY7Cm3VudkbPg/VfISc9PXbr9h3tG9hDLK1eqjGrA8apabt6/ZpYoFs2bxGDloPJN068YcePH3NKk3v3BY7iJQqbDYYYBxCsI4QO8TP6mHP4SCtEivsF4KFdATABSwFneB3AX0d7p92+c1ts1ENHDsvChjUFkAgfTYJm6Be0gTxtPRk87cIhBhZDWFl0d3XJNmjzlk0C+VCWcFj8q1/9SocJWAJgc0JoGdc0F5+15qZG271zpy1dVi3fXtqXz2NN4Nqxzejt6baTJ0+L/Q2b9cnTZrU3YZQfffyRGNaw9thDZNeLpseP9SyY//GjPXDwoEBWJm6k1XwODGD+MMf19/XrIACGKWxc2hEwltcBMMPEJWWeQyEYqHzvwIH9Fg0Hrb21RW3GPFtQVCzfWZ7T/r0HNMY6u7vt+tUrVlpUaOUlJQKFAZqxbBobGbXR4WELAmKaz+Ynpy0+MWUj/QM21NNvhbl5Fg4EHSA6NWOGzVHKLJDKmC+RtiAHZx4jVOxPgFHtyHwuQAkmKAdvqBT+CBCVZB5LH0ndAUP54+x2mC8cIIrlixeW6U5un1u5OMuWrHcoahPnOeosV7w9DXsob73J8FosafALZU8BQMuakRszX27UpmentEZESwrFEh0aH7X+sSHLqayw/MoyG52espGpSSsH0ANIbGiwgeEhq6hZZpXLqrWnvnT5kuUXFdvPf/FntmJ1neTzDY2P1f4cCECQYFyLCRsICOA0X1pMbOxDOEjl4OXxoyaFe7G/fdL01FasrLM333jTSstKdPhCANcPP1xxBzg1S63xCRYaA3Zg/z5bUrVE17Jl8yYRDeiTY6MjWlqR8uOni5Sd/g3IX1leZRVllSJBFJWU2JIllZqLWK9m5mbERn7wEMuVFu21qiuX2LLqGuflHI3Iixr/0e++P2mHDu63t9951+JxDnHwZ/eLPZpKxhW+hKXH+Miwtbe3yHeYA7qnT1ttaGhcc/v777+/iJcs1EJ68b4XRAssDvAF8ZgXb3KhtsC5819mADsVyoMXZCqpDQTSRkC9tes2iIGILN6llxPkMSfpIAUBxcT9+3flT4VfIQU3mx78hGCbsnlH5lddvey5LBEwiJTisvIKATsUGxR0sDMomNlYs5GGhQGrAykfJ8z8jGul+EBGg+8Vm26YOGywKQDxAUMqymd2d3epaKIoQyLHRofE0pzcqIpuilIYLqtX1GmDdP/ePWtqatSmDoklRRuv4T5hgMKgwmcLH9UVK1eqGGpqbhaQJtZrf7/l5xUIHIZVQWEXi+ao3QiPunn7jl2+clUFFfIg2BwUNt99/71duX7DATehkC1bWq3nwT3gkTc1MyMwgiKX30emBmuVbTuwUlwhKw4M43cAZvG2BATj+wobAggl1TsW00YwGiM4ImVTU3GbmvTCPqKOtUigE8+Dgr2qokxgUU9vvwAyNn4A2vwcphTMSqTPDrY1S3tMSAGQHigqEJSfe5J/ScG06c+YnxAl5Mue3F5MU9JbCScCzEwkBJ4quMkLTsqGKAGQpQlKwpf0j/xKQ14gT9bbleegnCevjQCJeA8A4GxYVTbwCSCMDT9tRn9Rkqz5xIjlNUiTAQLot/NzM+ZLp/TMQhG8Qmlz195iASLLV5J8XO8Zy8kVqCjmqoBYs6A/aAFfUNdCX3DycMBcT96vQDPnt8s1z0zPiB2KdF/AqyejUzK7rBUcKMjD4G+AfIC9RAogMymWDM8R1gXM0pUrai2ZmLe21jYrKCrQuCXog/dHai1ZOXYI8YS7T2ToMDsRmsu6wAvgSiYsPzdqsVhEQGB8csKSc9NWXlJk1VVVVpCTY7nIiJG+CwwFU6TozJg/6PqKCkmvH3EgkC2mYSBy+MBDBCQa6OuyybFxiQxz8vNVxAFmAf5zLwCD3KPsHsyUWFxUWCxJIoAyfZiANWSNFKUAoOl0wrGEGTtBv8YujE0F5WT94QBE6UciFSNfDFkkJ1+hXXy2+n8Kn1kXoATYx/+TpD46PCKcOi8/XwdHAKEw4icnxnTtpcUllhuLiv0Un562gsJ8Kyor08FGylI2NDZs4/gbV5TbkuUrzQryzcI5lk4G7ezFm0p7J6wCBq1Y4dGwLa1dLul8ReUSMY5luxEIyDuuvb1Nfn1zcym7cfOe2gRQEhAGOTeMQNiEPBPJx69eVf+CmQbQQl8AUCwoKrK+gUH76JNPbN2aNfby8eNWVlFhZ8+cs/6+AQGyDx422I7t22zf3r12/+EDSaOR0EuWfPeuPGYB/FADkPzNHMY6JGCxt1fzKuMbZiN9FnZgw8MGAaQU2Z1d7ZrfYcS98/bbmpufNTdrjuSADTYoKe74LgKSMcZgpDKXEygzMTkl5iWhLwRG8XXy5PcKzMFTFACRdmBNYC1iHeJQBeAQEK6qivCQfIGoAKVbt24Tq43PAvRaVVeng41bt26LHYWfNv6LgKA/+9n7mr84/GJsIUlnbs2L5Vo6mRHzcN26tfL65QAMYJ35uaOtTUAzfr8wDmdm5uSPCeDJ3AKLS8Et6bTduXffVqyoUfAOtgFcE8ApACzMRBKXGe8wbrWG5edLLo7fHsxB5jOulQNB1qF+Qk0ePhTzsTA/31qfPVNoE4dqMMdhMPL+AP8cusjD2/OydMngyzQOWLcZKwQ64i3Ie2v+8nybAZFZI2Bw4XkKQ40+cOvWTYX9AMLBDka9wmEo7EdY/6gcANsIGeMzuBfmV+ZvAH+YlrQjjEwOOfDaZC1rbGrUNSBZJ5SIw198DQmIoh9iHQFgTT/jNRcvXbYfvfGG7HoA3fkMpOrsD/AEx9cVNhsMQmx16A/IkAGVaHsObTdvrlffRikDQFu3aoVbd4JBAfhM5PR5DihYTzjAKisr1R5reGTIBvv6LJWIa00GUASIbHj4QP0FH9Ml1dV28cIFu/wDzN6dYtXTD1G58O/HTY/lZc66RJ/Ge5rAQvoo8xl7HPrWuXPnXFhlfh7Aj5VXlIv9DbhFINPI0LAFfH5bvXqV85ufmFDfWr9hvfrTs+anOuzj+fEzAHVk98ePvijbGaTKPV3dYj5mfH776suvxTQ8dvSovFVbnjXbxXPnrH7LZllsAJB2tHfogKmiuNTmpmesrKDIMnMJAaKkyw909tjY4LAV5OZaOp6w+NSshTioxOt7YkahSli7uCNpgFG/5PDM5MEMMCduJs7HPBoICVgFNEVWL0AUtYEYoi5wUoCo5/uudRlQVYF/TjXD6/4Airq1RwoG77VSTLC4sDdC8eIxRZVHz74o6Nff7FnwEw1GIuaPhCyAqigWsvnkvE3NzVgmHLSJ+KxNp+ZtyZqVVlpbY70jI9b4rFkM0XzClebmrAf1UmG++WNhu3b9mi1ZutTq1q21q9ev2jx+/eXlVlu3UmsIY7CUQKzycqeUisdt546dGnfffvedgHPGHHtaDhl6e/uf1wr0V3yLsfJhjsGfmDn5+o0btmcvdiuDdunyDxpHEBA6Ojq1DrDvZo/D58/OTmtcMHcz/pin8Ii+fv221S2vs527d2mMcXDa0dlmLa3PNMewH6FG6e/tt7bWdtuxbYe9eOQlrXcXLlyyguIi27dvvxQVZ8+d03yLwg2FwNGjR7RODwz02uaN6+UVHw6yDm2ypUurFHjY1tplM3NuT/GXf/FfLOIlC7WQXrzvBdECiwN8QTzmxZtcqC3w7NndjGM9JlWITkxNaYMmibbfLzP+Z89aVFBSYLJJJWwJsAI2DoUs4AObHaT3MOvwNUMuCRh0+tRpFcWbNm2x+Jzz56Sg5DMp/vDaZHOEvIaQFTaFZWXltmRJlQBWWJt4b3Hqy2eBisAyxUduZHTMiguLVHSpIPDAJNhIFPwwQmCKUBQAIsFMaWp6bF1dHdqkU7Q9bWqyuhXL7ZWXX9W1w3igWMjJy7Xx0VGXiOvzqZAiiZO2AcwlrRkft8rKaqtculRBHhR+Y+MT1tvTJ7kTJ+ewhEpLyy23AF/EHEmKbty8JT+kw4cO2mD/gH3x+RcCOfHdg+0Dm4n3TllaDKaBoSGrW77cKpcssXv3H4gJReEAuBkMhm14aFQMtlAQ1qNjiubmxlRI8fkU0AqoQS4eDqsYBMgiZX56ds7Gx6a0oQNMlu2BFxzBa2OxsAIh8BMUGzEMy9RUkCEtzyEdHK9R2CXJefkKSobuSdlp0+fsUHmEuoCj1OyswKdgTo6KBMKa/MGQhWMesxOGX1ZqT8EBc9NLFs/6koq1yr0ArgEGUrzAnPD8IWcBgQjkATzywFSeJf1RASGeLyiVjwIu4vPP0+GzAT+MAeSA0zC/YNaGwy48Sswxn8Az/qbt+cp6qbqAHncttAYyaxg2gNEU7Gy4qY9yorli6DKWAC8oqLg+2Dy0L2PLsykT0IccXICuP2BTM1OWgmAZCFlhSaECsCbHJwQkA+bxnGG48IxSSOpSAC05+p4LyUpYbk7UIvze5JQKOj3r2Rml2IbC7lnwrCnSAGm4JhcY5RfrT6Ay4BXenJKk+y0+O2Uzk+MWQRI5n7L8aNBqllWL0VNEeFcGqwaPIeojUAIvW1ccBiUnd/6otC3tx5gg3MAdPKQlbe3t7pJKPSe3wHJiubKuoOhM0Ebzjh0q9nAmIzCd8enaFE/esKR5BI/FohSxsJkTAn5l50Cx6SXXOzaMY4Pq3r2cDAH3hG/kFli0ADl6UPfE84dlJUCUoLV4XAyXof4h9WdkfiTlDg8O29PHDXq9Up1z8+XRHAnBSAoI9MAPFluLdCZpT5ubbGRixNbUb7VVm7aYv6zc+ZoGCuzZkw67cOGyzevgwa/xy7wFgAEDdMeuXfb48SO7d/eO/Aop+hgHgDc+f8iGR8btzp17KnAJwXGHPQWSjv/DP/6DwIotGzdZZXm5rVu/3vNzTGkdYN1obmkVyAqIRGiQWNYZnx0+dEQsuY8/Qcq7XoDiw4cP7MaNm2KLVpSV2/fffWd5OVEBl3fv3JXkFiCL+Zl2IvX8q6++FGD5zrvvKnwJcIyxu3ffXoVfAPTxBXOMYDCAHRj0CoFLpZ6zzWEXIvXl52+9/bYAv6vXr3uqh4hTQuTlyQ9RnsfJpMA72LD8HqAAaw3KBL6v4Ka+fnvppaM6kLt165ZsKCj4b9286WTdkYjVLFum62Hcb9m8WescwBhAHcV1biGAfeHz62xpbhEYsmHdBmvv6NDzYu3dsWO7mHR4j3KtsKh4b9YsWMCAcoQCcX+ADYBur73+mtbW06dP2+8/+1R+eEjbARXwt6xbtVL3z1jhvlmbsbsBAOczeG4wbfEx5H4YR7QBDNvlK5ZbLByWJJU+nGXG86wADHkvniN2MxwKEXxCCBRMMBiQ9Ctet3LlKt0/ADU+tlwL9+AOpwK6LkB6DkH37N6tz3va/NTzUG0XaAYTF0sCgnzYq7C+4nsJWxRmKp6jzCWAjtjt0J48r//317+2zRs3CTzM+hKy7hHEwpoAiM91MF4ARLPhV1euXpWsH5C9qqLC9u3b97zP8Fpk4uwZOKAAOATUJgQP0JIALwE9S6utq6tHewbGCWDxqlUr5SkpL99xQMVRHejSHsxreIFgU8T8A0g4NjxsXZ3tmtsPHT4sAJeDNcYiIDXzGQcThNgsrV5mOTn5YuTCbF6zeq3lFeTpMA8QC5AZAJDgGOai/Xs5nJhXX+Tw4t79e1K91K5YrmtCnnz//gOrr98iuTxhewRRApASaMW+DR9c+gEAOsFKmzZtEqBGn0KePzc7bX/ys59qLWHMoLZhrs1kmINDdv/efbFkObjDM3R+Zk52LBwczUxM2pNHj62qrFyepwOdXVZaWGy+VMamR0ZtcnjUBrv7XFASPs+JlPmTKQvx3umMBaBayueGWdMEgnK06zifZgFe5/d7B4H4YPPHSev5N2oHPLwdI5T1Cim7s9yhD/A+/D6AqP6fQzQFALqfi0Gq7zlPfMQKPh0Wo1ZIWUZ7Kc/fmtegIGGNSSGOz0gl44uELRANWSgWsflUwhKZlHxFx+emLR0JWvmKWiurXWYzqZTdf9RgqVDQlq9fZ8NjozYxM235ZaXW3ttrt+7ctqLyUjt47CW9R1dPr+UXF1trR7s9aW5WIChEAbymAdtHR0fUR1hfYVEyFzKfcjiB7QlAOmMS+TvjyrGxn2ktp3+IId7ZpWCwaE5EfQEQHh9T9hsEROJJDJN9dnrGbty8bl1dnVo3sM3gkKq/r0+HyQP9Q/bJp5+qb8LynJgYs5u3b0lZsmPbVtu+bZs1P222v/+7v7dUKqPrfGHXCwL6HzU16X621G+WT7nCwC6cs9GxESXYFxcV2tIllXomK5bX2InXT0g+/6Tpsd29f8/Wb6i3+m0vWFPjU3vrjVcX8ZKFWkgv3veCaIHFAb4gHvPiTS7UFrhz/1IGIIAABjb+bEYADGBikkpM8YNv4ODAkBikSCLx2AGsRPrHxp4gBIpgwkpIbR0eHdUmH2bQ1WtXLZoTs72799ry2uXW19MrgIzCChZYbn6BGKcwfto72uUJRhFw7OhLtnfvHoGfBN7wRWIuTA3ABwrBQDBkLc9a7Pbdu9pgsYliYz04PGTRUFggE8FI7D0Je+D9OXV++fjLTs6cSdvQUL+dPXtawQNIdCjgKBRgilJ0I9PJso3wP3WA2Lw1Nj5WIYmHVsOjJsvNy5NsnyIXUGn9hg0CH3Py8+RfF8vJ0XshRTx9+qxOr0kMX7FsmYICZqenxMqKRAlO6Jf0H3kwbcP3KUiLS8oEdNEGrR2dAuJgzk3Pziq8hGeXl5MrOdmWzRtt544dYrhStFBkcl2AwLw/kmc25WNTgIZs+iNi+LhQkJiTRyeTlpPjwEMAKtKUOZkHIIQ+ApOxsrzCCnLzVDzz3pQBhGzPjY8pKCbmeRcKvASowpdTbDq3tMB6SCfiCp+hMIANATD6/7H3ns9x31e650GjG52Qc84ACYAkmHOUKJGiom3J8thje+6tvXfnxezd2tpXu2/u3ardqn21u1W7Mw7Xd+pOjT22JSdJlKgs5izmCBAkQAQiZ6Bz99bn+XXLnq39DwCUYYEI3b/f9/cN5zznOc8D2gV4CqAgtubCgsWji3pNF23+Hqe1PRXn9zzmTrNCHSlIeHwwGBPOvfh8AgBhadG+SkICMCk2UiqhFnTmCOMHwAM4y4fH69PzVhscbI4UrFHMnRy3WwccBnhz2q/4mgQvJZdx3MXRTSWzAlDDLMrRGY3zfyRXHq8MfWAQ8gGAzdpjrLlGMVyTCX0N6CjXexiMSExgDKS5iG6v47qecV6HGewAs7BXGUMAKkYWvVJPGhA2MS5gpCB7sLwUstyCAq1VAFGKI8xtxk/XHI85Ugs5zvVFw1GLR8IqNMTiEQtHlh2TMGQ0IiEZKKndEHYMbM3wshUFg2LcVVaUWa7PD4purkTEcrKSYtzo+Us7LaEkUlqfAJLouWU72q+sfVgbXKOSSmx4AVLdOY4BUtpZKaPhyrPhuTDWrMEghk3+gF6L4ow/x2UBb7Z5ADj1LOOWZE7gmZTjgKBqyQXIz3baIDNgKNfJvMstLDavL6i2R1hQDqs2KQADMAbwe3Rk1GG1AqJ6/ZqHs5MTDps1GhGYChOG5+N2ZVtdY4N5vW5LxcM2MzVuE2PDVtfUZO2bN5m7vNIsL9fMGzAznyWWwvZ04JnNL1H8SNpyKGLhaMyysj02MzdvbvSFC/PsSf9jaWIClq7f0G0dnV02NzOnAs/Vq9esuqpa4wsoSMu6tGwXl7QmAH++ooW+rlHt6iSksIXQDmUffP+D4yrQMF8AuQAMYfADgnz62aeSTmlf024tjU0CVwDd2pqb9X69j3rUnkiBDPARcyS0GDF9YQ9CYw4AhvWARjQsI9rl0drErR7AH4CRJJ33xRWdvZfCEXqRtN2yZtDGpNWca+f7nC8wg2C5YogEAIaGKq8P05IEnb2E/RaAkbmNvin7CUZEaGu3t7dq7QPSZa6L8zQjP0DhDubh7t17dD7BxELXmrUKqMY6o1gCkFlRUaX9l9Zp9n5paBcV2fOHDsmQ6OaNWzJn4hzetnWL1uLxjz6y4dFn9uLhw+qWwBQFZiHFQ6QLvvfdt+z1114TsIrOJOc5xjr/8pvf2ne+9YYdPLTfBoee6lnv2rFDRc2hoWcCV9lDuE6uCW3jqupKsarR8JwYnxDIx55ASz+g69lz5wSQ7N+3T+cgcxyZG7RRYV7u3r1bnSe0WLetWSNw9+KFS3brzj0rryi3bVs2WV1dtY2MDNmt2zdlMNe9YYNYuSzjjz/+RM+Hc5o99v6De5pv3/+rv1I8gt7s+++/b0NPnwqMgq373MFDkkhArxbApKS0TIB0U3OLNAVnpmetoKBITFeKnMyNuroaxTjcZ3f3BpucGLd33n1XxdvOjg4xk7lvQE+3J8eKikrswoVLdvL0GXvt1VcE0FIIYc1wXqIbyu6L9vK6zk6dn/w9BbahZ0OSSKGwy56VmxuUdiIxkM5nxVJzVoxsCOZbJSU6f9AyZQ0APE1PTkiSoaW1WUUkrtdFYc3nlRTEL37xC83hV1/5llVX1Qr4xJn98PMvWFt7q928dV0Fhx3bd6TlJCiwZmuv5vuAVJwlrEtAYdYJ4PXiwpI96Om18ckpgacwoWHQUnBmLwgGcwUgl5aV2u0bN7XvUDDxYvwzM6Pf6x94bEePHrHnnz8sUPjOrVvSTaXLpqGpWXs9hRkKSPt277WC3HzzuVwqVg/1PbGR/n6LLiwKpJoen7RIKGxr29vN63LbxNCIzU9NWzJMm3zKsmmVjyed/wp8TAn0VFcC0jgwOolgUk67vABNgZqc/47ci4yVKBYCgEpnFBWBLBUoXZ5sx41e+tOO2R9xAr8n4FMAqPPvjOa69EcRj+F6iFvQWE+ieZ7Qv+kQ0CfelWm9UXXEcBahde7F2M9jSbofkAhKJW05FpF5kicvaPmVZRYoKbCoK8vm0bLONnPRgeJy2eRUuygAACAASURBVFIkbFOL85ZTkGtzy8s2OjFmo1MTll9abHufe16A6SjGbq4sm5yakR7+06FhxVbsn93rN0jzmKIAWs6AohAR2E+IOZHowEAMeYn2tjU2NDSswr/iTPRcPR5rbWm0ooICnSGsifPnz8tgD93qDd3rbfOWLRaKROzixfMqisIwZp6wz2Ckt7gUtq1bt6cL/zFJXT150qczmLXM3sw+yf7Z29Mr6YnvvvWW9tif/vTnlptfYDt2bBMDHtmT7739loXDSzJiuv/grlVVlGt+rOvqsG9/5011ipEDsRfAOl3fvck2bNps4UjUdmzatIqXrNREevW+V8QIrC7wFfGYV29ypY7Ao8c3UjIzGB0VQAKrgWA2Fkuo5YlEiQQCFiLJG1XZO3dpp1trDY2OSD4BOIkr4GVldbWYPYMjz8TqICjpe/LYaqtr7bmDzwlIPHPylNXWOTo+/H5H5zqxPQgYFxbmncDRlSUnbMAgkh4YS1wbvwdwBcsFHbFf/vJfpNmJ8QQGGQBF/M7M9JSCV5goVJmnJycFljoaon4xF2gRHh97ZleuXFSS371xs94Hswt0uEg8AUhPnT4lVuP+AwetrrZGyQEgJ0w18L3CotJvgDGq4dduXBdIRjJAAktCs2Fjt8YFtidsij379sotvP9Rn40OkpDGFfzj5g5DlsStqbFZ7fIEz7hgvvfBcWuob7QN6zZYQXGRhSNhezo8LNAU3S2CSsyncG5lDGFmwOJpbWkVowaDg0sXL9mVK19bW0uz2JhjkxM2MDRk0eVla1nTZmta22xkdNSeDg0JFM0YMamNM+g48hJswj7kOWB0w6fYWGI30OruMPNg48HcA8TNMK6o0KcJpI7JTCJGn7EYevwNep1O831KWqIEyQAh8UhELFCeB9eyvLiYdrAHoMOgxmm15Gck8RhuACYCMKJfBpORtkiuEZ1KGMUC93KypcWWaSGX0H8opGumHQ8wTNpqaDhGw047PAAc7eMAhLTPq00+zUpE41NmEUmH7ZE2ZcrmtdwesWdj6rl2mTs7R86lMQBE3Gy9OUoWaBsTcSXdeg8AyfVl2soBe7gwMVVjAMl/1i1DKgHQQiZBaeMixsHR6HRaI/kA4KSH2zFCQx7BL0aE2vLFZnMkAgA5HX3bmJ4nDCLum/fna0skbH5uSnpdbq+jPQszkmScZ5CIRiwRWbaUTIZiVlaYa60tzVZVUWE+wNpkzPxZaImSFKa0n3DfTvKIGRJJpaO5mWGNArQAOKC/m50NEMoccNoVBbTrf46jBU9A8wrzMmQFfLT1A4h6pQsXzHFb0I9xhsfcJJlJWIUxgaNuj8PgSZJuZrvMDSNHYLUDipKA8lwDhYVqg3fSY8H8lohzL1GtHwDAyfEp7UELcwsCkynW8OH3e9LvmbBs5BOyXSpyAAgW5udaPLxoUyP9crttbm+zoppas6oqs2Cu43Cf5TaLu6z3zj07c+6CBXMLrWv9ZgvHEmISwiqampm2QF5QgCTXA1MesyW0GdFYo0BFwYhPJBnY7x/19mqcKAKx7/PsaW2G4cfZQDEM07zZ+QXt5ZjswDp893e/F8D+yssvCwyj6NXf/1htuABBsCvrG+oFtGTA9aeDA3rGtJPD/jx+/EPbtWOXvf3295Tgx2CmezxivjL3AR8x94Fx37m2Q+cVHQrMAcAX7gEACF1cijQAby+++IIAcQBK9hPaxgUuxeMWioT1O+yVyACIEZ0yMQ1hE46MPNN7MH4wqXExV1swRb/bN8XYov0ZxiFFDcBN/g7AinUDS4r1RLs6+yTFMPZ6JGIAyAHr6cTAPMoxd2rT2mYd4ZaMVh3nGCAk0ivVVZViT7Fe0cBDU/TatWtyfWZe/tN//a/26YmPLb+kxA7u36/2U0AwCmvrujrt1q07WuMAmtzL8MiQXbx0QQByV0eXHXvpZVu7do0AnXPnz9m77/5ebtK7du2w9rZWGx8fs/MXzllDQ721trTb/MKSmImcu4DhzAV0ABlLXgN2ImAweqSwOJnfsP4W5pckudvT06dW6/qGGgstz4tNPjs3bR9/csKioait71pnxaWlaitHa5A9rLauRiAgZztsb57/unXrVXDt6+lN62X61RYvdmRNnXTEi0pKrLG5SYAx3RbFRaV29MWj2rdOnTptd+/dsYX5ebVzw2rjvIPFy1ne1/fIAYmzXFZQVGDVVVU2O7dgC4shdb8gKwRDsqamWmxrWG8AtKwftGk5wwFXkMdgX926fZvanCm6EHthYgjoQ0s548hYMdcxt9q3b6/dvnlDewkauWg0orOJfAnFa35Ouz0dMIzLwuK8tbS1iJGJtujtW3ckW5SXW2DXrt+wVDJLBWr211u3HcYmTE+Kbsw95i7rAD1YihYyssG8MV2gBOQCHC4qKbOl5YiVlZbY7PSsXb/2tcDsu3fuqaiNDAVHEe3Nn33yqWQdDh06oA6Yq19fVgz20tGjMujhvB0eHJLuK4zi6Zk5Gxl7pt8dHx235rpGKysusfhyxObGJyzo9VqBP2B99+5LdxlDuaX5BYsthdXa7oonLRGKWGw5YtlxGKEpcyVT0hB10VqRsm9AUPZi9npHICfdLg9DNA1gAmKKLZrpXhAg6gCnkoCBCYq8SvpThby0zI1a6jkd1KXjAKJO6zxf01mQ7YChKc5ppITomMCYkTgqA4hmObW/TEEOjXDOIE+WJZBH0mmfZSnmEmcYWvWFeZYd9Nn0wrwtJ2IWKC22RHaWLdJOHw5pnL1FBbZ+5w79zuOBfqtta7Esn8eeDA3apa+vyb3+7R/8tdbN4PCIWuX7B5wYfOf27VaQV2CDAwNa0xh1cn6hi/zB++/ZJ598ZseOvaQxgSCwYUO3coqehz2SYIrEYhbw5whYJd7GrJVjm30E2Y0NG9ZJrqJz3TrNa9zs0SpFcsJhzG9WJ0J+QbHyChjnzN/zFy6oGIJUD+ZpEBpqa2ts15499rOf/Vwa0KxH4jziLV6HggWFq7VrW624GPZzr505c9oun7toP/7xD+w7b76pAvjD+w9k9MXZNTk1rXP28AsvqvX+h2+9tYqXrNREevW+V8QIrC7wFfGYV29ypY5Ab9/1lJzkJyeUqOXm5iuYUMvWwoICcNp8/N6AWE+woqiA4w4J0wqdTgAXAElANwJ52nlgiFbX1IlxhilG/+MntnPHLjEM1E5XWKzAU4Ln/U+UYONCD4CoYGj9evP5ctRiQ/sbgdiFC+eVCOBUjBYoJjBBNPy8fiUFuD5ilAR7AjYCwBeJL6y637/7OwVGf/u3f2t19Q0S/4cNhss1AAsJOhpptAWRaMuNe2BArB+AV9p0SLgACQDTGBs0R0mINmzYJNCIIImElPbUeCIpDVZAFBJvkkcSrt/+7l1bt2G9vXTkqFqMAfoK8nLVOo9bJsxZEmxazzE7IamU7mcgYFe/viYGlMwlYI+GowIAYN7QNvnB++9b/9NB2y+DjFoxkHAm/pu/+bEtzM3ZiQ9PKHBH/xXWxfTsrILSkbExARe4CL/4/PNiH8Hw+eiTTx3QM5G0qfEx89Py7XfYlgKnZDjg+VdGQgAAsPxkvkG7fiSu1us/MxgdYC8DFAKACeyitVxt0465EIAXrd9KWrw5SsQAMjCrgdEF8EALKgmqYxYFMzHyTcLG6/j9PmnTAXBz3TC7+H6mlVbMTz7djsGRA6Y6Bje0aZGUBYK0WZsMfUC/AS65d4F36IgCKIZDAkBp/0KGAFYm4A/XD0sQ4BqGKCwO5gX3D/s1B1AORmgWAG6OGJEkzwTq0nuESasTmGt2mKCAkDD4WJOwmEg2mf9cP9cEs0QMWcaShCydRPF3gIHSE00bZGXGAkDXMRBCL83jjGU4LACBpC7zvASESvvTkQNgPGnvxlQNUAnNUbWqI4XgBjjNFtAemseNOsvygwHLcaUsGQ1bcUGBNTe2WFVJoflgBevaSVIdMN355HWcxFK6goCSnmwlPRQQNKdoWcxywFBHWzbNPOa/uPJmIhjlvwCvsFy9Ake5xjyfx/IDXjHguD+YwCSmpJgaO7RspW+aZTm08UoCAUAUqg2GWx7pmMI8FUvVhdmXA2BrTqGRGArZ9OSMPe7tk+kabFxAb9i1aJzB6oIhnYgAxGbJZCwvL2D+nGyLhebNl23SR6trrLf8mjqzsgqzgjwzX55ZDAMtvz24dds++eiENTW126YtO8TsmVtYsvzCArVDvvuH38lgB41M5EHYT2iFrK6oFhAw+mxUuqoAFyS3zDHGM7QcFrsO9lxpSalVVVY7wEp+nkCo6zdv2sDgkB3Yv1977e//8Af7/Isvbd/eXbZ9+za1OcNIB3Tt630kx2/kUHi9puYGGefA7AOQ4X3Rh+SMQIsOM74n/U9t2/adAqhYFxm5FRiatAW3tbRqzwecBbBpaWlW+/jjvj7t2exr7OE6C6qrVNSBpf/5Z5+rFbsNkHNp0Y5/8IFYoQC2sCkrysvtvsDfqB05clQux3fu3pNxCEU7WJ4YJME6xeSD+wcYxi2ZPQsWI4xNGKwk8GiKch1bt25R4fD27VvW1NhkVdU1Yk7B2KPdny4C2tsZfwysfv2rX8nsZ/eePQIEz545b4cOHFARBuOlN779hl25elXMpzdef83q0fhMg82Arnfv39e9z83P6fcPHTqo9lHmNOOJhuru3Ttt3749Gs9PPv5UcNAPf/hDrS/AOVhfn3/xuQ0No7+abd9643XpV547d9b27j0gTT40s2H2AcLjHo9sACxCngWsOb5HYRMG64cffiR2bveGjXb71n178KDPujra7NBz+ywWo9C2aI31ddJo/fCD9+3s6TOOacnbb1t9XYPMFtmjZ+dmbTkStum5GTv+0XHbsYXX7Jb0RWlJmWIYGNGYYxHTrFm7RmYsY5Pjutcnj/vt6dAze/mlV9SKC/gJAAmwDcuY9n0Aym996w3N45s3btiOnTt1vtEt0dmxVrIUd+89sGg4Jv1S2oQp3ALwsKb4XeIqAaqPHqmFHhBNbti0LBfmy7Ue1tvrr7xqW7ZucYzErl8TQxlDSK69sqLcpqcm1XpOUZc5hnEZ+q3Me2KSeCKiNdfR1WnPRoakI0w8x8+ZYxT5ausaLByOyVAJtlv/AO70vxMTHIkBJBKYKxcvXtJaALhm/mLYxX0R98BaxhiJ4uSuXXvsV7/8jbQkv//97wnEhT3XsWat1ir/Zt/mtXCKR9OVcaHAwX0vLS1YU0O9CtEvvnhEgDExHtrrFIjYV+kQuoW5ZjxhFaUVNjs6aXev3VBbPIZs6FKPDg/rzAp4vN+YJFk0blnRhCWjcYGhAkVpj2fLxGWeRo0MK1Rq7GkwVGxRef05Zk1ieToGSgJIJc2T7bTD65iBIep8XyZ8ad1pfp6JexyTpvS/0wxRsUN1fmU7HTE6tx0Q1Az5EyIGqZ/rbHWCgrQxU/p8i2elLJKVVNcJ2qvEFQkKohj1FeSZOz9gs0uLNh9aNm9hvmX5cywcj9mzsWcqlAWLi61uTbt584LWN/DEFkIhy871mycvYIvhsJ0+d86WohErqayyvQf22/YdO+3y5av205/93B4+vGc7d+5VoYNYi/ic2HTf/r2WX5CreIy5y9qdnJiyUydPy9wrGMwT65uiCzEdhXziTDSAOzrWCtr9+to16+xco1gvU3AiJgDYREeXHIKYBXl88gwAfObk1a+/1t+i08/eMzU1o5jh7bfe0t73wQfHJYcBO575ibbuiU8+1fmyewfmesN6D4zGaNN/7WUY38/rmZ4/f84uX75iGzduTuvrFiiXuHbjtgqD/+f//r+u4iUrNZFeve8VMQKrC3xFPObVm1ypIxCOTqVI4qj4E9jBFgPcyJOrvMM0hHEzMzOnaioJJUEegY/THjmpYBhQKq+gQFXseDIh9sLTwSGxLAAwTp86reTwwIGDci6uq6nV9wW6LszbE4C/gGPIhCMrgBdAJIkh7YYEm5h8kKTAxiEBoz2LVnGCfarDm7o3qjXv4YMHSvpgRxCIc20YC1y/5hgzHDx4wEaejdqdO7cUpFMNJnltbm4Wy4n2H9iZMC24HrWNkRS0tSvwInGntfPnP/+5RaJx+8EPfqTrYRxgqBLsoecH8AhoJHAwEpJbLHpi27Zvtx07d1gQ3U632/KDfgFqlVU1YjkQAseTSTEkSPwBmNBP5Jodt2qnnXt0bEIJW/fGjQLnSKQwX4Dhye+QsDAeGJrQqjY4MKjkGe05xhP3UPRVeT9YrAAFD3t7bcumTRozWiCfjY87c2A55GgpisnnyBfIWT2ZEngI8zLD5AMwB4ggIV6enTcXLD6vV98jCVBbfFpHK2Mo4DAaHbd27gWWDoAeAbV0OFMpgdRcC0wyPhwnUNzFHU0ukvyMeQb/5Xr4PoA3iTDjkTFT4rVwGiaxnpqZFWMIgArnbABUbhKWB1kTOo4kUEqeBLo5YChgJ4AJxk7iZ8CezKElOsf8gG5ut9gtJLv+3Fxzex2dS5hu4WhU78F1iZ3odgC5DFjL1xmDEd0Xbe3o++IQX1CgBIT3d2XTEu8TKA3bDaAwBbsk3aIHIAczBUkH6aHCwMwA0smkw4ZLG57wPrwvrFpAXACVDCuV62S987q8pqMni8lAtlq+YfFlwEcHQHUc20kmMcaKhZbMm5NtuZhAIAOQTJrPnW3tzc1WX1mpRBMdVsBBxsW5RgfgdQDcmEBP2GFi2KjHEHdex+Apo/XJ+DrAqgNmyu03bQDlaIrK3kLzD63QoC/H8jGD8jnsWbfbYac7ZhiO+ZPuJ9ulceYamKkwTmGNst95A34L5OZajtdvXo9XzF8ButKtTYrFOzgwbHdu3rBJ2jqRZYBVjOZnFtqyQfO6cwzzMUekNG5uF4ssJv3V+poyq6+tt8rqKsuvqTFDPzQYNAvkmmXBqM6xy2fP2nt/fN+2bN9jwbxiu3e/x8KJuBjaFLG+OPmF3Xtwz7Zt2a77QOP51dffsPlZ2vmfqaiysLho77zzWwGb7HOAfoB3sN7QD2Qs13Wtt8qKKhWq2H/vPngoHVuYhqyfa9eu25P+AfvRX3/fyivK7J//+ZfS6Xz5yBG1RgJGU9DCuALgl1Z12oLPXzivcwawC+D10KFD6kBA+7Hv8RMl3ax15iDr6fe//73atLdjfsf8wPinv1+t07ASnw4+1V5AUQNzG8CcL774XAntzh07xBLCVfnwCy9Y96aNAjZ5bQx3AC8B0tgb0L3jvAHQQl9u/fp1OtNYNwCWhQX59g9///8IYDty9KhdvnxZsi+0ix45ckQGgQCsAG2ca8wLmRphIkOb/cys1hvzCU09zqFgMCCTKEDjrs5OsVIx/GC+w75HhxbJAYdVWyhDJp4xBco17e1pU7G4OiYA8NHx/uSzz1QoAzDmrOSeCvPzJSND8o92JY7kSMz0P3mqdvH79x/KLIq2dVj0ofCyXb9+TeABzxud6orKarlKow/a2tyi4h/nJYDwxNiY/eFPf5I2Ntqp1bW1igFgvXJG5xcU2Z1baEBW2Jvfft02bOi0sbEhGxx4ZOVlJdo7YBYzDymQUfSE5TovORaz0vIyMbOCBYV29+49MTLb29eay4XxyogVFhZbXV2DQERatDlL0DucnJpUXAAAnldQZH2PnwqQLyku0rgyrwBbAAY5j9nHYBbzXDnbMW0ExGGNtLS22+3byFA8kukhF8bcoLWf2Ii/JWYi5ti0abNNT8BYpiPA0Wu+ePWSXbl21UqLS6yro8OOHoVRly3dWFqQAa1h3OZirHTlsgBndFRpHVZcc+aMDTzut7r6Wunz5ufn2uYtm6QNijEbRQGkJWB2o1eKnjlgKHET4Czg6uXLSDeEbdv2bQI7MT2j04XYBWCb/RcJBQoInJvEChRmKSqzl3Z3b1JhEPkPmL6sBcYLOSOMxtraWu2ll45abV2t9rexZ8+soLDIamqqBIj2PHhgv/rnf7JtW7bYv/93/63Mkk59ddLmZmYVUxJrQfXf1N1tC9NzdvHLM1bgD1p1ebnNTIxZeGnRgr6AJWDjT82IBYpOKNqhYoOmmaGuv/jawRkpxKUN/nQnaU3PNEiacZrPsETFIOU1KQiqjT7NKuW84Ht/YcKnAqPA0zQI+heAqFrmMy30FNDSDFGBnwJD08CozlA+ATtVIf1GEkYFZYwTs1IWy0paArkW6YzSFZESs9MV8Fp2wGfz4WWbW1owLAb5d6CwQEZGS7GI5RYX2/TcnPkL8m3D9q1qmf/qzGmLZZstRML25OlTi2e7LK+k2Do2bLCWtjbz+YOKNeiSmpye0hyjmICREXGDs2ctiKXPXolkBWfgf/nFP9pvfv1Lq2tos8YGR4eZvwPMp7hdWekY1rFHOvr3yzb8bMS+On1axIyN3RtkIIdE1769e62ra535eO7xpIpNFJTZt89duKAYFnkQ1ikxPWZ/zO++R3127vx56+jo0N5GcYaOrnBo2UpKS6y0pFhSVoCoaJ0eOnBQEhwnPj5h01PTOiOlWQ5TOmW2Z+8BFbWISY8dPrSKl6zURHr1vlfECKwu8BXxmFdvcqWOwNVrJ1MAT7BIqORSjZXLcDRq9Q2NChoAWzBWWlpctrLycgEhBAQACAAosHqmZ2asubVVmlqwQ9FKww2TJLO5qVng1ccffyz2FC3ffI8kLgMYkmwQRLa1tSnxhllw8tRJ27ZtqxI7kmbaDmGs0LqJayXX+af33pMu0ZEXjtj+/QdkakHrFb9DSxAbGMxTWKpofu3bt19JDa7LtCaRENAiqiQrbbwDAELlF2CMJAt3eT5IBjCbILGiJRKNsKKiUrXH8tqwUjGx2LNvn8OKHXgq8BS9UzTTrl65Yj//x1/Yuq4u24X23sSEnCvXdXQocCYBQ3eLqrm0/2Di0h4cjUpPC7MTEjscbK9cvWIXL18SI4jEjACbsSQI5fsAMbxmQV6+tTY2SxOQ9iPuDXMREnwiepIkdKFgh8GuAZCDmcNYkwiRlJ+/eEkgK2yRDCDI8xSwtxxS0goDU2ZJSYdFCRgIwxAzIlAojG1g5SUTKYtF4RCbfifbnSUmoQDGeFxzikSRoDjTkk5LIe2pS/PzYuMhPUC7PdIFsGy96ZZ5MUujtMY7wAOJKAAW18rz5vV5T0ACgENAZ7TWmP+MHdqrAFUkfIxTxiiE+yQ5gsXHPaETyTzmfqRPSdt0wNGFnJujsOCA0Zl2/wzQKIAziSkCGpOOZiptc7BkM9fG9zIO9dJ9VYtmllrtAUVhHPmDATGV+b3M32LCwO9mpApk6ARbhGvNojUbQzIKHmGHoUryRPt+LKbrB2DlPnk95xk7reaZa8iwRzMFEjkho4MHHAmLN80wzc7JtqxsNfuJgR1ahhFlFvR5LBpatshy2AI+t+UxX2iZc2VZVXm5WsSZkySVXG8GCKUYAGMmgblUul0fvUkljyS0aLthmoFu219ct0OoAfR09NsYP+aM9D3l4OsArn7MyXw5luN1y3GY9QigDXgvwD+doKIPJzmANJjsdnv12iCmSE/Qtss4Innh8TiM6CzYP9kem5tfsLu37lhfb59FcEHGZCYCE3hZra1cD220JYVFaBkYkKvPyzjErCDgtYbaCmuorbPSinLLq6gwKy4FZTHzBc3cfktGU3bu7Hm7/+CRda3fImA22+O1kopymWKQEJI8AzZi7LV9+w6x3WhbBCyhpb2xsUn7A/OFxI8ElCQTcIgCDnsODEDuCz1N9mpJlASC9tnnX8pAZe/ePVZTWyt9NtiPFZUV9smJj+34B8etpKTIXnzxsBiQ7HuX0LqcnhLwyZ7Mszt96pS02x72PLR1XevEJm1sbrGvvjolo7k3v/OmzidATgx+Bgef2oF9Dhue8eRsoIWaVnJAU575/Xv3HKd3NCbPn5fxEkx/zi9AH9o7+YSJ/y//8i/SXX7rrbe0B1w4f17nWobxRTt/VU21tbe1y7APRh1J/eVLlyQ5wZgBiPI3GOh8//vfV4KPHjXjDth0795dAZysTcZyQ/dG7fm4bjO3KBYi1cL9vP/+B2L5AyLeuHlLzwWWK4Ap84j5zb4RzAsIJH32bFQgGPdPIbG2pla/W1/ntIt/+ulnOpMKiwoEGsNwhA3V0FBn5ZXlDsOzt0/nAG36SBegQwr4yfPbv3+fGPDM28mpCe2DazvW2ciwI7fDmQjYChOSD2R4eJ9XXnlZZyDMQeYUY8S9v/HGG5aKJe3j4x/awONeO3hwjyWTEXNZ3OpqKqUNG8NNfWJC8hvsqaz9ktJigYZcrzc310pr6iUtw/gvh6I2N79oy8sRFSYYLwq07CsZ93NAZCQGQCv37X/eHg8MCiTdsWOHwFxYZjCEMRCD7T88PGjDI88E4iL3QFGV5zPQP6ACcjKOtIdbUgkO021AIHBGg5O5eFfzsFJzGn1Y5hJgOcZ4C0sLtnFDt+YqwCoMZPQ6X3rpJUk5UFqZGB+zr69eSRfJ4lZVWWXdG7ulU02hl6Iu4C1n6eTUuNXW131jJknBGCMnumq6N2wWY/vzz76w+YVFe/PN71huXtC++vJLnd1cMx+Ym6G7OPj0qWIQYiTiQHSD2acpdiKLcP7cBVu7pkN7KbIMtB/zcwcwD9qVS5fEdGSdUFTGjIt9nHmwY/s2sUOJw9DRHnjSb831DVZWXiEpIcw2iTk7OjpVPHr2dMhqyiptaviZ9dy6Yy2NaBBnqXslNL+ocyDP77dkKGrhhSW1y2OkhAHSN8xQnRsOGKqzEiYoOqIAo4CUaaaotETVQu+4zktTVC3ujl4oAKhjmoS2qGOsKEkZaYc6azujLQqAqs4XdWxkNETTbfR0N7jcjrwNAKgKdrTMO+cTBlvSxcaYyRE71fORGT3xliUszg0BsiItQwcMJVzUX9wuAaD8N5XjsQQeAfGo5ZYWWRIt4JFR/XeBFvpIyArKSm18ZsoeI0uVSlhde6u1beiykYkJJi1NBgAAIABJREFUGTKx1tq7uqysokL7vT83aCXl5ZJjYX9lnwNM59kjPwILnjkNeE+cCemipanVBgZgmlMERs4oV+ApgD2dAcQjxLjE/RAUzl04b1euXRGDmSL8a6++qjZ4ilas9461nTpziJHZH8lNrt+4oQISki1bN28W05/ngyQE32Pv//KLLzV/i4oKFG9ElkN2/8F9+/Lkl3bg0EGx7ZuaG8Uif++9DxRvI6tF3LVn917taaFQxD797HNJMdEN9j/+d3+7ipes1ER69b5XxAisLvAV8ZhXb3KljsCHJ36TIngrL68S2xDwCLYHQQosSdhLBBsK31xOuy2tjATqGfMXklCH8eOXy+SzsQlVigEDnVZeTI0mpA1E3NfS0iaHSj6kB7m8JABULefpdjJYGCThfX29ajcXKzQQEOAH0EmrJKw12jlJ2qkG8zslRSVKHgB0+T6JNO3kBOm00JEgEQjTog7IWlZeZsUlhQrUMUDgvjPuwrBNMF4h4Hk2MixWSn5egdpFpaO5uGzRKMY9AV0LTIb7Dx6IbQhgS/BLuxmt6CRbME7PnDlrrW2t1tHZKVYsLJq8gF8JaEFRoVhDVM+ra+vEGKJVj5ZJWkthocEwxZG3qrJSWmCFAhpeVPsciSbO9g97elXJ3r1jh23ZuElAAWBaBuykLRu2xv79+9WGPTo+YeWVFWInoStIyyDJIxpMsIYADmjXJNC8eP6C5QQCFl1e0rOsrq+3PH9Akga0KAHEZhzaOTwc1mJCLeGAcGithZYjTlu9tDCTcqeHJQDDyXH0xXTAOXpgBpEEZMC5DJBAAjoy8FTsQNg+vD9zh/cBBOXD6TbP0vzlfvgZzw0zFBiHAh5gTJoDDJJ0qSU6DXoBIuAY7hGLM0dtdBjMqJ1f5kZuAYhoEyLID1AwPTluqXjM8goLnRbsdHs5IBi6kZFQVC3XXn/AAkHYER6xTKXT+BctdoxDRruT6/lL7TBHXzPtWCutTMctV6BfWjs0Y+CgH6Ehmh6PDMDJ7wqQRjJAZk+OoRaJfob97fzM0TvjnrWWYeYuo7nquHfDlAFEzOjEMkguD27sKQHb0XBIWpq4p2el4tKKdcEO9XjM7/WoXd6kDem1ShnllItlrWSVa08/G4G4ZItKEklF+TKphDRH0g3cC4koLYUktySfXL/D/JGp1P8HEOUeSHBhuXrSJk7ouMIWBRz35gCyZtintOpjbBVX4ssYIYPg9nkkCwKAynjB5PZ4MCKjdRIjLbcNDg7b3Vu3xbJn/jDOtIHC9p6aHBdLCsA61xe04sJCKy4sML/HZX6vy4ryA7amrdkqS0r0HkVVVeYCEJWGqMfME7RI3GWTU/MyRppbWLbquibL9vjEUu9/2m81tTVi7H311ZfaA/buO2D37z8Qsx5GYTi8rASXfXzXrt1yJ2ctIwkC86ubPQRjqLExKy0tVUs298CeBVCHfActxrS9knCyhzHe7B29D3vs9MlTNvJs2Boa66W7CGgCyALYBwsZOYDXX39DQB4MPtYC18n8LCopldYjLby4rMNgZE+n/ZsVDssM91+KUSTVPB/+dt369dI4xISJucN10Y1Ags6cBiQlyWXfQEaAcwBd0kuXLtuRIy9aU1OzinrMI5zs0VdljGDaN7e0CFylbROjHOY54wLzFbCL/ZYCGewkAFb2BwoWsPEBzGD/sT6RVqG1++hLx+z8ufP2/vEPbPOmLdbS3GJt7W1ab2g+0xoOmAWw/c+//JUtLC5IbxKmUnf3eqdQNjujvYjCAiAo3RGsT96LNmz2vl//+jcy/gGQnUZj2+O2Qwf22/f+6m3p5nK2wGiHAQy4D2t2aGTEmpsarbS0RCxS5i2vz5l89+5taXNSFeAsQuYGNhjP/8svvpDZIQ7uGBNxPawbwA7OXVrny8tKbd+OnZaMhO1Rz12Lx5ZtaKDXRkf6bf/ePdbc2GDTE+PW3/fIFucXLC83qGJFW/sa61zXqX17IRS2hCvHUi63ABL0SMcmps0XyDNfIN+CeQVi35ZXVIrR1tPzUIAKa/Pp00EZj3kDudI2BMDjHP3wxAlb39kpeQQKpX1P+hzjmMYGxRTskZKGoYW3rt4e9fTZyVNnVIwlbgFMnxyfsE0bux2WciSi+SVzPAoe2dmSxqEzB4mg5pYm7XkC41wuO3nypAp0zFninYryCtu8eaMtzDsGaEgcUZxkDwJofNKHWdptsZcBu1Hz4MUoPlAYpoDR+/CRlZaV29Yt26R1Cd420D8o47iq6gp18LDXtrW26cxGY5F5zvOiONrb0yPQnsIPYDuALD+nwIlZzenTZyRbAYuXawbQ3blju3R8ie8AoSkOMB+/+uorgV3MIfiMZSXFAiSfDQ7Z8sKiOn1g/l+6cFGFetr+cZf3Ic+zFLLh3ic2NzFl1RUVzv0ycImkRdIgaGwxZHxmRRIyT6LTA5aougbSQKi6VPRvJ07IsEP13zQ4mmmnz4CjOlP+AhzNAKI5tNRTeKMoyJmTNlKSRqjYpH8BiGba5tPfg3GKjqi6HRwVUIG0Qm1hh1Jzy7BD06AoZ6skWSgK4yyfdM4kimB0LOjnriykpS3lybakJ1sGSomsLMsrKzFPblByDewjtNYHCzHmXLaIJay0rtYePnpkd3ruW1F1hVW3NJkr4LNHT57Y1Py8+XIDtmn7Np1z80tLMg3F7T6vIF8GXkhpIH+FPAX7F3sgTGR0mCkE09UyMz0ndmdDQ5PAf4pR7Kdff33dZmcmrK29U3rFFJBu3bltldUV9sILL2q/ZP78m3/zb0XUgAxx/94DkSheePFFqywvt57eRzpbZMb11VeKoYkHkRei2Md+/O1vf0vxBmxrDLJmZ6ZsfmFORS46B9Bi3ripWxrSf/zjn6TBS3GJoghdb7W1deqUYO2xl3KWsMb/t//4P6/iJSs1kV697xUxAqsLfEU85tWbXKkjcOfe5RTBFQEdcAOJboZplhGIJyAjccRMAaCRtjjYpCQEVPoxNSF4wU0ZJhL6ogBt1dV15vf6Bc4BmOJWCjBXU10jxgxAIn9Pcug4aicdba3FRTtw8KD1P+lXwsAmBINxbftaKy4p1jWSzMG4oNVGbWqRiC0vLlllVaWSOdqLSUIJygjQuW5ae3gPwFfp++HenkzYli2bFfDgWotbMddE0rRp4yaBvIwDbq5ynkVrL9cxFiJpobpPKAsgSyKBfinALSAJ1wnAxuuRmDA2BIYkQ5hQALjNTE/ao94eOTzDyuC1Gdex8QmxCWFiAZzQ5rq0FLKJSbRDwwIEaMkbnRyTUQEmUYB2gNokMQjU8zqI2dP+2NPbq4Q1FomJeQHTKhqLmy+YZ+1r1jqAWjIpUJTXZi7QqgjIDCgMyEnQh6EWlXiAcjT1aNMvKSrScyAQVRs1bASMltJtwTwfwJyMczpzg/kGCITG6nI4ImYnz5h2e0ADgliCVoBLMSQsS/edn+ckgj09j+zwcwft1Zdftr5HPfbOu78TywdQNb8gX8A+f4V5TjTCs6+0mqoqtfNhZrK0vOwwVQHPPI47OQwY5j5gPvNDgKbsXdHpdNjQZFWAWowFczYWddixMFthoYYWaOdMWUFxscYoo4vq7C+wWpMWiaKzmmXZSAvgVI/5D8xaGI4yFHOZ34ehE4xSZACiGlslVwJQY+lWd1i0AHFkPg74m9E2JfhnXQfRvIUZAjCJZu5fbHRyTgfkjWLi5DBR+HRAaaf1U0ZMPl/axTWufzut5+wZ2aKp+DxOIYN1G8NUCmkEjKVcgJBO+5+SQuyJ4lEBtLBGYfR4U2ZuGELsGdGkFRYErb6p0YpLnPZT2qGTMqxytFd5PcaAOaa5Jsdf09x3WKJO8kn7PSCtJBkAQmGFIiegNnznWQhfBeSFKSzt2iy9LkAon7y+JAQARnnujBOmHB4HEPUHgpYT8GoOZ+QZ1LrP+AGI5vgsFkvak0ePrP+JwyYDyIpG40piAUdCsagMqZbnZyy+HJLOamFenhXk+QSG1lSUWktTg+QFAIOqmprMX1nHhmjGfAwU2+T4jN192GuXLl6xQG6h7Tv4vOX4/Hb/4UM7efq01npdfZ0VFRdabW29mF/oGdPKjTbgzZvXtWfBTmS/hVnd2bXOAoFc7V1ow5FY0lbPvgiLjnm0c9cuu3f/gf3mt+8oKaTdl0SU9VNTXWUP7t39ZvxuXL9hn372mVqTARwB3gAoYYkxV8rKyuXWzboDNCVBZt/etAXGq1etjhQQGF9a2VnnFCWKCgukrfjxiRN6Bm9997vSQb1w8YLWETqntOXv2rVLZwSgDsxPZFEADyn0oK0Lyx7QCx1IgEXmPEw/zi0SfApbsJkOHjzkyI0MDmpNcK0wCjlT0BEFhAIohmUPi4lknbUioza3W5rZMFzZV51rdNv33v6efn78+HEBajANOZt4DkWFRdbc0iawGbdywCSYmOwFmIfQkcHZQHeBCl6Dw5YbDNiP/voHWick/ex77A2c0TBzf/3LX9mRl49p3vOsXjr6ohzKKQayr6ItCasLwPrunbsyMERr8p3fvSMQa8P6LvvOt78tVvzZs+ctP79Qax8GIPNj3759Ais+/+IL7c+cKYDCMIc5y+gOQY8vElqyV1583sqL8yy8NGv9j3vMl5Nlub5swzy7uChfBY/JkVGbm50S45x9gjXK/oDG9nIkbimX1yrrGiy/sMSWQlELRRN27fptGxgase7NO2x+OWJTU7MCinCD3rxlq8Yb1llVTa3NLS7Yrbt3HFPCTZt0fTBIYVTv27tPcwLjKvZnio/8LXOT8YxH41ZWUq5uAjQMMSyDLcu4wxJlTN977z0BQJy/rCekiJCcQCudc4RYgRgCtifPnf0dcBeWG6Agsg6MeUVZqdjMJSUlWmcUcIkxBgee2tzcjLpAWOvnz5/VHrRx40adqbCHr1y5aqfPnLWW5laBweyBlZXVVpCfZw97H6qjZdvWbXpt5ihmaxRMYf5lzgD2QrpyYI0C+jU3tYgJPjExZRfOn5PmO2cG8ceLR45o3gOkUiRFTgBQlFhkEUA/HlNMlIhFbXZyUqzk5oYm6+/rs8mxcXW2IEUzOjikoiSt8Pn+gJXkFdj40yGbG5uR4zzazxS00FmHJQoQmgPMuhg2i8C2T7M+wRdVT3P2fzoYVC9V2zyfTuFMhkrpgqPOhIzGaPps/ObnaeA0x+Uyj4BQR05HHQnpQuI37vNpl3mxSsUS/TPb1A1DlJb5NPNTgKjjC6gCoAqbIKQZZ3nOeBigxFZJZFdiFsOYEn1Tt2O2COsz5YZnnbJoIg4ibFE0g5G60cHrMl9evnkCfkt5sizb57H5xQVz+b0WKC6ynke9lspxW15FqT0a6Dd3XtA6Nm20idkZG50ctzXruqy8ukaml9Fk3C5fvWI3bt0SQ5nCTWVVheRSmOsU1ZCTwii0uLhUUlr/6T/+J+0Zf/d3/+GbuJpCCqSEzz77TPJMW7ZuVpGAogrn66GDB1Xs//Vvfqsz67nnDmo/RtIF4gSgPTG6zvJslxO7VlVpXkAqoABz6fIVxYW1tdVizXOO1NdVmzsrJbCVc2BDd7fV1zdK95c2+V/87D9bVX2DivfIKcVjSTtwYL/WBgWxhz2PbM+evVZSXGI/fvv1VbxkpSbSq/e9IkZgdYGviMe8epMrdQROn/skRTJMcqOW53TL8OizEceoxAWboUjujgBJOK0S2MH+JADJyfEpMQDcAhCdnpu1Tz/7VEyZgweeE2ADkAFgSAJ+5+5tm5uZU3CBdhIC6QTvMB4ASQElaeNEewjNNtiJgFdoUyG6TzBOAgpzA7AMJk9HR5cSbZIyEgwCd3Sq2LwwqlDLqKWk+QaINfh0UMAjTM4b16+JLbP/wAEl5bdv3VRAz5iQfPM7MGIC/lwFugSo/L2MlqqrrbOjS6zRDHhCUAdDprq2RvcFQIrMgP5u8KnMGLgG9DoZly2bN1pugHZbB3AEoIWRmpufb2s7uvQ8GFfAT9hE3oBPoCrAJ7pFmFqh+cprwaLhWZAwk/jDcOrq6LTi0hK1zJGkw/4iiWFc0R/r6++3PXv3W4M0Uyd0HZs2bhSLlcp+f/8TJTQk+rCMwtGIPbh3X2AuCeSJE59YPBoVgEDSDjAIwwuGWQZcJ1GAjQlARcIGqESLNskaoGBeQZ7uHQdl/o7EvqtjrRIMTKJapOnaKPdlGCMCD93ZmnNVleUClAE2eM6ACCTfvB4GEWqRTiatvKxMTATYMiRmMIZpcV8Mhe323QdKTgEvALUZJ+6npLhYSRSsTp4LH2oNd2UL7CX5g90JOM+aAOwHeATAow0RtiGgDdcsRiEt7vGkgF1A2hRgK4YKtN5hsuR1QFDeAzAVliJfM44ZB1WCdoA5EgCYkrw3DE/eX+326hV3dC95brwGzrhLoSWtD4BFMTs9Hqf9O611qdZzwFakC2Kxb0yWHE1O3OgBsXmOAFEOOMhzQg8tSJtiMinwKZZMWBDQ2pdj7pxsgUtcP2AkuZjIPDHUzMwCPp+54jGLUzhIg+Y8V16L96A91jF+d+QFaKMH6KV1tqCoSCyRPIoPOW5ptgLMAogCbGo80YBNt9YLEI3HHLOpNIOUxAkQgvnLPXJt/F0GDGX9e9zIiXj0MugNk6zyHoDMSGnQLqiE1UmvnT1CQCw6ugDJYet/3G9jo+NpqQKMIJziA8BxPJUQWycejogpF1teMlc8am5X3EqL862zo91Kiwv1M1jiNU1NFiguN3dhoTREk9l+u9XTb7/+zbs2Nj5ttQ1NVl5ZY63ta8QQBdADxECjk8nMa6xbj/GMCaSlZb+5pUGJI/cOkxmmjM/rF3DKOqGoAAMT5jhM940wuLKyxIoceDpof3ofQ6Iu6+rs0F5N+2BDXa0N9D/RnKMVkdfGHI85zvqD6Xb8w+Pa/7/3ve+p+DU7O2fVNTV6XcAUzHwYz4lJ9Az9+mQOwjBlHrKH9Tx8IEYt7ZYwRHmOnB2wWWlxdgxQMGcJqtWd90aXDpM/1jgAHZpzJNkAvMxpdJiZC7BMHaM2Cn7FWnOscYAoxpViBkn17dt3pEsHSAigye/A6gckpdiGsR33g7QLrEvALs5D5Ejm5xZs/74DtnXbVrXes6fRQo+pHfsQXx869JwY6ICTsDiRXEEqBfbr519+ZUPDuNWjcevVPoNLO3s8mnwUI3n+6LB2r18n5p+YoIuL2hM5PzBX2by5W9qq9+49sMGnQ7Z3z55vdIfF9kom7FFfr129etm++PJLe+2VY/b229+VqcmjR4/twYMHAs0Z561bt2qNchZyn3fu3NE4ouXKnsmYU5QbHRmyzevaLR6asaDXZYX5QRsZfGSBHJdVVZTKgM3n9VhRQaExYRcXZ8Wg43uJRFTX7s4JWl5RucUTeI3VWLCg1IbHJ+3R46c2NR+ySCxlze2d5vYG7eLFK/aUs7mmXvq0PJPR8XHpObPXMy/QoUVbFHNFxo1nj8QCLEfYaRT+0DEHJGe/JFYJ+AICJVkr3C9zkf2SNcN7cIYzBylaAsNxPvOcOa/YzykgT01Mil1JHMacZw0WFxWp2wOAct+e3VZSVCg9UQBmzgNAUc4W9iLmPR0oAwNPzOP1WEtLi0B8GNF79uwRA5bYA4YoXTUA2ewF3RvWW9f6LgFXgOMwxNG3JRbgNSjeAuoyv5BX4P4Btrlm4hDGoaaq1m7fvik5CpjAMOiIG1ifAEc8c+YA4wUjkAIua5zzGP3P0OKChZeWJRvg93jtLvIQYxPfaHWGl5dtYWrGyoqKrTS3wJZn5iw0t2QBDwVps9DSEqLrlorE1OKOu3wWYCggaCJlWQlHz1oSnRlANK1ZDnM0o0P9/weIZkBRsUnlFu8UDfVf6YxnW07acR7NWyR4BIj+KxCUfzvgqtijmU4QwFYXZk1ctVPQlC6pvk6zRdPnOjI0Wehrf3O2x9PSQmlXev15tmId6Y3muNVKD/Dr8uZYDLJDNKKiUDQeM4/fZ8GSIssvLxEoylqinT7uyrLh0THLLSu2mDvL7jx4YC0b1lnn1k12r6fHTp07Y+X1NbZpx3ZrXbPGfLm5dv7KZZuZn9WeTKy8oXuDlZRiSrakcwfdT2QV/P6go6vryhazcvDpsOJ38gj2LhjEECIgJVy8dFnFpqLSErGSOZ8AKfm9r06esurqSvubH/9QMbqkaVxZdlLfr7bnnntOACdAKcUcYrQH9x+IMXrh4iXtkcQ4pWXFtmvbVgstzNmD3gc62w4cOKSYFMd5zAEpSAQKCgU2c25rbGXmlND+mhfIUyGBjq3/5X/6H1bxkpWaSK/e94oYgdUFviIe8+pNrtQRuP/wa7XMc8DTLgZTjySMFnfYDjBxHHOBijSgkrL2tlbpUM3OzymRWMRUJ+3SjRnO5JTTfg7bAFMDWHkEGZgikbSS2AKeoe1JK1tGc5IqKwDPo77HYhKQzBIAAe6RWNNCBouJoBoGyoMH99WSt23zFmtobBIzg3tRQI8+XHubAi+AU66HBBj2CswkdM4AD9GuKsjLU4I5lG6vwTzAnY3BTcKufn1VTB/A1C2bt0gfDgdZkgSSJ4CD9es2CJSENSKNyWRCoAEuxLwmSQWBOEkHTCQq17CY+DlJA+YDjc3NcinmGmFgcb20s/I9AsuzZ88KqCVJhqHy6quv6G8Yl9HREQGNJKUkRyTQPAeCZwBhwD6AaYBfPkiECFJpX5+bWxS4RMJ64sTHau0j4ZYrbDyuQJJnRaA6ODRkLx05olZYkrnMvAGMJMgkGaItHO27XsxRikvUZrQ4v6Sx5n4BvkkOAWYBNpZDy5ZXWCC21ieffGK37961zRs3yvCIIJO5ghutwzyZVRJFQkJ7KvMLBlEkvKwAGRaCY2XjtHXTwgVTlg+CXVqcaIskORt5NmJ79+zVHER773e/+719eeqko8kZi2sNBNPmAbRMAfIC6maYHCQaYm3iZu/zKuiG+QWLCUYkLAlAzemZSbW1wZTGOAcgLGOuAgM4meWAZ47UAIZSJM/ZSg5gQvG+JNcANTA++R7/hkWRAfEkEQDLJc1McYyZHJMrtQuaY2Tl/M9hbTqeRCRosFAd7VF+X63KYkXmCDDmvWBJA4bzdUbTljULMxbQkWSRREy6rImEBQvyLTcvYMuhJYG/MklKJP6cSKafUpL2c8yZZI6U0PqV264MsnB5h+3pGBNx77TcofvKPQQ8brEoKyrKrKy0WExYQFGxmXI80hGGlSpdtrReqNohv8EuHSZOIoZpEwZX5KCptMRBdlpOwAG6YYbBbk4l4gJz44moWFe0y6LfGI+GLRrHaArdNxNjXm/pctniUsieDT8Ty5ebicUSGtuyymrzB3NtbGxErG+g22zGiKQ0smTR0Ly5UlGrLC+1uppqFT8wQqqorrfSmjpz5xeaKxi0qaWYPZtdtk8+/8IGBoZs154DNvB0yPJhFra12ezctEwoBICVl8loZnZmXrwn2DwUoObmZ7WfM/4vHH5Bc/TmrVt65ow1BjVoRy4uzGs+ci3Mg/x8WPEJu37zlvYt9gNMKSrLKwSM8ty379iheeToCNZYD6BlErfgWrUvAxLW1PF1j4pagDCsceYnJnZd69arZZzxw6gF1uIbb7xuhw4+p7Vy9uwZmXplzO64BrVlz85Izw62OMUginmvvfaa9jWKYTD6AObY42A2yrAtrfEHWAb4xV7LXsEeiynOxo2btD7YK9GA5O8A+QBF0aSDTcceCNgLAxVdVvYtgDJei4IYYBFn2qPeXr0/YAD7DYxRigy0W7P22feRRgFs9Xr9Wj/sj4Bco2PjtnHDeiX1aPPBIqUAidwJZ9fG7vUyQlqzZq2dO39O+w0mJDLH6e1VpwPFBEBd2rUBMZaWF6XxB2Ueh2+eS2tLs0BiDApnZqd0T8hffHj8A93Lv/v3/401NrVIAoX7BETDpATnerQmkUA4eOCA9hPOD/Zz9gNYdoAJZcWFtralzrKTi+ZKRiwZC9vs5LAtzI7b4vSEBX1uq4AJGszVWOTnBeHYm8sFMz7bZuembHZ6zrJcPvP6ci23oNh8wUJz+XItbh57/HTEbtx5aFk5Qausa7SnI+O2sBy1wqJSK6+qEUAP0DmN23YwqJgHVhtf8wlTlLbZ06dP6xlu3bZN5xfyCejgfvHVl+Z1e+3loy9J4zoDhnJ+0/1CcRAmJJrdxA3MexjrgMUwSDGk4Yxn7VBM4jVgriFn43SaBKVxjrkSrb2sLeYBf89/maOcPXyf9QEoBJiPscyGjRvEEEUWA3CSM7uludnKyioUE8H+vnL5ql2+ctFef4N10aT3ZA6w/mC3UiRmD0Bb2jEvzJK0A2Dt5i2bxXKlK4cxoXjNGmYdYmAGW/DendvWvqZdIC7MQK6X+2MtMn8aGhrlrI58SklhoY0/G5P2JwBjeHHJxmhRfvxEZwx7e3w5bP4st1iii9MzFplfcqRsaE1nbONJc8WSlqXPhNrk3SlH49opVznyoY7wS/p77PmJdNs8LMy/MFdyTJPSMKla7gEpnXNT54K5JNfCs8kwRx2w02GA8ruOs3waEBXLFK1PpwsEgFSGTeqecMz8MhrizlmVpd/VZ5qhyj6apDCYdHSwFQPosMkSWCdpIceX3pJgd3Tm5HgslkhalBiduweUpasBySKv21LebAtFIwJQQ1GMlAZkqBTNMvOVFFhVS6NVNjeJLfrpp59a4/q1tmPfPquorbahZ2MWgpjQ1qx9bW52xopKS2VIxD4cikTSmrFT2i/xF9i9e6+ktdCG/vD4x8oBKM6gOT05MSniBN0TkvCJxayppVn7C/FnXU2NwFZpzsdiVlZWko6JYiJNwCpl4LkWpBwA7jHGY8/evXuX4uoPP/pI78f49fX2Wm1VhT3//HMqpLH/Pnr82Hp6+2z42ZjNzi3o/I6FFsxbWCr9dqQzWltabHR8TIZs1eWVWtdXT32yipes1ETtUnlKAAAgAElEQVR69b5XxAisLvAV8ZhXb3KljsDJMydSBA+0J5N4AkDQPg7DBdCsrLRcoBXJAuwamKIAJwTAJBIbNwJqoYU3oYSfhIIWPtr+CD5I/PLyCwU8wf4jOef7MKdoNYF5c/fOPQUUBCSwRAEWSTgAKUkSSeZh8OAcjB4oGm0AoiQF+/bssT27dgugg5GBphvgXyA3aEUlJWK0AqpROZYLvM9vGzd2C9whsaF9N+j3iU2kYK+p0Q4cOGglxaUCagGJP/v0U7XqY9qE7ifjBBinNs+CIiUzAKGMBzqeBILPH35e7A3YooDJOFgC6PG+gIGMGV+TTAyPDAs4JDECkKR9HhCZoI/ELGMWk3FOJ2EmKSJRmpmdlskQ7UPV1TUKHEmASD4I4GGr8Doka4B8tEwSeJO08XotLe02OT3rJMs9PWpRIlhvb20VS4gAG6CRABdGKGAarBZaZAF2xsfGxSrD+INWe8BmAGyeMUlUbpCqvk/vDSsEtisahLTQ833aoSBK8nokBoDpJFwAEbt27hQwQCs680+glDlMq7qaWquuqZKu3K2b1/VcuFeAVJgEtN4DJN+6fctaW1qV0AI+Z64BdhYB98buTbZ7124xytAQxAH57PnzlhvIU1sXACQAguPoDlDmkYEG7LtwLGoptOTSIAkt92J2ZCWsrLxU7I+JyTElMLjgVpQB8PoE6MNewHnV4w1YwjBHQZMTJqlXz5v35ZlwD874Bb5phweUypgo0c4JY5HgnvnE85KUQ7ZbOr8wU9DOFXOUtkz0RNOAKHueOwcoLqn3Iunib0nK+DfvQbsbgCBzRbqeaXZLpjUfQy3MpkhCuO4E7x/wyrk6Eoum2bCOPirsQEy4lOyhcRaNm5+EVixQ2kUj6cQVQDSulkGum3FF3gEwFACaBNRNkogkgsesuDBP+ni4k+P6DVMU4BNA1OvxCDSHoQpKKYan49r05zZ6kt00SKtRUhukW+wfmVOlJQFoT4yixRuLysW5ob5B6yoaRRs2JE03sXdDYQFtGInBKpmanNb4qVVVjFszT45PbZAuN4xgl8WQKllaFtBbUV5swYDXRob7baD3tvaE9d3dVlpWZf7cQiuqqDJ/YYmFs7Ltbv+gGKLoNpeUVqowRNt0fWOTlZSxHudtbHzUTp8+JbCspLjcRkfHrbS4XIBPOBrWGpmcRAe0RHs8WqIAIgAqsAkB80gmAY5x7KZ1kUIZ+wVg6K7du8Vqxxhv+5YtAnlgRwLmJBNJPXv+HvYaBRbGDUYkawrGOewkGG87d+5SIgzYCEOSM+TYsZdtORySez17Fnsf4CFgFuZQAOiYefA3JLktrS0ymeGswZQG8JOWSfZg9l3mN4ZMtERjnNO1fr32YnQtb9y8KVCYTgQAU844NOV4DfZQ2KwAmrCPPvgAdmu17dy5UyxBgDXOJooHN27eELtw546djmsye6bAsbgA35qaap2v3L/PHxDLjo/3339fbeaw4dW+XFoqgGt6elbmU4wjrFDugwLYp59+rjW9e9cu7W0nTnzqSLn4fWLjHziwV3qkMHQ599ABBVhEg5Lz4ciRFySlAAgA4MmeHAzkWd+jx/Z0cFBFAYxIAHT++Kc/SB9wx47tcmG+d/+u3b1z215++TW1/bPnc2+AojjLM49ePHxY7EqMpADaWMt8H4dn6VI+vG/lhX5bv7bREpElcyUi5s/JMq875QCk0ZDM2MKLCzb4pNeCuQHp4VJs8fkpOiQ0hrFIwlwwxdxe8wTyzJ9bbEmX3xLZXoum3DYxs2RRc9uTwREbGZ+25rZOG342LnCfPbe4uNDWtK/RGDJWFMgoAsIUpfDEfk1MQmGUNcI8ZR7dv3vXcv1BQVd0FzDvObfZG2HmM67olAqMy8pS9wLAKIUjukv+8Kc/2sT4hG3dusWmJimM9ilOeu65QzrH0bOFGQygeOvGdYH8sNWZ4+zpJ06c0HppbWnS2ccH1w4gSZcEYCwF3Ywuede6Lr3+h8c/UizSUN9kg0NPrafngaQAYDczB3mGzO2Xjh1TgenO7duKQ4g5grm5YveyLvbupVW42EZHnqlgi4QDDuNcL+fyvXt3BAIDij4bcWR79u8l5ityxt6DaeSypEC8yLdE4/bw9l1bmp1TbAU4ytfT4xOWjMYs3xew5HLUPEkzX7bbYkthS0Xj6i6QwR4SQzBCYYgmUjJSkkZoRlsbTJNfpaU8ndnSMp+F+3y6s8LREnU6LTKAaKZYxu/ykTkDiVcwVBJDVGZIzl4uPdF0+32GDaqfCeB02uadVvg/A6vfME8z7NEMC1Wt8o4utqSw1fWfsEQqoe4TwFBAZbpNBNdqKBwtcQBRHa7ubOmH0gOR4qYwkvRk678Aokl3li2El8wXDFpBeakNjQzZnTv3bG552fylBeYuCNrGvbvNHQzYZ19+YdlIlhTmWd2aVvPT+TU0osJKYwudSXdtbGJCusU825nZWSsqLlFxkMLblatfWzA3X8UuQPwTH30iSYni4goxTJ8//JzimLNnzyl+4noXlhYV+23bullSHqzTy1euak3u2L5V+rqcN5xv9XX12t+QUiHeyHS7OBJJMcXx7H0UeSha0wlHPPHaKy9L7ufMmXOKWZaWwxaOxLQu1q7ttFt37tgf3v9AYCls1Y0bN0iKBUO5L748Zdu3bLbf/fN/XsVLVmoivXrfK2IEVhf4injMqze5Ukfgzt2rKcC8TKAnTVAxMwGsELQPKqghuCXhQwy/taVdIuSPeh9Ks7OhvlFgIAAqrAG0uUj+YfyIRRhP2ZXLl8U0qKqpUjI6ODSiyjAOorTdf/31NSVJBNNOi/iEGHwAnZg4EZScOX3Wjn/4oZIVkmUAs7zcgDQscVwFiATYwt0eoBUG6T/85B/U8nlw/0GxkkhgSTYBNQeHhp02HxyC52YFFpI8k8TCRoXZAghIohAORWSKQlIAM5QED1062tpo2UJvjgCNpBDQbnlp+RuncQJXgjECMcBlNFQZY/4GdubmLVsc3ciAX9pdALt/+hNi7uN25MUXpWtEcEerGuYmMExxgwV8vHXrhpVVlOveAINI2gBlYSrBhuL6YefUVtfYrh07xYzsefhQzCQPrVRJs0d9TwQyA2iS6JG8Aw7AMqXdn9ZzWuZhsKDFSbJG6xxzA6YODCqumbEB2ERrFmMZ2MEADCRkACMwGTOAHWAk71lXWy9QAFAZwJv2SJKFialJJakYT8Cg4hnIDKW6SvpQAK5+NK9yA9LM4z1JMBwGTb6tW9elFs4bN64LBAUsZswJpnnmgHyYRJH4UAAA+OK1Z2fn7b33P5AuFsG0N8dn83NLMocACC6CpSN3docN6cbISe72Uc1vsS0NADpPANL4uKO3mB/MFXOOYBom6cT4pNM6jaGCO0csYuYba4Br5F4BkR22JG7zjqs018v7AAYwphQSAE/l+J5meMLe49pJKACuvJgtZFgxaZao2tLTzEm0RQXYZWfr+QIeO89nQd9XmzySDEtLYj3BiFtaDokl6HV79Mm4A4zTKl9QVKDnPDs3IyCSa4FF7kgHeLXXADICpMjtN46hVcySxj0B2AK88lspS2HMBOgBoIkTCBqnYuAA7tJ6npAGXHFejkA8wDKKDNwz8Dnanw4LB6dg8WjMAIWVRKY12pRkZgyp0sxZmVw48gUaWwxRxAIOqYgC2EfxBOmQeCwi0ylAuLmZ2TRT2NQeSXugGK7pa3fMg7Ms2+N22LpZJgfvytIy87s9VhgMWlNznRXX1xoGVeN9d+zsyS8EhtTUNVleQZnllZRbXnmlhTBGGZ20wso6Ww5FrLf3sRhh9x/22LFXXxNgSJszcwTWGfvFV59/ZY8f9duWrdsFkgH2YKxCQsszBBDpfdQrkA/WL+vv8PPPCTgbV5HDI+Z1UXGxAEiAKHRRYS4CAgIk4sI9PDJkP/vZT8Q8o9C1f+8+MQYpOvBB9wEfFdKbY08Jab8BKATY5t+wHlva2q2hqVlz8/y5c9qPcHdH7oOCEG7uOJjDPINZxN7M9wE5aZ3MsP2Yv8xpACX27qtXrmh/ff7wYevetEkAOSDP0OCgQB/2OEBQ9gXHKf6h2JYvHzsmsIY9TU72yaTmHUZPN27ctG1bt2o/573oQqDdk3Flz6Kwx3pi3GBQtq9ZY1cvX9b3cTCGuUcxiFZkdFYBo2ivZy/gvdhf8/IKpCUKExPX9o61HWJ/sjf/8b33de7AtCorLdHeAbOVPR32//Wvr1vbmjaZHLEO29tbBaAUFhfKnIo9PzeQaxUVVelnMW49Pb2SQCgtLbYnA08sEPCpQIUOJI72mIusXdul8UYTkjOf66JVm/0C8BYWLecQn9wHc6VjzRrr6lxrw/29tjwzaUEPSE7IlhenzGIhK8kPmEWXLdfv1ZmSI3MzUKeELczPiJnN2cuajEXDctw2GSTlWUFJpeUEiyyazLaFSNKWY2aPB5/Z7987Yf/02z/alm07bceOfYaicjXmQJh9VVY6e9as04UBWENHBYDosZdfFfD4zjvv2OmzZ+yF5w9LJxbZFyQP6CZBOxXXeNiPgKBtba16vZ/+5CcCtddv7Jb+547t27VOiG/Yq/jZqTNnrKN9jR07+pLOMPZV5gbxDE72nV2dVlFepsLflctXBDDC7kaagXPJ781RhwVsadqNDxw4YEePHRP4zL6LwRdn7fr1PHdaf2HfO+t29NmwOhJYo8Q+yGJwL8QAxBJbtmyVazjrku6PjFEOsQzzAtCY+HHgyWP78ovPbdv2bSooAxZTLH060K8uDfbdnbt2yJSKvZd9lSImhQrkHWbHJ216fNKe9Q/oa1h3sXDEpsbGLY5xVjhiuV6/pcJRSyyFBUKKBZowp00+aWKEOv81AZQ6QmJJS8Ud5n5GQJs9N6Ml7bi6O2DmN23raemZf/X9tCGTXibtKC9DviwAUc7lDDM0Daimzyin+Oec27yDANL07zrm8S7DWElu9zIEdAwlgVTVQp8GWIWI6oKcc4siK58Aok6ZmEJbBuVNA6d/wRRN4bSFVrkLJimdKWacuK5Ajpzol2GExtHjNZklzS4u2HIsYv6yIvMV5Zv5fda6YZ1c6CfnZi2vrFht+f3DwxaKx62pvVUmW7An+5BZSiaspKxEGse8FsUzYoNgHuZLY4ptmLOhUNSePB5QPIchKQVGGOG//e07Njc7ab5gvmKDQF6BSBEwMykgUCinEAazHbM31ixAO/slnVLs/awz9rTOjk5pHzPXMkxmzj72si2bNlpLS7P2eToOPv/sc/vy5Gmda7BE6Uphjm/fsc3yOOvjcb3uZydP2oZ1XbZ963YbHRkXqeHUiT+u4iUrNZFeve8VMQKrC3xFPObVm1ypI/DBh++mBFR4vUrUSJ5wmYfxAvOQICMY8CtBgOFCQiPwI4KT44ISVJI/Wu1ra+r0M7SsZmm/M9rDCuRmiYZZYUGRNTU3K+C/efum3bx9y7Zu3Wl79x0US4YEmHZ0hxGZpVYz2qUBw1pb2xVQYiqBOQdB4Z7du6yro0OgE0Hnrp27rKqmWuAJbV8ESSTkMHxgF505c1qOkbAdAcjQsCSJQ8+LT9hwtPU8uH/fjh07JudkhNUxFTl08Hl79ZXXBA6hw3T966+VyAKwUpmmnROwBL042E4wYwFLpF2YSimpo5UfximBL+wsEtzB4SFHtzEaE3CLphLjybWTXAJqwpYkoOS9eR0SL97DYT1O2PjkhJIWgm60+AioMXHIy88TaEYAB2i8Y9t2vQ7sSNosadlFBxFgaWxiUs+F6yUZ4rVJqAkwAbAB4bo6u6y8olzgD22YtOASaGIwcuPGDY0zwCBjzbjzDGFjFebnCyRAk/SjEx85AviFhWrhKyp0RPF5TxiN6K4yp5AXIJEjoYdNwJgAYDhabsNpcCAoQ4G21ha1TsGKZB7DWmEsrt24nmakOcEw7BzGAoCUceR+AWEw46mprRW7GdAomJsngPfM2bMCi3M8PrUmShoCU/R0uxbgNmAoYCcJAIl5js9j/qDPcjxumyZ5GB4zb67XSgodPVJcspFomJqYsrm5JYtjI+vOEdtW5mKRqAAbWGUAMzxz5jrXCaDs6LA6eqYC9aSR6hhAMf4ArgTt3IcMO3Jgf+Ng7Jgx8F/AOYGBBrgaFoibYSE7QKzDSnbW+Z9b9jPOyjwrWIS0QsP4xP3LAbpzLAWrUyZVKT0rgaZolrphvDpaenzg/AzzTPptSRPjjb8BeOA6aYWEucoeAwsWZi4/5/cAGMVWlQFUluV4XHoddo2qikqBfyWFBdIoJWGk1R3jDRijgKcAomKKopEsbTkHDGUsZbah7kiHccN4oA3Htch0C6DZUgL3ANABywCeMf6YnBiXbqLYtdwXbCDAWNhr2U4xgNZ/ki0SY0BudElp4iwIBK20oMAqy8qsuanBahsbzF1aZObzQHW1xOSYPbh3T9qIw6OTthRPWcfmbebNK7Tp+UXLLyq1WDwpt2+ctmmR3bR5k928dUPAP63wzS3NurdzZy5YOIwObUi6asyB3Xt22Q9+8ANd4+lTp8SUpphx9OgRgWsAQA47zDGko+DCfMX9HYOmc2fPad/hd/7mxz+WKQZMStoW2Vv37N5te3bvUYGLQhV7Jq9DoaWjs1P7xLmzZ9QVwN5MAY15SgcCBlHMyVOnTglI+usf/EAgDH9/7eurarM8evSoGJ/sqU/6++3G9esClVgXly5e1L7U2dUl8BLwjusgCUcOprWtXXIetAOLHd/W5rCZZeKWp/nY87BHMgDcNwUm5soPf/Qj7c3vvvuuxgcQ7MKFiwJ6YHQCPmEkCJMIPVbOpNu3b+ksffPNN60RHdBLlzSn2tas1djy2lwbSfy69eu0D7FXUfACLGXNXL9+0/7v/+v/sOwcdFUDcvQGMO7t7ROAwvvS6gzjc8P6dSp+IXMAWE3hEQY9THoKKUi94NRdV1ejsV1cXLYzJ8+Ihf+jH/9IMgcAFbxOXX2t9fY+FNAWDi/rvdau6bT79x8KcIM9yf7K2QBYxjMGZOPZcSawLo4cPaqx5JzvWNNuBRjSuSloBGQiloguWCw0b/HwgozGxp4+toFHDywSWrSikiIVQGfnJm1ubsLWdHTKzdqfNvORFEmW2zy+oHkC+eYLFpk3t9jc/gKbDyftQd+APZucs97+IRsZnTaX29EtPHzoOQGZH7z/vsD2ffv3q0OF1nPY+UgP8AwuXrxgf/+Tn9grx162w4cP63widmqsb9I6QoaA7o4Pjn+g/RNgkv0bg7BeZGW8OWKN0t1AgQGt7owkEOsEzURYzYyVox8bFCiJnMt//x/+zn78o78WQP35Z5+paAYrFbbx3MyMI7HizbEL5y9oLrz59ncVzwCqUpxEv5S5PjY6pqLo0OCwhUIRO3TwgOI7zkfMMtnTpQU/Pa05B+DPec264oO5wzlDbKaCRmWFXb92Q2ff4uK8DBdfe/113X9ocUnXcPbUKbt/7661NjeJ2cq+0f/ksWQD1nd2WXf3RosshWyo77EFPF7zpLJsbHDYPICDyZSFFpYkKZKKxiwH86No0pZn5y07YZYDmBhn7/+zeRJApf6dylLnQSrqnJd/dhT8M3CYifsdYJSW9bRGaMZYKf1HYofCJk13EMg8CYZolsu8aTanuiS+aZF3WKeO7EvarEmaoS79TuZ9OJOAQzlhnLZ4B1gVMJrWHHVJO9T5HkFEpm0+ZQmn60HFzvTvpJmpnMMyWUyDojBEU3TYZJnFkbBJJiyeSloiO2Xx7JS50EPOy7NIPCZywEJo2RZDyxb3uKyyrclSdPKgpVxTYeF4zGYW5i2vpNCWLWV9T59afWuT4kG0SQtLSqRxH8wL2ocfn5BfwCuvv2Y9fY/spz/9mYqp9Q2NYr5DrpiZnVOBhnlF0Y14n2ufm521weFhFaEx4UMeBMAU9jJrBTkUmKF379+R6RhrtLGhUUU8WvPpmvrDH/+oOL2+tk5797ZtWxXTfnziYxEQXnn5mDS6kSPByBQt7OLSMhVhPzrxiZ06edo8Pp9VVFWa1++QBWDZc/bDop+enrNtm7aK1f03q6ZKKzWNXr3vFTICq4DoCnnQq7e5Mkfgv/zj36cwsiBQIwgh0HCEylM2NTMlLU/AMVrZYdfACqHFCWARVgwalc+eDdnFC+fVWk2QXl1ZIyCDxLC2vkFtWj2PHtnde/fUOl5VXaOfwTJc373ZXNk5SiyfPOlXYA6YR0CFyQYsvxyPVy1hJNa0Tl++dFltOfl5+QJDRkeGxc4k8dy+c6fAh4zxDkCTkyzy/ncFcvLaADQwTUkAcJ9H3wwTonfefUfyAW+9+V21nxLgw+JwWiarleCRZDNOMAZhCgF8YFYB+MgHOlq0q+G0jvEBICuBXH1DvcaNKjUt5gJT3G7HJGF0VIk310cyhHZZeWmZwEFAaJhVvC4GCSRZGI7AOgIYIDmXO3x5uZ4VCRXMEUe7iog4pcSEYI6g+/9l772e47zPfM8HQCd0N3LOiQAJgjknkBQlilSwbMs+9oxmfGaqztbMxe5enjr7Z2xt7ezZCWeSg+wZy8qBpCQmMZNgAEASOYPIOXREb32+b7dke2pvtvaOxJSGJgh09/u+v/R8n2+goOX+A0LUNTQIlKDDDesHEABAAd/AlpatYmnyfQ6ryNyQBDNOHsu0fs5Kikts797djtfn5JSeE4Up94uCykkHJ5nbbcWFxQL7ADcBBwDbkfch/UNyibcpwUk8R54fh1T8SWHdYoUAqwAZluwAKMZKSmx+dk4gLs/ZkS9HdM9h40jqmvSuRI746aefihX8+mtn9b4wDBhPR48e1kEYNhBgBPcHZgOMP94fv9fy8kp79LDdHnR0WFV1tYDC3v4BW19ZsWy/X2whEm/jiZh8qxynMoKuFtUs8OHHGIsLSKNoTt9IE7NgNZqwdJ/f1kME9qQ5AKjS6B3PzVSYk5Ny7xKIBZBGoQ7AgGcXEu7MQEDNDGSuACI8IxhEcXzVkin2DiPUcScTKArL1GIOMJgMguC1Jbv1ZYqhyXvwxefSfAk5YDiyXIBAfEKjkXASBNyQhBQJWiQakjTUWUvSZAkQRcaYQXo74Dd+qwm9roDGON6Ajp8p7y/v08SGXl8gJAFJaRvyYwU0lYxRXmG8XoaYqEjw49GEFeYFrb62zooK8s3v85gbdhkSenm6UZSmCeQUW0fopxOopNB5+aE6wCV3C/mjSyFavL7jcSpmUCoILhAQ25F7Pz46qmJMgU5JJixgqxLoCXCKbyTTrZcd1nBOrgUCmZaeiFlaJGLetHSrIKl3c5NV1lZadmG+pRfkm2V6xX6LzGMn8dSGx6at/WmvRdNc9vLZNywnr8CGhodscHDEVtfDYpAjRec50fCQPUE8pqbT2uq6zUzxOl0C1t555x39POsvAGFLS7Pt3rtb8xxwk/H1bGJc6xwsREAvwBFku6xvXh+2AI7/LVJOpLEAKm6PEzijULj5Bfmkcq0AjawbNN94v0ftHUq0R4YMQx3JMmAPax3Seo/PZ5cuXxVzj2YRayHBM3g08lkW5+csEgkJRGXcAOIiP+7t61XTh+YHzHOeD6w6mOQ0ZjZv2SL2+Keff2anXz1jmzc36TUBkAju29K8RQ0Y1hPYzIwO1hvmBQ0/1iAaVsjLsSBA2ty4qVHr8ddffSXpPEwmPiPrMGsIbCXWFmTFsKkIoWFvQFWBFFQy8p5epXbT4GK/pfmGlyOp2zQquff4UsMqxHKDdaCuplZNo46OdvvVr/9NQCd7J/sloTl8TvZxmmvDA4P25VcX7b/9b/9VANnN27fEDia1nT2MvRqbE7xLUSk8IOBmft7+9E/+kx0/0aqgLBo9sDMJF9q8uVnBcLBGudcELl25ctVOn35F4CLyakB27iO+tICANEVh4k5PTdqmmiorLym0zod3bWH6mRXkBqwoL2iVJYVWnJ9tOf5M88gSJGqzs5MWDq2YL9OtxpPP5zb6K4TYLS8taozT/HF5M83tDZjL4zcE1Z5grqV7sm1qfsWGn83YxPSSFZZUmj+YJ4sY1lr2nsWFJUelkZOr+8xnpgEVicQ0LniW+MOyvm5ubrbPPv3U/vkf/9l++P0f2vHjrdbY1KS0bu5Xyl8bUJhzAfsr/oPsfcxL9ll+hjHF++Ajzh5Fg5V9jPkGMw1WLR6mpSXFduzIYUfC3tmhxQpWMR7KD9ocdQ1hTcB6sOcYy4x7wE/Wf2wuOFfAvuYzwXi+eOmiJeIJWeOw5wLq8/m+/vprfTYCaVifpWxZW3PGe1+vGNLYaXAN7J+MA85YnIsA6AiYmp2e1ljatWeXzU5N2kBfv/ZpXpf7IaUNwVpjE7arZYf2jI62NsvLDDr2Bc8mbai7R+xQ2KDepEQef1D8QuOra5YRS5h7I8PcCiVK+WxCrHf8NyUxj204oXxO38vxAf3OQtTBScW+/M6nMyVnd2xmkl9ONH3y51GiO/uCm6ac3puXAOz8fcl9KlE+Cdam2KHJn3GAW/YkxfHpP+fMlgRR8TCVhD7DwTulOBAcqv/jA9Hgc2DPpPtp6jp0nneCmhxQ1CSbdyBdxzIAOXo4EbcYnrwBv85okXjUNtLTZVMyPTtnq9GwubP85s4OaB9aiYZsKbxm+WUllpHptbjPa0XVVeYJZGrNyyvMt6XVZXv85InUYBW1NdY/0G/r4YiVE8w6MWmDQ8O27+BB8wezrK+7W03rmelZKXs4H8L2Z4wKzPd6FQbW2flYazDNJCTxssfJzbGTJ1vlg37z1k01m/GK54uGC2dRxigkCho1KVsL9kSUVsxTmljsLbdv39W+NTM7b8vLq/LAnZ1bsPaOxxYPRSzNnW45hQUKc8VSZ8vmJu2rS8srUtIc2LfXPv33d1/gJc9nGf3iqp+TO/Bigj8nD/rFZT6fd+DXv/nnBAcEJIoc/pFCcoiAAUoCMTIpDiBInygqKcpBNnYAACAASURBVBQBkyiuYSAuLs7b0PCAra+uWy4BEaRRU9hXVOn3Yf1RMHPYw/R9dHxMRToMQQA0evv8K4UXqY4E8cC+oNvLYRAvI1JvkWECRHHwpoj86KNPxBCl6EQyTbAQB206uYPDw3qYFBYcqji4AFrAanMKXLcAycGhQRU4FDoweAj5+Pkvfv4tIFpbWy/ZMyAQxebs7JykZRQGAH5i2SFxC4XE7gTUW5ibV2GP1xwgHu8H2yrlywVAAGiFhxhFDx1umCDIkHlt/h0Als+LPYGKMgUapAtIACjYsnmzgAMKew5nFCSwLCl4AGr5fAAPFMSry8sCkPg7wCkMWmTU7Y+ckAOkmxyMAT+cAJJOddSHhoZ17wAuOEMDLsBEQip8/vwFMeEcgNX0HLbv2CkGE6A24wTpNeAuwCzjhxM4oST8DkmjHGbFvnPhmVhs99ra5I8HcAs4DZiJvI5CjwMr9wLrBhhUGOvX1tUJnEZeDYDx+RfnJFflfQHHuU+8F6Dd9h3bdcgmufTatW9U+DGGb9++ZXfv3rE///N35Ic2ODgs4IBiEkAUliXsV8bH1q3bbGhgyG63tclqgKIP5kN+TrbAbD4j4wywYC1EiFSuypD5+VlJvBm3K4tL5nN7LY+AkGC2xaIJm1les+UQjEITWEpKMwWZQoiSxRrsXMYa45axyHMEgIWFSKEK8KhrTbI6AYZSafVUQgCOTgADEvFkQJBYkfycwzjhPgP+UagCIsM0xTIDr18AA0ColI8pwDH3hnHscsNaJeHa4xT7S/PmVxp4uiTXjv9oxCJKigeS5Jl7NFd5doxLJwTKkcoj3wdYAxCFPSOfwKQkXSAxdR5FIcxYgFEpZbmmhG0A/uLPCVDqzrDC3FzJqQvycxTcQdGdAUCZZuammAUITqdAdkIpHP+1NONVBYiqAJYJnd4LYFbXKpar40ea6c60nKwc3fulBcJ/8EulzDXdGz4r1+WYwJkTyhMJC9iHaR0M+KwgN9swEnAnzPIAGxsbrGlbs/nzcsw8GebNzzPLKTDzBS2xtmYLc6v2xVeX7LPzF6z1+Et26MhhGx0bt7a2B5KfN23ZonXliy++sKqaKt0Dnj0MstXlVWtq3GL37j6wX/ziXcmZAWpg4MAaamxsEGMQWwfWYFieeCwePHTYzp8/J9bO9976vopTGjv9fQOa56dfPa017MrlS44HK/YPK6ti0+DP3D/QJz9KmOL8G+su9wQGKBLry5cuiYnHesG8BvghxGbbjp1WWFAkFj0M0Tt37shWZTsA4tqa1dVWW3YwqDXm0aOHkqkfOXJUYBKp2YCrfb19VlgEEFQsH2lk5U76fIb2CkKdaCgxt7hm1gDWPgBb9kLmFsUzzHPAMtZymmo0C65c+Ub2GWWlDrsPexHAgMtXLmvNxHqFxpcaZ8kxwLoDsMoc5vNx/2Cish6GwhGlKANIynu6IF9hfsxV2KKAjMwzJygkajt37NS6Oj42JssAvPd4HdhRXd29apq9evpljW1A0hPHW+3+vTbdm6bmLUqBXgutqRHBvnXqJOEiWwVwXr9x0woK8wVQPXs2JlCbZg8BW9wL1AGwvgHWuTaeF7JWea8ODmofokman5+nZ4XygmAUgpZSDYTI+qqVFOZbS3OT3bl+yf79F39vi1MjVl1ZZOVFRVZWVGBFBQVWWuo0+wIBr3l8LmMpicfXxVR1AticdchRFqdZXkGxBYI5Fo4lLDOrwOLpPouax3zBAhsYnbDHXb22sh63q9dumj+YY6deeVUycpi1ANeAypL/d/UooI8GKtfLuOH+Iz+X7LuvX6A4zQLYZ7CPl1ZWdC5gDwJQZJyUV1ZIjs7aDcDNXo5FD+stQAzPE7YkQDlNKTGr/Zkax9xbAs0e3m+ztvttAsEB1VNqkb7eHgGn7FPsjwcPHlZDAnYcXqKvvPyyGqp//7d/Z//TX/+V/eD737fZuVkxogFhuT4+A2sBr/HZZ59pDJEQT2MR8IlGD+cb5h7/RkOT92cfD4XXnQaK358M8TMpXsbHxhWEBVOf8Y+Sgr3ocUeHAEX2+fHhMZsZn7Km+jqLhUI292zSinLyLBGOWWR13dI24mZ4c8c2LLYWtvh6WB6imW63AvkS69jWuARyOh6fSWl5khCaYJ+hy5UihSo8z7FISeKI3wYWpYBRR+LuSNgFHgpRTDJEARxlv+KAn9ixaFf7ve87/qPfsT5/HyQVaJoMXQICZaegKScwVKxQ/p39zLkOfMvZS/lAvK9DJXWUDOzbQJz8vlxLxS4FNHUk+imQF/ATe55o8gywwQ0AMEWlkG4WYY9CSp/sMnr9foUszc0v6t8zAj6LorjP9FqgMM8W1pZtObRmoY2YrZpZzc4WSfFZo2sbai0zK2DhWMQ6Hz8xT6bXCkuLLRzfsOZt28yb6bfLV67aRlqa7dy9x8ZHRu3p4ydqwBO0tKW52Xq6u+369RvyjcZrOjs31765dl3rKHY4zL89e/bqfz+bhDUa1DldrPod2zXuPv/8M+1pePnDOGVcw+iWVUVJicgMzO/R0RGB+lVVNMi77Re//LU9G58QeH/s+HEpLXgm23duk/qF9fX2XRoQK9rfaZaxV3KOWRwdeIGXPJ9l9Iurfk7uwIsJ/pw86BeX+XzegRu3LiUoAujM0v2koAbYpJBfXSPQxSvwYXCwT2nlJIPCFsUvFGZYPB41jzvDsrNyLCsQFOuDonlqakYHNApFnz9TicyEREzAkGx/KAClqqbO4hvplp2Tr5RjDiSwHBVgA4jkctnqypoCjiioAKc4NHFA/eCDD/X+Bw7sVaIuwCwHSUA9PDR5r7379wmMAOADnAH0vfrNVYEWp195VYU5AUSAtgBpyLm6e7p1GEXK/eDBIx2kACo5aFKQ4ftJsYdPKqykuvo6W1ldEpDHdQPswdBEOg+wS+HI+z/temoE0ACIrC6v6DphDgKewJqDuQQrCLCOQgkGB0U678cXEkx5MS4tqZCYmZ0WA7CsolKm9TwjGEcU2hTZFFCNyTAhwCtuGnI3pPxcN8Uaz5x7imwSNid+rlwDPw8gwOdACsnZGnAZOdLOXbtUTNxruydADDuE9o5HkqPu2umEVRGwsHPnbgWiwLjk74KW8FKNRuURRTHFZwZkPnasVQfi3t4eAWP4lQGIcigFlOADcO9rq6vlS8fvUZjBRopHYwK3+Zytra36k88AW+bhgwfW1d2jRONUYQoYS0I9heaD+2327q9/ZTu3b7O3f/S2JFFLSyu2EXfYYADKWD1QC3G/xkafienjC/gFQMPQaW5qtC8++9z+7h/+XjL5mtoqWw+vi6mG71u6QpbM5mdnbXhwUGOg9Wirbd2ML2uZjU3N2qfnL0pGxgFf7E6AM6ThMUcKTxo0LASYyylyC/OH+w8Yuh5eU6FJGjUgC2NeCdoRx0eURodT2DmpEt95jQH0RVVk4cfKnONzkDashkJurgrXlNcmQClhIQAcsLORw8NAwkeW4oD5uL1lq2V6vdbd0yWQ2GHbUKwBPnpsbnZRQA4J5dwYXhMJOc8UVnUKzKVqpRAEGMVHdH1tVfM3FexEUSg2aTIciRvjhjXmdtlGNGLxsAOyFvjdVllRJrAnJyuoEAzqShiefE7YZ+nEWoG0cq36G8zchOMVC1hLUZ5k1AKi8rtO4JOZK0GwhkdrktLq5TvqMIYcWT9+qS6BJ4AhXAOAB/9GiNT6yqKlRdetrKDIirILzOdyK7G3uKrEgkW5VlxTYxl5gKEBAaLLM3M2t7BmTweG7Ul3v1iEtXXVVl5GEN6s1uii4hIVxTAVAQJbjx+z0ZEhsTGzgzkWWo9Ybg5NoGqxBAEk8Zjk8+HzR3iNPI19PoFghMUg8cWfkP0AFg7rVSQc0rPD8xILEEAYQDt8kAG8WIdGRoZs+7YWzUuAqx/+8Ef6N9jXhAcBBn598ZJ98sknWoMBmrD0YL2hSUVAERYoAKcwF1mXUlYeNHVqa6rlhckYv3btmphAZ187q33HGZsegTkryytiSOJ1zbyGyYrsFRAPRQGFMeAQABJzHeCTdRy7FBpWPFA8nI8cOfLtugWwHV4PW3lZhdZzWKas77A8Kb4Zc8xn3o+1j3UJKxFAKxhMjBmaSITNsIex9gOUA76xTqWUERT0hIFcvfqNvf/BB7qv+O+xd5w6+ZLC/rAYOXfhS62j+/fukZcjIBfgMl6VrA+wSgHHWA9hv7J2YyviD2TaSy+dSCI/6VZdVaP9ncYHz4FmVEfHI5tfnBdTkaAe8JTWY0etpqbeBgaGpP6or621bdu36z1v3b7tBApi+1JXJ4CG+ypW7+Ki46E9OGBBv8+aGqotkOmxRHTNLl342Lrab1vGBsxAM29awqKhZfmH0jCCFYqjTjA324pKi620rNzy8gmwS7esAH7i+fpsWGx4vH6L4R+Z4TFzBS3dG7Rw3GXheLrNLKzYOg2p+RXrH5mw+oZGPWcUKQAxAL+7du5SqCSNEcYsexl7tvyP09KtCgaz2+UwzNNMCgaY1h998ol+H/WEAo1qa+2nf/JTjUcUIrAx2Qfn5+ckW6fplJebK4Y7PzM4OGTDw0MC0w8fPqLmWsejh/bw4X3ZQ7BOHjxwUCw6hUIG/FqPeaaA8wD/M7MzFopE9DrshYDaNECZh4xJxhM+6/29vZIPcyaiyY0XO8/80cNHskxiH2SsMsfl91lXp2fHNdFgnpudsb7+XjVeYfgRlDQ7Na3G6ZYtm20OG4alZZudnLa5mRlr2LRJoPPI4JDmR0l+sfU97ra1+XmBnDOj4wpXCvr8YobGwmFbmV9QwnxsPWLp0ZhlEnQHD5T9MZEhQJS+lSxJgPUA/pKp8ClQUJMNybsAUWd9BltUMvu3cnUHRPzW8zNZ/Wrf5HeToUoCHJMKA+T9LvW7nJAkyeSTXt+p5HkHx0y9bhL4TP4sv4sSQgxR9sik5N6RzzsBf4CiagSyr8gDFO/pJCDKPqnP6TBJv/MoFXIq9Jc9knlAyjx7otQhXLc2MJehAcFTVOxd1BmZPosm4gozMpp6mR4LJWKW7vdZxZZGAaGw64trqq24qd5m1tdscWXFllcWraCs2DKDmZbucVtmVtDyiopsem7a1iJRq21osNVQyIZHRm10/JkUEpw3ubduFw3VdamGuN+cD2HE9/b227HWVjVsP/7kU7t374Ht3r1LjHr227y8bJuanpS/c2VFucD+1tbjWlM/+eRjzYdXXnlZ5z3Wc9ZbGjbUJoSrcs2sR42Nm3Xe+qd/+Ve7+vWXFswvFaOUNUFKFI/bmps3q0H1zbVr2kuZB/OLixqjmTnZtjw+/AIveT7L6BdX/ZzcgRcT/Dl50C8u8/m8AwNDnQk6rgB8kQgy3XQL+AMWjobN43HJFxAZIADP1NQzgYYUJvgDWiJuhfk5lp/HfwViSo6N0V01W1haEvCVm50jmRUS0samRp3RHj99Yhcvfy2fnn37j1pNXZP8pAB96NQiKevr63dErIl0AU8cwHt6uiWzBzhCSsiBxOd1y7uTtFaKEAoFQLQH7Q9VUOM/SEGKnIcCoqysQv5oSBhJYOY4DBumpXmrfO56BwYUGjLQP2iff3Fefp1vvPGGGIVcH4dJkjSv37hlWcEs27q1WQcr2Ff4c6VCWChaUzJ70olJYeawCaiFnxcAHcU77Fm+19ffZ1VVlQJFSYDlfiPl57BGQcJ9kfF7NCpAlOKHAp0CvqauTgzVoYFB/R3GJEyoHdt3SNqoAKmRERXcgGTcXzrv3H/CSYZHRx3W1Y7tOhQCOsCQgcXHNSPZY4wQtsC9BDxFusp9A/GBmcR1U5hRyFN4weaFCQQ7kMMsckoAVu4BBSHPD9CJdGfk7lwL7C+KZ5ieFGW/fe89MZSR7gEiEJjFMyTYh3+HtRUNR8T+RE6L/ClVFAIY8jsAOEin+Hk+B3YLWD1w2OU6RkaGbW5uWkAvIDgFI+w1CmCYzIBFtbz2JiSpybRkl0ssouLCQnvp+AmxBe7duyOGMew+XgupMcEya6vLGmsd7Y/kIYun2Z5de+ztH76t171197599Nl5BXYBflIo8x9jhy+HFerIKylkuecUcADG3HOAqVhk3QqKiuRZy72RFylzdj2kOpDwIqkFKRpVKDrSOf4/oBwydMYj7wHLD5YbbGAAK+4VawOMM1hNBL+43C6xgUg0Lisr0TzlmQNk1VRVyufv/PkvBOwAni0uLMrHMh7HIxUwENDQLaZyGOalfEHjuk6+uC44MClZIh6lgJ9Io2EzAShS/Hl8XotuxMXeJKSIHF3KQDw+CVthfMfxLc0wqyvNl+0BjF6uEVDT60o3H38iqZevm0uhEpLO4yeaIMxKlbZTWBJGQsFLSq8K3DRZH0hnv7Gh58P3eF+HXQS86gCiHi+eqekCRLGgAMgGXI3Dfl1Zto21FSstKLTK0jIrKs637MJcK6uvsfJNm8yNf192npknaCODI/a0f9h8WYUWTaTZ0GC/GHTcMxiOWdm5Ar/wt71x84YsOc6cPSNWGfcYVuq1q9ctPc1lZ197wyaeTdqvf/MbjRmKxuLiQgtmBwVcUZjCDuVZt3e0243r2KIUSpILWA04RCPszp27shv5s3fe0fwFtGH+4FnKuGc9IoCNfaCiskpyRF679Vir1dY02sTkmA0Oj2hNwdMZFhxA/o9+9CNdB7YVPn9AjB8HXIcVv6o5LQl9IFNzH5bc+S8+l3SSRG+KX7wsWfvxYgTQwWcaYJJnyxoN6L+pqVHrFO/1y3/9uST3P/7xjzTemU+svewJyDeLS0u1JrFGY1+BBB5POsaq4006Kvk6zUTWOvw3Z6dn7PRpGLS+ZJr9AzFaT7Qe133H15m5ix0KYwiZ+dOubjX/mOeAq4CJMJsufPmlvf/Bh7p3AHDhUESNM4Yo+yIhh8hLuTYYUOwjPHvW2ac93ZqvZ8+8an09ffZP/+PvrWXXLqutrVbTD3UBY5emGk1PGmaACNxbxnBXT5fUGLB9AfrOnjmreci6CGjKmGG9wuKEtffipUvybOX7rGmyB8jLs9OvvCLgA8/Yry58Ydu2Nlp1RYn5PWbx0JLNTQxaeHnGQsvztr40bVmZPu0tPGfClAA8Bbq4UU5kiJ0VDGYLJPa6Xba2vKS9yx/I1jqHfJ6wpXjCbb5gvuXkFwskfdLTb51dg5ZfUq3wlvm5Bevp7bf+gUEL5uSK+c84Onr4iMYAz521ITc3X76H9+7dt7W1FTt54rjuHfsTLFAYouynfH319Vdie5586aRt3bZNAFBhYYGeD/caWTnzlrAkAsF4/viEAnqeffVVO3zkiJiZofU1a6ivk7KDfzty+Ij2L+TIMzNTetbsLwBITpM1Qw0rxhc+7CPDI/I9PHr0mM4TbffatA9j84BtEIAo4A9rMHssZwRYoDBYGd/s+7weoDD/m0BJ9mWasA/a7ulMQkOc/RewODubYDuXLS8s2hpN7bw8m56YtOuXLjsejKWlOvfk+LPMwlGbn5h0fEGhM0bjFlpcVkp8Jgy81TWLrKwLeISdj2/3RjhqFomrGYV0HRYoLGqt2wJEnT+/9eRUR9Bhh/5/AkSxQwIUFRPU8QBVIJL2myQIyn6Q/L5YoslYeHldJ6XsToK9A6hqr8JTWrJ3BxAVGAsAmpLh6zUzLM3lvDaDH3BUcGia4x8qdmoKyE16lPI6nM0cJUXcYvzJPXKiCp0GKRY1Ois4jUWX16PfYS9dj7IergsQJYkeL+uE12WZebnmyc2yxeUlm1yYtUSmz6p3bDV/bo7Y32MTY7Zp62Yrr622Bx2PbCMj3XLyctW0yC0uEnCKh+nK2qpluD3ya+e8Tn0QCUVkgcQ4ZH2/e++eLI5oWrHv0GzjfJmXV6DxSvPg5IljAioHBgkUHJWyivM2YwsFG2xR/IE3bWoQyIoCivM/50L2A16X36Mxz3nF7w+oaXH95i2bmV2QTRDjnX27urLCXj71kj2bmLAPP/5Ua2N4ec7S3T5zZQctMj3xAi95PsvoF1f9nNyBFxP8OXnQLy7z+bwDHZ1XEyQ9RvFjcsMwCwoEmJyesEgspCCD5ZUFFUA1ldVWVVZqG9GoZXrSrbKi1DI8GZaIrFqay2tPnnbbjZt3LRSOKxl4y+Zm63raZUP9A+rkbsSi8qgrLysVALqGRLG6wVy+oI09m5CvDwcTigUk57DIYJogu923b58KK4o1DuYUeoCJyCWRZlKIUjxyEIK5Mz0za/5AlvzxkOAgHy0pL7Xvv/UDHYYoOinSqirKrLe7S9I7OsuwHmZn8c17ZlevfWNjSvw9K8Btdd0J1QHgoXB42tUlsOTVU69IkcUBSaE3sahYmwAQAB8pPySARop4mBiw/ihSSCPHjxFAkPfmMMj18foUPBzoHz58pI44LEkYKIBlPq9PRShMDEABpECAp1WVVQIxKXoowGGoAmq33b8vWSZ+sRyeKXQoxJF4l5c7yeJ8H5AWxgqfkTAGWCxfnDuvzwFDdGZ2Vuyrl146KfACWSWgIiwm5JywyjjQ8xm5VscMH5uEXAFgBDfAUAK8IA0UEJjn5hxKZ1UIAC4DyAHC3r17T1JF5FKAldwbAA9AObxCZ2ZmBXoD1lJk8zMpnzb+N9cFEIzsD4YabF1YVIwfmFP8LIBxUXGRQBHGH4wcxzM1pHtIkQpYe+fuXQHkgCy8Niy3Hdu3W9Dvt86OdgVPEVYCOD09PanfhQ2MX55YMaOjei6kkp84fsKOHTtuj5902Y1bd2x9LSTAm+RyPcPkGOC+IiNmDEiCGQgocIYxrHCBcq5h1do7OjT+8IqDLYQkFsm5z+tXgA4gEIAoz5QCi7EPUIT/FvI4AHDAs107dgjIxuuXQh3WeDAroMKKpgPhU7DYAP8ZQzm5eRrvXOvoyLBdv3FDoD6fmfF16qWXBBYi515ZXhXIBCsUliggTiAraNGNmMMglAevw2ZxfEwdEA92OM+DsUWhzveYcEjVNjZiYs6kkuAZd9FwyBLxaFKKiHdowjyudD2DvNwcMXPzsnPEavVsbFjQ7TK/PFHT5EXqSBGBix1ZvgKbJFt0xI2AuRTEsjXAF5UiXuSiFEPoOz87Jd1LQu4RYEthpUI9+fqxWMRi0XWLrixbRihk1eWlVlZcYDkFOVa/pcmKa6vNl19oadmk+vqsf3jC+scmLWYe82flmduVbpWlpSpon3Z36Z4CDiFV/uSzT1U0/vCHb2t9oAEUCccE5rMmwSS7fv2mxgLp10h0H3c+1vM5efK4WPzcb8BE5iaAKeoBWKek08O8bG5u1t7AOh/MyhYgxDqktPU9e1WEwvLt6+uxC1+eF5gGy5D5/f0fvG0HDxzWeIRJ6hS8U47nLN7IZpbpD6hI5XsEt9EkgrUHs1XhY5ZmNQ0EehSLfT01OaFwj7GRIRvo69P7sw7hpYt/KkoFxlM4GtU6OTM1aQX5uSqi2V+QEvf19GjOU6g/fvzUXjv7mgJAnk1MKvQJ4CWvoFBALY1DJ4W9QMAgDFRSwAFapyaf2cjImBXJt7pAwETbvXvW0d5hPo9P927btq26jx98+L68HOvrNylFnrnMNdc1bBLzF2kyVinjzybs5s3bun+wVQEeURMwnrg3gNfsSwoE8vns5PHjWnuZV6gKUFLs3bNHli0AbV999bVSzPdLlp/QGuoP+OUjzfoMYAArkPUGWTg2MzybSCwqNi9scuxTTr70kliqjAWAXQKiWO/Yf5grMGNZN2CP0nwBgMXi4NbNa9bUUGPutKiNDDyxRHjemqqLrbqiwMoLcywr02152Vli4HIOWFic09pfTMhJkHXJ1GRhz2deIslFJk1ITzROW4X56jGfP6j2BAoAKKa5+UXmC+ZYf/+YtT16ar6sPMvKK7HxyVnr6HwqsBsvV+wemjZt0nxobNqsfXF+ESuVMZubXzC3z6PgKZ4vYCH7RE11te0/cEB7IHOH+wjbEjkway77AWMIS5h0V4bl5OXZ2sqKXf/mmvZU7jN7G2AyjSjWYQBpQFCCXM5/+aWef8q+5+MPP1Q41/YdO6Qayc4Kai85sP+AwGK8s3u7e23Hjp12vPW4WOSAQgBzsPphWTNn+fw0D5lLfAE6sV+OjI5o/3X8e/3yD6XBCmAMA3R8dEh79K7du3VmmZ6csmuXrtj66qrt2LbdsT6JxLVPzk1M2uzElMBEHl5aJG6sjMFMn8XCUTHgvRlugaSAnhuRmG2EIpZBenw8ydIU09Nhe6YTsqQulsPidALyHPTTCcpzGKNOrJHDuvyWNZryiM5wVBBigia/5DPK7ya/lwJCFXiUlKQLnwTcTAYyOYJ3B7jUXpAwSepTjFNJ5fn3pEeovE6TAVCO52nKi9T5rOJ94u0tD1GHHep4in53HSlpf8rDVLL6JENVFjBxfLcdwDMVHKirTN4HhSttbDg+4m63fErZziIw2hNxC6F6cGdYRlambbjSLBSLWXqm13JKimxhadkednZaQV2lHX7llEXTEtb+uNM2XOlWVltjwfw8GxwbkV3D5patVlVXa486282bFbSsvBzLzS+whqbNFtuIC4TEyoTzM+MPQJ/fwwqmeXOz9fT2yWuUOUST9uLlqxrnr519xXwel86fFZXVdu7ceV0/ZyXOGlwr4DvKGVk3bSS0l2GXsnXrFjUa8HmH0DEyNi77mIaGRs3doUGsmM5rLa2prdXZRySBNdjfxVJUTc/P2rnLF3Uujky+YIg+n1X0i6t+Xu7AC0D0eXnSL67zubwDl69+kEBWkki4rKK8RvJ1DuCz83M2PD5osY2IfCRnZ6Z1AC0rKrSO+3etvDjPTr980mKRNQESGS6v3e/otE8/PW9Xvrll/mCulZSV2/zcrLroJQBF7gyrKC+zfQf2inGXnuG2cDzNwhtp1t3Tb4/aH9nw8IjYlCSPUhwCIADS4Y/JYR3JCp4/sIxInifl+kHbAx36KBIUf6vMcQAAIABJREFUUDQ5KV+znbv22OHDhwS+DQwNi8mI3J3DEocZ0ulzs4OW7c+U1yMye4AapOWwgc5fOG/tHZ22pXmrGI9FJQQcrdnM7Jyk7ABkW5s2iyUI2DfQ36eCkoMT3eZUAQgYxYGPZFZ8uWDKAgBRXDhG8aFvA4FgWABWwJrEFw45P88H5iegKL/z1VdfiTVEcUMSMaAekjaAXzwo8eKjCAAoJPkW+TxFGQAToBcdbwpcKgdYI+uhNX0GillYPJjruzLcVlJcatVV1RbMArAcU6I0h1UOmADOMMSat2xVx/zc+QtKTW5tPabn5DAdY46EO2EqnCmoKLQZT4BCn3/xhYC45uYttq1lqw6V3BcKcAo6gFfYMNwHDqQwVSj+YR3yGoC8HFy55xTlFH+AJzCJKRwoZjkU/9Vf/7V+hmujKOBZAXxwDwDMAUgoOAFPYSnzvwE0ANl4fYA4fpd7DshAYc7vwh5ywlQ26f5h+5Dp94kNB6NM/q/pGdb15KmeKbJjANGhoQFrqG9QcYxkElpiqiDj9WFDU2CTuMr3AWGwgYChBPsKWwaABiwZYFzB/uLeEJI1OeGwIfj8T5KAB4wnqhzCQZaXVmxtLaSi++xrZ+x7339LrDLAEV730KGDdvLESQEMsLS7u5+qeHDYjSGFqE1OTamgZ64xVwGNALkPH3YCDWgCAHDB5oZhh9ysuKhEbMQrV6/arZu3NSYAuzIDPmf9SM+QNJ1xQQHI7wJK4OcKkM0YZ0xRaNI0gF2MnYbS6V0JSVcpLnlekXDEAUQlJyTD14mVAJBiXmQHfJqjFaWlloOXY0a6pPaO3BDwU/WnEzoVjag4ZU7wTdkNJD3eBMxuJBOOk/Z1TmhTKlmYgjSm93TUiQTBeMV0hZXFGJf/IcV7ZN1WZyYsx+eyeqSIxQVWXF1h5Q31FigqNVduvq3G0+3B0x6bWVyz8ppGu/+w0zoePbKf/PQndqz1uC3Nz6pBAXstv6DQvvj8c3sGaNmyVcyaktJyeU4yzwGVAF/e+937agCRkgvQMSHWb5nGwcLivC3MLwjchv3GWgQLmLHPNXAtNCf4AiyCMfzpJ58osOjY0WP6PtcJ2/DatSv20ccfiK2Yn5+jcJ233/6x7dq1V2vNkyed8kVmLeFZAzBStS8tLgswogmFhPLokWMKcsIqYHl1VYyj4vJyMQi7Hj+2oYF+239gn+URBBjwaw7AvGttPaGmA3OERHcAOtbUmelJGxzo03hljO/YudOC/oCeGe8BCxB7DBihj9o7JQnHDiQrJ1uyVdZGQFDYr7DTAJUYClk5WWICi+UJGBePiw049WxCgCvXQxOsrqFO4XX8HsAtX+3tTjI9TZGpmVmbmp5RQ8TxEsaagQbCsh1vPSZZMt6gNLFGh0clFZ2ZmRPg8cbrr9mB/fukyMCOoLKyXF6ggKIEXjEHJp9NWmd7p/ZT1kjmF3vMzdu3ZSWAPQZzEkCMMDiujfUANQbAEJ7ZMAnZFxgLrBHY1vDZAWu5p+x9y6zr9XWyksF2hH/ns3tdGRbM9Njs1IiNDj6xzIyIuTZWLL42b0vTIxYPL4p92di0xepqWddytDZFYhEjEi6Rnm4FhUXmC2QJGMXuxEnjThdAStOEcY43K7YJDjjkhMaVlFZYIL/cnvYO28POHttI95k3kG99g+M2NTOn9QUApKW52eZmpqyuts527dlr167fsBt37tjBw0dl18K4RJp+4+Yt3buf/PjHYkqzPvBM+R6fGbCKBh72OTTo2OeQJdO8QuLP+Yr5QsASoURbm5vF0mN9B/CRSgAP7uQ+yf7Cvea+ElwGy47GDT7e7MX8Pr/Lev3N1W9s8tmUpPsw47CT4YyBYoHWDw0nrG2Q1gOssgdKBbKyIisMziWp/1DesD9l+ry2urho0fU1zb/11TXtXYBZALMx1CjzC/L/XJ6bl/Q9vLKmcMFc5PUej60xdueXFE7E9UdXQ+ZChg7oifc8+XnhiKXTA0tK3tXZk6dnKiLw/39ANOUZ+i1AmmSGpgBRwE2Bnt9CranP4oCcqUAmeYwmAco/AEST8YZKnU/CnwJBfw8U/QNANCnJT7FTU6xQpwmn4Z5kr6Zew/ERZU2SL3cS3GVdc5BW5+dYl2ggAMxzNkROEYekm4gLEI2nm8Uz0i2K+iLTY+k+j62GaDbELRSP2szSonlyc6yisUH+oq6AT4Do1PyCuTJ9FszLUbzkwOiIlVVXWj5hRfNzFrMNm5qdtS07ttvKekjrK2of1mTOFeOjYzq/oihgMevseGzDw6M6V0FSwBIEEuxv3/utNTdtsj/90z+R4oYGOkFI7GGclYpKSuT5vrSwaJPPnilMFPAfVvyxY0etqLBANQqqgKdPuq2rp9sOHDqokL8b12/aP/yPf7LBgWEpA2RzFY5adWWlVVfV6jztz/XbwPiIGK8f/OPfvcBLnssq+sVFPy934MUEf16e9IvrfC7vwK1bFxIUqRsJR7JDYizppOuRNUlOolHnsA5TJMufad4Ms+GBp+ZOi1tJYZ788soqK2x45JndbXtoFy9ft/bOp5abX2yxuIlhhTQVGe2unTvEnltanLf9+w5YVXW9JTK8trAWEtMDABFZNXLf7dt2yDuUQwiFN8xIWDO1tTWSCfNFgQlIlJZwuvB4FuKH2dDYaPOzCzrkSIEViya7vnH7+LNP1SmmII/AAHRn2PzMjOSSMKBIs3Z7fAKrKDj4XTw1p2amrbq2RoXkpSuX7crVbwSOVpWV26EDB6yitMyednfrXgHiUtTj+1mQZIoiUxIIaSaAlkJDbNH8PIFoAYF0TiELCwsAUeCQGKdxFcwUnciZ8TAC4KTQ4j+AHgpz7gFMSw7JHAhha1C8EowCm49wFUBhfga2KgyjrKyAZG/FJdxnh4FHsYNlwJ079wTC7tm9W2mac7PzYlLCROLz6XWzc8SkgQ3oADwbshAAgKHoBWSBoQJge+bV0wIG+azIPXmOXAdsSlicMF4AJSkI8bdD1g4AACDD9ylsAf5SCfKwfGFpcZ2AnD29PfbgwUMV3GfPnBHLC8YnwVsV5RViFgAEAtjC7mxvf6QCH1ZmKlWde4xPKf5mMHAB1wFVAcAdsC5dgDKfh99dW12x6ckJ2TMAGuCd6ccXr2mzWMD4qeXl5KpgBlTdu3ePVVRW6FAOeIDXbk5OngANwqBgtzFueYZ8FopmGA2MGUfSXCx2NWAKPwPoQAHKNQFobGrcJOZEyg/szt07YvNUV9fY8tKq3bv3UOUXwCtgZTo2DBtxAUU8L8YX11dcVGgVFeUqtvl9AGdY0kj9+CzcE94DcJLgFgpqxtyNm9cFDiMl7up+ak+fPrbigkIlfANuetw+eevxmS9cuGBtDx9ZYXFRMs0edmhM95+1KBoBUM8UkOCE/mxoflGUklIPo3cjEdccB7zm8+CJGomsWyKKL2hCRVMiRqgUYGsi6aGWkAwX4BHGe17Abx6BsmnmSvoPEoQld7lEXIAqn/fbrzQnIA6GOoVzKuFYdWaS9eMUqA5rCZ/bWDQicAXQgnkmz9RISGtoc2OjRVcWbbj7iS3NTFgWXm3V1VZYVWEVm+otUFhsca/fuobHrK3jqRVX1lvLzv3W3dNnPN+XX33VTr70ii0uzEnajuUD4BlrJo0cxgaWBTR6SOHGOxCWp8Z0nCClJq1/8vu9+o2Yoa+8ctoePnzgAF3FJbaysiQmJHMGmS7PnLEBwHr9+nXNNeav2+NVQ4Yxc+/uPbHSWQM7Oh7a1xe/FIsUT1LWlUOHD1vL1hbLzs61+YU5jXuART4H6yNebzA6W7ZtF5sVUI2xsW3bdtmxKLwmI926envFoCRN+sKFc1ZWWiJWX0F+nt26eVPX+Ob33rKJyWmxTAn827t3n4Lkvjj3mV289JW9+fprsk2h+YbUnoAuLEf4vFwb13P/fpuur7C4xJo2b7b1UNiWlxec0K14XIqGrq6nYtXxjM+dP6/wm9OnX5UHbkVZucbvYH+/ZMOsLbA5AaB27NihufXFF+ftb/7mb+ztt39kP/3pT/WaMLHOnz9v//7b9+RteubVM5LP49vJvSK1eXzsmX4WYAr2EsAY63HrsWO2sLRoQ0ODdvr0ywosu3jxa+vo7LTGhgb5ZA4PjojxCxgMy/9+W5t9fu6c7di1y7Y2O0F/yLvZS1AxMJ5oRqGiwD7n6pWr8o988803tK5xv1gfaWBgNQMr9m//4R9sW/NWe/vtt8VWY5/nesOrK1aYl20vnzpu6Qlk0WtWnBcwX0bMFmef2aN7N6yr457FI2EBmDQnq+vqtb4w9yWf9/u0drE3MCc5N7AusT4oiE0gb8B8gYDFCDRbW5EqAGDFHci14spGS2QErat/xBZXY5adX26r63hyD4m1BnMRq5Ki4kLJibu6u2x6bs5Ov3pGTVcaMDCjWYvZO9m3JFOOx6x561ZZGeBvO4k3bna2E5A4P6/zRWVVhYB1bEFY59krmC8081jLaEg+am8XQL9nzx6BmP6gw5pOeT3TrGDO4mlOwQYzE7Y1wBKfY2Z62nJz8yT7VwhMhCZcQmcAGMUjw0NikJNwzx5y8euv1dTZ1LBJYCjAOQ05Xoe9n3Vjbm7WNjXU0/2y0DJWR5U21NcvZVBOdpbsWgACx4eGtQbgtbwyO2+RtXWLhkIKtYtHkL3HzJuWbuswd1lL4wklyxOqlL5h5uEBRzccMBSANBVwpEwk5OYwMZWG9x/YoazHKSDQAS7/kB3KuGCesO6nGpKOpN7xI/0DdmgypOiPAVH9vJihzp/yAP09T1KMXL5jiTr7gwNiEvCXZJhqr/lOZSBQNPlZaRSKTSu2qBOY5LBVk8Arv5kMGqQRoDCmFFibRrAh4zD+HxmwSZk94477SPOD109kpMtPNAZDFOMabm1GmkUJXnJnWMKVbhsELXk8Fk1s2PzaqgVQ/dRVWYbfZyHbME/Qb6FYVIzR0ppqW1lf1dk2npaw/uFhS/f57GDrUTXApucX7PipU1pLAORZX1869bLV19bpDPj55+d0/t6+bbsaeTRg8e1kjeW8NDjQb7U15ba5udkWl5YtMzNg9Q2b1KxGTUNzlbUCFj7PjoYf3vO5Odl25PAhKysv1brGHOaszfzgXEvzkvM9++bg8KiFQ1Ex59dWWT/C1rJ1i5peMGAzPC7VCU9uXH6BlzyXVfSLi35e7sCLCf68POkX1/lc3oF/+Zf/nkA+B9hBUUmR1z80YAMDfebyuK2uplbFPMwSv8dlwUwYHS4ryAna2goeO7lWUVNrXd39dv9hh3U+7bG7bR2WSHOb1+tX+ujp069YS/MW63raaTeuX3OKurNnrbCoxDKDOZZId8nHEu87GBQc6iorqwWAIk+BxYekh8M90va7d2/rQPTmG2/a7p27bWZ6Vs+Oox2SNSRepSVl6i5TfCmYZmXV1kIhFdEUtxTcMFQa6xvs2eiwdVOYbt9pBw8dUqHKoR/AqqS0VFLT7t4eq08y7wAA8JuEabGysGS11QBqXr0mhy9ASgpDGKf5ubkC7QAhAXeQaQPgwVSlm11VVWE7d+5QEfngPmykOSXN5uXnOz5gq0i6lyRBJGWdgxwgAdJfDpkAuIBo3LO2tjY7f+GCjY2P2+tnz9qpU6cEBD3u7FA4DKFHgAC3b93SzyDZzM7JUgFDgUZRjOUAB+P8vEKBUMjmuH8khsLaA9CUT1h6uvzIAAE/+ugT/Qyg2Ecff6wiFA+oxk0N8hXEc5DDK+xO7hFgEFJAfo4CHdDUkVvfFFCDdyXFPO8DcwDWKywhQBBATwoVAHrYihQGWCbwHjDBkGnCkATYTVko8PyQOsIM4gs54iRJ0fn5KlipPmDvApJSyDtJ4emyF6BghLVAQQqYDCgDoE4IBgUnxR4FFSAK4wEZNjJu5JCAEDBxAMuREwLg4ueGpBwAFzkc7APGpkDIkmLJUNl0kYsxTmHcwOIdHRnVuKqqqRYT+O7du2JmATrAXOK5APYggX/re9+THywgBnJ6Cm9YY3gD439HOBTvCYAF0+2X775r//3/+N8tu7DE/tf/5X/W87hw4byKxUPJAJ3+gQHHb7G+3klUXVwU6AADSQ2M7dslHQVouHv7tt24dcOKS4qsZUuzmB9YJYwMA+JmWH1dg4AvQmIIXPMHg9bR6VhBMOa5Jmw8GNsUc/yd8QWwxbNxClmXAFOHeWUCCgQCC7wJWQKfUcIzJMFHnu8Am47PHEJrs4DXaxWFhVaKRD0rKNk8SdVOCj1KQYrldHNlAJQ64RsACSkGGpJcOjmwQlUOJwtZFb0OSU2FegSLj1DYQmtrAm4Ki4qc9NqNuGVmpNm2ls2SymcFMvVej5WW3mWZ2VmWU1ZheZVVFnN5LCOYa7PL6zY2OWcub0BMUILoSsrL7PU33hBwhcUFPoN4swFQ402J7zMsRgpE2HqMC75Y51iXmrc0qzg9d/6c7duz15nXBfkCTPi8hHeVlJbY8NCgQGkY2qyNnR0dYowyrhqbmuRhyPp96NARvS9zfWxkRExvxuAvfvGvNv5sVI0GmO2wcBi7yPsBisfHR+VpTDOJdRIGMese6yfrMiAC1hD+zIAYrjAld+7Zo6R0QPqf/ezPdP3dXd3W1LjJqiQL75S6oKK80gqK8C41u3L5iuSRr545Y1lZ+KPiB1xgPhhra+ua1wCitTV1Nr8w70iZ19cExjH28Wbdd+Cg7d23z8bHRjTGAIt4zbqGBhXeFO+MVe7r0OCQWOTI17du2SIWPLYXsJXwDmb8EwDIc/ryq6/swoWvFPzG/rapscmeTUzZxUsX5Wd8YP9BAdr8uxP89Mxu3bptn39+XqxA1A+sffjmwXCcHB+1LCXCV9qhQwessaFOjETHX9EsFombz+NVyjl7LHJvyeNXVtRcBCAFhMFz0gFbS8TcYm0MRyMCeAgnQ8pNc5L9kjHDM2QvgzUPUxHZPoAh6yTMLeY04HN5aZnNT09aWiJsE2Mjtjg9ZD/78x/Z4YN7rbyoQI2K+dkpe/zwvvU8fWKzc1Pas2CD1dTVmttjNj/3TGBfdWWN5hlNsKUlwNGomNJ5Odh6RMRaxOAcAJW1bXp22vqHx8yfX24Nm/fYajjNxqaXLOHCxqbA7j94IquE/fv2y5KHNXpqZtLe/+gDNRpq6+u1929tbtHcZ18FgMGCgP0L1j3rPA03WJp32+5pTLAPc28Yy0eOHtbzuH//vp06edKaNjU57OelJXvS2an1kL0O9QRe1TCxYSmzN/z85z9XwwIFA2PqlVOnFApJ441xzPf9mZnaHwGsCTDDAxrVBk0QPK9pijGvf/fb9/S633vre7KBIXyx81G75hxNNtZbGtYARih0eHY+t9t8GRnm93nlpc6a8KjtvuXn5mnfmhwbt9DyqkDUyPKqJSIxJc4DbgKALs7OmkWiCkxaW1wWc9SdlmEbAkrxa04XW5TOumTpAkNZcx0wlNfRGs/PaG1O+mOmwMxUmjyrczL4SIBhErBkAjiJ78nAweTP/Qep/B+Bod+CkUlWq7xFk4CrkuMFTDqqdO0fhCUl//e3fp/J30h5jTqp8A6omrJfUcCTUueTIKi8R5MepkkmqSPRdz54KmE+ZQnAtbJexxOEAv7eNfLj/BKvoYYeaKvjOSrf0SQgCiuU/w2wKSOZDDOczdNIV/f7BJ5GEglbQ6XhdZsrkGnenCyLkzifkWa+7IDk9r5gQD+b7nHZzOKiDYyOKripqKzEltbWLZiTYyUVZWJwe3w+myQPYH3dmrZskX0IjQvWZID5sdExe/9376tRgBLlXttda9m2Rcor7DJu3r6jRuHx46328ssv64x87ZtrIh6wrhGex57S3tmhJlh9XY2C8wgipAaiecEazlERGxjqkrv32uzqxUuWrvDEdMtwey0aWrGW3Xssvyjfegb7bXPjJrv44b+/wEueyyr6xUU/L3fgxQR/Xp70i+t8Lu/AX//Vf0ns37/PduzabguLs+b2ucRi6O3rFUsQeTS+ieMjg7Y0P6Xggz27Wszvpau6bps2t1hkw2xyet4mpufs/sPHdutOm62shGx2bkmFAUm4NdWVCq+ZmZ5SMbZp82Z1g2HtbN7SYs1bW1QwAepxmOfARhGbke5S2juF34GD+8QOBDgFGKXwnJqcUuGMXx0HQKUfR6KS0fF6pMYCLiKBx9eTooiD+4SK9xmrrawUowbG3eTktEApCpCUVBdQAWCub6DPllaWBRZWV1bJgw1J89DAkPm9mWL87N6zR6AOhS5ALKxMQKObN2/qPsACAgxBFkdBoVCB3GyxXgEu333312J2IPOHPUoBA3uXYpXDHGwbvi5fuSK5GQAcicYUOICsSlGem3OCLeob5AkImP3w0UMxWGBmYVDPtcJeFGPEQ1J5VDYJgBYAVUPDQ9bY0GQ52bkCo3n+HEqxM+De8SfAEkwWwFm66QACNbU1AgJIrB4YHLK//Iuf6RpIjyeEgWvq6+1Th57EUIr6QCDTGurrrWVrs8Baik4+P4xNOvew3ABuACqRZCLvBhB1gFqPXgNwTkEpGxsCYWAw8Wzfffddyb5/+pP/ZFtbWgSww4BRwrFYLnMCfgJZWQqrAkwA0AbMZezAmiQEg8M2rN2OjnarrK4WkEqxK0l9JGLBoN9qqmvEknV8XfMUqAToOwEwEgp9y2a+fv2aGA9IimHJTUxO2SeffKrn/8brb0gaCVuCRgCfE7CR+4a/Lqw/xiMgJCFchHUAdMH+BAxhDAAoTzwbt87HnQKqmrc2694MDQ1LNl9cXGrPxicEMrUeO27B7Cz79PPPBWAwDmEDUvByrVhQ4A0HWM/Y4tlfvnxZIDUAI3YBsLBg7wGGYlWAFyOfAQm0mIj5+TY6PKzCBl/SM2des8nJKZuenNaf9x8+tK3bnGfz0cef2CJBNrIiyDePx5eUySN/TddnJIwLgI4xR7kIOBOOxywDD1QBojGLwRwlvV4MzbgKbaXRA4xuxAWmCXiFKRWPW37AK9Cazx3wZ5rHRXJxQoAoRT/hINgkCPZMmADQVLHJfXAq9aRkMRVwkSx45Usai4vdDKiGpyyMUQBRWLgBj1luwCuQfNeePearrgfdtdCzYXv8pNNmV1asf2zU7rY/sf2tL1tpda1tpLktO7dAwCDhPbDXeEbMFeYC80OeahUVYhACRvMnAAh+mICV2FBgX0H1zdiGncN437d3j9LSAf6QA7PeAmhevPS1mIszs1P2gx/80A4dPCSwCQbw3/7t/22vv/6mnT3zml26eFlAP2Pxg/c/EMP/hz/4ocKVfvPr38i+A4DoldMva07CFIdRzxzBkgL2HQw7jydTsna8QmkGMDaxdKApsG/vPoHSjAUYom6vW+AsIFvr0WMKq0IGSRFNE4U1aUGsolXLzckTGNT24IGAw527d9rExLiAdTyvec6O7++w9Xb3CPii+H7ytFP2I3w9bH8kOxfmMM2Pnu4uyepZvyqranT9NNi+Dd4i/GxyQow/GF9jI8N25PBh7VGMW0JNaFgwf54+7Rbjs6mp0fbu2Wv+QNAWl1fUTOJZYUtw/0G7bWtptiNHDltOdo7YmlcVlJWucc4ayL6j9SMcsazsgPkyvXbqpZMWCPhscHBA4wW2P77gHheAaI9emzmvuRGPycuZZhD7IWsl+5a8h30+XSsNSGTRqXWV/QkPWphdr73+ulhaNG4A1ll3WVfZ32iu8D3AuZdaW+3Avr22vDRvt29dtY77NywttmJTY2tWW+O3N9/8noKwsD+YGh+X//La+ooN9vdaUXGeNTXVms9rFgmtaQ1nX2Lv3lS/Sf6609MTtjg3a2uriwq4W19d0h7OuBTTtKjU0nxZtho2m5xdtUjCb9MLMVta2bCHj3ptaTmkcwPA7ltvvaEAl/Nfnrf3PvidfFR37tht+/fsF2Py9p07mtcnj5/QeoiSA1udE8eP6/tYAsH4xwIF8Jjmgdvn1rz87PPP7MjBQ7Zz+06pRWBtEugCAMT9Yv2FuUbzoPXECT0/xmpHe7t8d0uLCSnyiKEqO5dgUA0y7HVgevJ91mLODMx/7v/VK1ekOmA9unv3jh071qrXpfmHlyMNHMd3OU/AN963fj8+85liOeNFih9tdWW53b9zVwAsvzs/PSNQNLSyagGf3/JyciwRcvxBWYvT4xuaY4BxiUhEcnoS5AFC5SEOe3IDYDFNHs2SGikNyGGQ/j6DU0AkgOgfeYemAECHwZn8Sq7Nalx9C4wm1eMpwFVv8x+9Q53fcZLYJZcHpKQVIoDWAUQdD9HvEuX5eYG6Yo06wKsTqpRkePI9GK5/tHd8B9iypzghcgJaf58hKgl96vWgmn7HfgWw/ZYtyr5HwNS3UUpJr+skyJr6vJLPcxuTxALNbf23IQk9/8EahR26QXDgRlzAqDcrYC5/psXx8c4KSF4/MDwktijS+fVo2DK8Hsvwea2gvNQyMr2WAQj/bMwGR4etobnZ6hubrKSiQme+1fC6rYfDzprX0yNrDvYy1kdsdzivfXPlqg0PDWssj46PWiS2rrN3bV2DfFBpEHFGDWZnq4FDM4qAP87cBJo6oaBLUsDQQL95+5bOjIxfGjY0k3bu2KXAwG++uab1/PQrp2Vl8st//VcByVWbmmzvrt0ijzy4ecUOvvyq3Tr/yQu85Lmsol9c9PNyB15M8OflSb+4zufyDvz7b/4twUFrdR2mikc+hz6/T2xAPOMIxAAMLcgLWvOmOotFVsxiyNMmdWCoaWoRm+vi5W9sbnHVKmubLN2F5DxLRQQMubnZOaurrbHtO7c7Eve0dAFlHKro4OLtRpHFIR1AEXaoE6xBgvSGJNRlFWUCngCiOHzW1dcKHMMTkcKWjjJ/wqQAiKRghT2Ft8/iMlIawgB2OwwzGdOnCxiE7VdfW6vCcmpiQoxHDpAUgBQLFBJKXfeRWhkU0xEGKoEHyLE6HrYlLy4KAAAgAElEQVTb7AxBPHkCPUn4pZhFXsq1UJhwyOJPCkaYIIAWFOsUFjBLOZhRxAJ6IUmk+AV8OnjwgPX09Cn4AgYn4PRb33vLotGIii+ugc9IEQtjhMKfvyP1hCkF4xGPTnwrAXWRbQOoNTU2qXCmaF5aWrRA0C9WJkAd13a/7b4KW8Axghk2NTWpQLp+/YaARMBNxsbnX3yu5G7eH2AMUA5LhI8++ljXjMclMkBANVJ3x0bHBWBxnyjaAJQJdYL5AquHzwpjDODh8ZMnYr8gE4RJSFrv4UOHBBDDqIGhSXgQz/xe2z0BkRx0eX7ce+4fjEzkhjCSuPekYQM8wXpSUMzMjK4NZhRyYkAZ2GTcIz4jYwBgFeYdoHoUMM7j0XtQ3DPmAL/xyGxpaRGrk4Ky9fhxW5ifVQkCe2plaVlgm+SK4bBCqADvAJ283kyNZ8ZcqlAllR4WGtd36uVT8nX73fvv63oA1WHJch+wJgDwP3funFh7ra2tlpnp1Zx77/33bEvTFqUbM2ZJUG7aTHr8FvnsKajB0gTIroXWNV5g0cL4w4MOkIqCiyAXPCEBVwlsAixhPgPWIQ/u6um1P/nJTwTiw1glgKkCtgfejiUlsgzA3w7mKJ8T7+ATJ06qbCSYaWRsTOm2SPX5O5JoGFK379y1js4nkrkTCoYUln/jWdBI4LML8InFLBQNmwuGKIBQjGR5vAQBRNMssh7S97xet1jSPEPHz9Oxd6AZAHM06HVZYWG+FRcUKcQlSKK1121upfammRtAVOQdgFJHxqgkYyT7im5xitcUy0dFr9hCaQIcAEP5XIA2rK2AGeWlJVaQ7bUsr8nmY/PWFssvqbC0wmIzf9A2VuZtcGTcHjx5YucuXbHmHXts6/bdFgpHray0UgBo55PHtnvXTiuvKNeaCeuagC/G4Z69+8SIgT1GkAtz8odvv6007i8+/0xg6uHDR62mpk7stl+9+yulZldWVChBGhYgYCAWCLDiAZIA7kfHACgBorBa2dAayV4AC41mFOxjKmsCeHp7+uzkyZcEaOLhdvPGDXvw8IFASY+XMIxKO3L0qNZsGkewt5kXWGwgfcTrmfWB9Yu1hybMzl07zefz63oXlxYsC1/JUFjWGqyRRQX58u5lfVVg29ioPX3aJVC+u7tX45k9gGIbv1HGPJ+XpgYsURoeSIQ//vBjAfysKz09XfJrZC0BDIStD/gGyxrQCBYo6y0pxwTusLamlADcH9ZPxnFJcZF9+vFHdv/BPfvTd/7M9u7dL09a9ropgq8Wl5Qkz+cFmMb3d3T8mX7/+InjtnUrbMQM6+zssK+/vqjnzJrS2YnEekMSZ+YIygwUEKyFMPvYu8JhJ4xwU0OdGJsAXbCsZ6amNV8BKAENWGMIOwtFwgLTsDjhPVI+1DCpQuF1h32GGgDrAsDaiWcKVWMeAgICuAJm4HH6FHbn7JwANfYLAHoaXRUl5VZVUWmra4t27ouPrbP9rrnS4ubBzjCZzu3zuG1tadlcaWZ19Q1qoLHOpVnUiooDVlwQ1F7hYY6Hw2rUrmFlEI8pzAgLBTyF52YnbW11Hh21FRTmmzczU6BPZnaBpbkD5vYXWSQRsJWQ227c7rC1SLq5PagevhDr7I03ztrJUyesqAQf5Qn75a9+KYbv5sYtYjQzZtnzXz51Sp7DNJYYt6xT2EvwfNn3WHvYF7GJ8Qf9duPWTWt/+NCyg1n6Nxq0OcEsNZwA0DkjoZCQj/biogKRWHtowsLoZexie/PhBx/qTPAXf/EXmrvscZcuXlRDjNcc6OtXY/GdP31Ha+MnH3+sQEd+v+3uPe0hhKuxz9y+cVPvDXscVjPs74mxcTVR+7q77fqVq2qmsgexFw8PDShRvii/wDLZo1exiKiwLH/AMuJmsbV1W11YlOzd7/VpvMxNTNlGBH/QDfmMIqGPhSLOWksvK4y/qUk6nwpNIkyJc5cAUE7sG05qfIoiKpn7H7Mh5e/8+yDo/zsg+sfhSinWZSqMSSFIfwyIAtImJfMOQ/Q7tYA8QjlvJr8vSf23wGwyFIpr+L3v/eFnTQKiSV9S5/OkWKIp8DXZqUuGLn33Wo4VAPeKWwjIKbm+XsM5A/NZFeiUBIL5WWdHSzhAKCzRZKBgJB618EbckeS7MiyRkabQJV9utmUX5ItJuoEaKxwyJjAeo/x7utdtE7NTthoJW15JieWUFNrc0qItri7bCs3i7dvtlbNnzB/MtvHJCYGwNEUnZ2ZtZnZGYaaAkZxb8I7nC+/izvZHNj0zZZlZflmMMCy6untsZW3d+gYGFHAJo5q5yTqEkur2rZtqErGHFBUVKFgPcgBrNPeKNQ6f83ttD6znSY95Mn3aA1kHWYfv375uGe6AebNzBKKuhddsdKDPSqqrbbzz/gu85Lmsol9c9PNyB15M8OflSb+4zufyDrz/3u8SFDyZAbf5A/hTZQpwA+CikF5ZmLf5mUmrrCiyiuJ8y8pMt6yAzyYmxuTZVVHdaMHcIuvs7rWV9Zh5/TkWjXLCc1k4HBfjZ252xo4cOapgB8l8Y3EBMxRvFOmwTvBghMWIp9rx1hMC2gjUAByhYIWVJk+seFQHcQpVgFxCj/BfpEDnoAxwqc8NeLJhKjzuP7ivpN6WbdvkowlgiK9ab0+vwBWk+zXVVQq/oFDDT4sikk4xKd6NTZtsaWFJ0sJwJGRzs9NWU+OEB8QiyHxdAjk+++wzSdZ37tihYpYiBMkjXWmO74CVX3/9tYrdV155WWxEpHjV1VVi4fAF2EZRChMP8GH37r1KBr9584YKyO3btqkgB1gFDOOg9+Ybb0hW/stf/kqskjfffFNeSwr1caXb7Oy0Dr/4jiEzAtDCAw8Q9NadWyr26bZLhl5U7IDRkaj19w2owEMOC9jD54bFhSySAg3mKoEpSE8Bl2DwYbnw8ccfi2EJQ4jDPUw1uu8AfsjaSQwlgAdmGgBTps+j14EJWV1TraKNe8l7waIkWAIpE/+u0A46/yUlAi4Bgvk5WM3lFZUCKAE4AQIILoFJ6QDk9QJgkdkCpAN0cj/5DBTNFJCRcFi+h/wdIAVQAfsCwPSU9Jx7w8F5BPn8yoo1NNQr6IsxzGvKxzIeF7OUz4FlAnItileKXQ7fADsk9DIXYK0BEiJTh40FKA4QyzzAx/TwkSMaP+9/8L4Ay1Mvv6z3BriFzXzzxk0xxBhzZ86eEQOJ+Qt7BzYuYxQrDJ4D94gCnrGKbyNM69X1kN26c1fA/I4d2ywrmCXQmkKe+Q3IffzECbGTYJYBliDJhBVGGBaAJe8FQMR4Bfx2UucBLTfs8sVLApqPHm0Va4PPDTuurKxCnykQyLLp2Tk1CfBXBFRhLjN+kasyrrCWAEzgvvJ+MJ9hia6thTXeNgBOPC5J1PkZMcXkN5dQiizBEfITg/kWClt4bdVJHgY087kskYBxvi5maEFujhXl5lhBXr7l5+VapsdlGWkJ8+DJKIAmXZ+TeaVAig1EhLxXKlk+yQRKMkR55hyiGFsA6IwprmkdECketuqSPNtUXWrV9fWWV1RmwcJCyy0pN29urnUPDllHd5/Nra7b/fYOc/sCtnffISsqYh0dkJUH61hPX5/tO7Bf9435DWMMEBaG59NkMwbgjLnA2sf6ATDJODx46KBk2FevXrG/+b/+T80r1uZtLdskIYTVC/hP6A6gKynhrEVcF99nrMDuJ8EaQBQJNv6WmT6/EeZ1+dIl2R7wvLhurB1Wl5bs8pXLkuv/6Mc/EvObdQYZPc+IMcI8p/AHYCQFm7nGmsA4O/v6awIvsVn46sKXtrmpURJJwODurqeSATNOAWdZAymM8UBeD0U0Twk7AmCHJYvHHkAlYxY2EWsUc4C5QSo9wXuA3vwchTT3g7nL56GRwBpPUBAAKAnHMJeat7QIfCcQiecN044mT0tLs8C0i19/ae+++ws7e/Z1e+nUaQtm5cg/VR7TaSShL9lA/4CaVjQ+ulhnAwGrrqrSvgiT8+NPP1Xjgt9hbZ2bX1STij3WAdzm5KFKowIwh8+fm5stRi+gZFNjo5p4LS3bLNOLVUOGgOyBgX6tJySZw+Q9dswJx+KL5tTI8IhATyTSNInwG/e6PQIH8JXl7+wz2JbQhGLfYN2Byc7+gFwVXz7uN9Lx4oJiMU+Zgx9++L7dvXPd/vIv/0IMrg8/+K3lZuWa35cptjY2GGmJmELINmIRKyzOsy2NNRb0E5yGYiFPICK+vx53hmwwzKLyBbaNqEXWl62stMhqaqu17ywtzVsiHVlwmmVmFVh2YbUl0rNtccXsxt0Oe9wzYv6sYgtk5dn1G7ftwcN2q8J64PBB+/7337K5hTkb6Bu0leV1u3HzpphoNA1g3+/cvl3qCq5Z56TKSoUysnbD8EdZASDP4gBYjWfo2sqqxtPy4pLDME5Ls+M0ueTz6TDipmdn7PETQuxK7diRI5YdzLZHDx4J0GTf2NTUqP0a5QTseM4SfAbWoEf3H2hsHDt6VEA25y/m85fnzltkPazn3bipUWeQod4+637yVHtnaVGxQr4iobAsZECeLl34yuamp6y2rkb3HR/tJYKdXG7Nf0DOtYVl8xIk5/GYRePmApUD+MSvMWFqVsVCYTFAAQ05sEXXnX8To5LGXVKWLmAvKZd3wNAU8Ck+5XeAaDI8SKT9VEJ8kg2ZYl6m2KGSpMPaTCbWp0DB30+bTwGavMUfgJFJaTv7TCKWbIj9kYeoA55+B4iKRQprNJlSr7+jOEgBukkW6h8AomKdfgeC6neTifNquQkETdoAfJtA7zBEdVu+Zc46t0gSfeTrBAMm2a7sb1yzVBRJNqnMhZL+oQpmgh2aZgI4aUISVARDNEwzMuA1X3aOxTg3ckFet8Vd6RbdiFlkI2bugN8WV1fM5fdbflmJjU1NWLrPa6XVFdbV02ezCwv2xo/eNpfPYw86283t89rk7IzFEmY5+Xla8wcHh0SiKC0usfGRUa237BOXLl82b8BrR44dU7Dg2Ngzu3r9uj2bnFSDh/Vv967dUlG1P2oXex0lU5XUQDlSIBCkhB0QZ0aUBjQzAF9RyNEwhsnNfGKfovFKc+T67TsWYV65XQpeDBYW2OJA1wu85Lmsol9c9PNyB15M8OflSb+4zufyDvzTP/5DIicnS7I6j8/lJMSGQgIX8Xt6Njpkj+7ftPWVaTtx/JAdObDf1leX7cK5z+zp4y7bsmOfFVXU2Wo4br0DQzY9u2j1jc2WnZtvXk+mistwaF0gI4UxvpqwHDj0cSAfGhhQ8BIA7NjYuIqIQwePCJiDOQrrkWIZj0fADkzQ2+7fk5x6x47tCr2gEKeYI92bQxPMjHA0ZpEYbDKPwg0I/unp61fRcPLECRXmADuAqc3NLZImw1CsLCuz/v5BSQjx36J49MMW8wfEPllYcKSDMDlhAFG4htbCSqbEu+/KlSuSekJTQNaLTydp7AB3FBp8npHRMRWE+E8i5UFeBxgJQAETB5CT+/Xo4UOBrbt275HUELajx+0RUEbarjz6xsbFVAJ0hNEBMMprUC/w2gB5hE0BXsDkgGkK+EThiFwVyW8kGlaHnJRRmEiwBcvLKiwUiui+48+JJPTatesq1glSwUQeQBG2EtJZwEAYpkeRghYVyRoBABXfO4AgAE0O4AAjPMcD+/cLjHn44L6997vfyccURinMNIp8fgdm8PizcSeRt75OAMann32mxOvXX3tN4DCyKEBWGF38LvdcQQkZeHkmdOilKOT+8N4rq2sCjSlAKfy5h0cOH5FMF6CNggCGLgE4AAZItABgKfYB6xhr3Fw+GywrihHkkhQUFJsArzDTAPIB1OOxiC1y/1dW5DlIgUny9eAQvoKNCje6ffuOmF7Hj5/QGAHEB0hB6kzxxu9iJcE9ASBm7PFcmBcpIBJWFnMHkJKxheSXggDQHTAEUBX2Q3VNnYJUBpirU9NWW9+gkALuDY0GgVyRiCOLRXabTsJ8mhir3Le9e/caDFaKJwprQGrGJgFK+JvBXjp/4bzt3LFdQMznn35ib735lv35n/9nc7s8duXKZYHSvky/GIY5efmWm5dvjzs7JRXGvw42KfYVWAEwZgEbLl6+rPkCUA0reGV5zUKRiOTGND4y3BmW7iLoyPEc5ZuI3PnsyOj5YmxQVBM6AqOQe04dHgqvWWLDkWsClLhoTOQGrbyk1EqZa0iOuT/Is9PTzJOBZD9DTDMk92kJ/BhlUue8Z7JYFisIDznAQGw+1tYFjDImYOotz09ZrtespanBCkuKzZWVbXnltVZcU2u5ZVW2Gtuwr765ZuGNNGvausMePHyoOYk9SG93rwD+kYkx6x8eUlOCBgHAZm9vtx06cNB20vhZWBDrm1Arwoh4vgDY+KbxuRgLWDFwL2DCszbQNOLZcx+rqmsExvHs10NrAtPb2u4pPGzfvv0C/nhuFJk0Ue7dbbPmzc1as0jk5TWZU4A5AGPMC5pQ77//O4GNr73+hsYxICPPls8K2IE/puMTGhUTFo9afu+3v3tPFgtnzpzVuv7xBx/Ywvyc/exn/1nrIvMZT0T2MIBR3p/1NL+gSHOf8UQADeME8G9hcU4NEGT5zFssTXjv3Kwc+Yfy2bg3rBcwHs+8elbNsms3vrGl5UXLzXZ+l/UbgBJpZ2vrccvKxt9zQnOdUTU/P6uiHIsUmno0F/DZLa+ostZjJxT6xl43MztniQRNlw2tSVuaW9RA+vDDD7UGs7eQMN/d02s7t2/T2kvDb2V51ba1tGh/A5DEroO9g8YhDRkA2YlJmKZpNjM7rfUepnZOVra13W0Ti/zosVaBdTRqyisrbX5xXusQ9wTwQb7K2OeMjzsMyNkZ2YYw1rALQRECaMr7wepn7yGEEDsCGhw0TCTZzs7Wa/C8YYfeuXXbVlaXraS0UJY3Pq9Hz5v95t9+829WX7dJAGg0HLI0fITXl83vdZltRCwtHrLaGqc5xjmD7LO8nGyLhtctEQ9ZYX6uVVWVWVVFueXmBi0aXhF46nbDME9YaWmReTN9thqKmjsz13KLay3Dm2+zCxG7euO+dTwdsOz8UptfWDZ/INtatm+zWzdviSH7zjvv2MpqyLq6esSU1n6Rny+P52vXr8uuhedAWNGBgwdlT8I4wm+Vscr1A6qyl9JgBLddmFsQwM0+sch8XFrSfGU/R4VQWl4u6T1KFJibe/fsM3eG2+7eui2JPEAVz6uhHgULIHiu9k28yFk/OdeVl5Zaf/f/w957BceVnmmaHxLIhEl47z0JgAC992SRLKNyUqnkWi31RPfsbMdu7FxtbExsbMTerpmO3ZvdmYhpK7WRVCqVU1Wpqsgqeg+QBAlHGMJ7bxJIpNt43pMJsjXdMxMbcwdAAbEIJjLP+c/5//N/7/eaHu2BAFYBg7B2+fjDD9UIwQqiv6fH7t28bcVFxVZRVqaQpNGBIZuemJA8mfvn7o0bNjU2brl52WoqrCyt2PLCouVmZVl4PWjzUzNiuqYmJVtgedUCKI6QgAOGrqw60nd8xAMBPa8VgIS9CdL5YETBSzG2Y4zpKIwzCt45gKfDzZR76Ivs0CiLdMNXM7q7f1Eu7/h3wjB1LE/+qwCiG96gDutT639UXi/FgMv5WUxBoMdGOCrbfyFlfsMHNPp+ejZFPa0FiEZl9xtSfsY19vMX/s05p+elzQYgSoiS/LE5FscmQGCoVA/OL/D/68F1sagNdYAzytrHA47CEl2PBC3iigjgNDc+oim2FglI+u7xes0XWLPk9HSxTNcjZmV1NZaQkmTTc7O2sr4myf3g6LjlFReZJyXJJudmJavPzMm13KJCe/C4VSGZhHXRxMLPeWJ0XM9fxrG+od6+9dbrduz4CVvxrdoHH3xo167flJLHwz3pW9N8qK6u1L6B5x9zq6KiTHtD1jDCUFnjmV/sk9iH06jFsov17tGjVoXQ8Txhv+JJTLKLX39j965eErufxsPO46fs8bVLW3jJpqyit056s4zA1gTfLFd66zw35Qj0dbdFJqcntTFHfkjSYmlZpTYbAKLxcUFruXPZEuPX7aWXTlhOTpYN9fXKeycUdtuSL2AZeRQMy7a6HjJvera1d/aI9UURjqE+jC3eDzCUzcjU9IwleBIV2jAyPGRJ7gQBIhSv+/YdsIxMGHVZ8jqkUGZTT5oyG6IzZ05ZKByUlxzF8qPWVm3mYF/yeRRUvA8p0EhLM7OztNEmZZUUSuSXsKQAQC9evGh9zwYsNzffKspKze1OEFMRAAp5ODLPxoYG868h848T0wIQgtfCOBPQuOyz2bl5sSIAEQAyAQnEqsrP1zkrVXZmxnp6++zEieNOArcK7HwrLCxQQe+ouuJU0JPozaYUlo3PtybQk3/j/WEuzcwCmAUEisIa5E/GAIYU8vjh4RFrqK9TYBDgGMAUIClFKOdAIUQhSxEcCMCy820wwwAKADxcrgRJ3gAWAL1g9zH+jDlgEowXhzUZsEePn6ggP3L4kEBVimOksISE3Ll3T58N85ZC+PVvvaZjBzyFwQYwdO/eHXv6tFueeAS6wHJiY/7BBx+I6fTtb78tRsPDhw8EFsKmhJFEeAoADgxnrBQAUrEDYNMO85jjxn+OYguwk/On2IfRRWIotgAktnPtCI2BNQioyGcS1AJ4gjxzcGhYrDveBxCWTXJr62ONIawrWAcwKgFaYLQBjlD4wwbOzsqyvXv2OH6VgG1uR9KKLJFiGUDkyuUrkgsjWYS5i/yxvb1DTEqCLiiyAT6HBgbkT4pdA/cXhTXG/+ByR44dURDag5Zm27tvr9hsgNQUAgDEhUXFYlp+881la6jfYSs+n3wti0pKLT7B7bAykTS64mQpALgB09TxaJ23GzeuSy6JbQFAL+MI6xVGHZsEvLyQpXOvc94AOty/vd3dClU6cPCQABpSzO/dv2s5OXkq5pXsmpgUlc8P29kzZ8Q8BmRDesr7ca/gqQqAB2gFI3hsbEJg6MLSigTr8QkuS0rx6H7ElgOrD+SJMYCUgh5JJkUlc4nGAr8DsMEcYRDj9E6wPR12aYJFLD3JY4V5OZoz6bCUU1MsLSVFADJgqAWDlghLx+JUKCJBRGHIXISdGocVQmqq7hXAUCeN2OTtG1xbsfjQihUVZFtaVqatuxIsKTvP4lIzbTkcZ+XbG2xibtFml1etoqJGnrGMDezLY8eOaP0YHBqw5octan7sP3BQTN6vv74k1t933n5HVhCkhsPGbGpqtPr6Bq0tX37xhcaB1G8KRdYC5gdBWDCeCVVB8g4j8OzZl8SUxnKDexbLhp7up7Igqa6tlXRa7PDVVcnFSbv2JqfqGgDOLSwsWW9Pj5jep0+fsqysDDWIxKqecZLlDx8+IgkxwXI0fspKS+zI0SNaY1hTxVIKh8SYpMHEdWUOTIyNyqN23969mjsA+Yzw9WtXxYSlQQELjmcQ6y7ez1y7pORkrRcEcC0uzuo8aaYVFBapOQfDSgnuz54JbOO5RWENqxGGbk9Ph4LpWLeZh3hdc82b799ToNrBQ4e1bk9PTauZA2gKwApgCPiF5QTBZYcOHbGTJ0/Lgxm1AOOHFJ4QP/wZ9+zdr+PCQqS6qtr2Aob3sD60632QimNFwWcDbnd0dopBCOOT5wXfBw7ul41LV1eHvrEQgBFNY/D40RMKp6PBw/OMJhJNKEKsllaW1ew4d+683gf2LexOWLywVQH4GFfmEl6tWCEQjgU7l2vLOsazN3b+ALcAcGfPnnWe3Y9aLTUlxfp6e+zqtSuWW5CrAJ+xsVHbv++gmh7//v/595adXygfSpoRywuwxtcsPi5siW6X+ZcWzR0XthQ8CwlMSvLYzl1NVpibY8swQMNrlu5NtOzsDAv6V2x+ZswaGhu0Rk5NjNjS/JjVbqu20vJqWw+6LM7jtYy8cotzp9n07Kp1D4zavZbH9unnX1lOfrG9/dY7Oi4an6zt1bXb1JRr6+jQsxsfTgBzmP40frFpwWrkwMEDuj48dwBruCe5D3fv2WNPOtq0VqFA4dn/0tmXzJucbIP9g7pHeZ7qubV/n1VWVymMScGOGZmSqPN8wR+ctf29X/3KaUCmp0sBsm/fHltamNf1ITBtbGhEx7a6uiK/5kgoYttrt0mh09baKssGWKCDPX02/GxADZ6czCypa9K8Xutu67TF+Xl5C2MVMw7LWt7MQVtb8ZlvflGN5My0dFtdWjH/0orFC/CLE9gZXPVb2A/T17EtYQ1ViFJ0XUQeD0CIv2jsZzEwNAbSbcjlIf6GHCDP+cJPNIoAxlDA3/MNdUDK58FENKr4jkniHaAxmtauICRHYv7PfTmAqvO5kqNHPUT1PlFGpkKWoj8XKzX6njKtiXqXxtiesc+W1+jGhzqtOoGoYnc6gKpzXMj1IxsS+JgUPsZm3UA2YyzY6O85LFGadQQ1Oe/DXGUsY+Co7AOUCxi2QMRJqw/FrAoIGaTZSNBSXNiCqCjSUsyTlmrLfp+8RNNz88SiXw8FzeVx2+LqimUU5Fl+eYn5YM5z7WnQLCxYZm62zS8v2dj0pDXs223JGRn2pKPDFleWbW5x3jKzc7T/uHHjhrW2tlpZSbmA+9379+h5RtOIZiwWIwCW/Ddg6d79+xUIR0OXcEr29CireI5VV1Vq71ZQyjPBbX09PQp2GhwYsF07d0sZRJ0DUQLmKex9b3qqngeMyfzSojU3P7TLn35ir3z7XfviN/+whZdsyip666Q3ywhsTfDNcqW3znNTjsDF3/0mwgba5Y639RDePemS8MFmys3KsK62Fvv13/8Hq67It9NnjqmwYhM6N7dkcS5M0INm7kQFfeB970lONU9SqnzDKBjZ4CNNx6eStNaUlFRLTPZabn6+mGikv4bW/ZJwksBNsY/XYkEBjI91gVIwFAGkYOllZWdqEwOQxuaN0AI2mY07GsV6hAXGRi4rN1egD4ApRUVaarqClC0UfaYAACAASURBVPAKpRNMIQmoSgHw97/4pTacSKnxr6LwhN0IkER6JMwmuslTU9NKuEduA4OFcWPz1fqoVenqbNCQysOggxlJAY7fJkAiHW3ALIBQ3nvbtloFH8EWIvSIDe6Zs2dVjBCaBMCGPBrG5sOHj8Tuw3sNsA3AlwIV9gYsW4IrKJLx88L38969uyrWAEzo/iOtVmjJkydieyHBg6lKYTY7Oy3vNcYSFiVsEcYZuShAJmwp3qe3u8daH7eJfSsGpCdRgBcgDJtF/FjxI8P7kd9ratwhcAJwgNfji4eM/luvvaokdYDbf/jFL5SmC6jIOWId8Pabb1pFZZXANiS+sK4OHNhv/Ujtu7tVUPOF9BKg7KWzZ1UoAly89+v3BRYfPHBAzC6uz7Fjx+TzB3MK5ifgCtKomtpaFYZcO5hmAJh8Riy8CVCAa0EIFWPD+HNe3DecFwAdkkeYc2yYARM4V7ETSTD3egUI8DqYW6UlxZKNMh+QOsO4AjCnlnvw8JGAFsoPAgE4FyT8FLkwcfSZycnyPAW8qqquVoElIGplVTJdgCyK7Y72NgGYAEn4NObl59qtWzeU/I135OjImEB/wJnq6hprfUxS+IwkkYwNclxYpviXXr95Q0yjfXv32MLSoiSdgP1IcwmAYX7D1KUZMTY+bl9d/FJsy5fOnrOxsRGBLsydwWf95ltd05oAGxxQmNKR84DBcfdeswoUgp8ArgGCx8cmLDEpWdcDxgZj3ti4Q39vaXlgLS3IbkM2PTtn68Gw+YN+Bcfw/oBzAkNhj+Il6nKJdQUoujQ/p/WHwBjAHIJRFIwUCctnECDXKWQjSgbWBYqEzWNmGSke215Xa1UVeE0mmTsuzpIobqMsUV7u+MXxa0EBAKxtiW63fPWeA6+meZ0QT0jIqqGUzisptqYjJyw1v9gGpmZt3h8wT3q2dT8btJt379v2ukYVaawTCzC4i4tUWE9PTcjrjfCdiYlxsR453/m5BSsvKdMY81li5s/PCUgjJI01BFAG8JL5CQuto6PTsnMc6SD3EPfu9rrtCpgAvJicmtScmpqesDt37ohxdurMWa0npMPTNAFw5fNgA/NN86Rue4OaEx9//LFSgX/0Bz/UvGWd5n0AR1nbaL5QjGIHAoj01ptvqPGBfP7ZYL/mANYrXFO+mZ8T42PW8eSx1vj6hgb9CUCHTy+/xz0OgxswlmcGzQwk9niqIst2uwEXIpq3qAU8iclG7jLMS1JGCJuKAQTYUWBHkhCfaL19nbJxCIRCWi9p1PDV0dkuqxGaG9NTM3pWsQYx9wBHR0fHtWb4AwF7/8MPFC5z4dw5WV2APhAoyHFwHjAHsY3Yf/CQniWMFcxuXgP4BoCM3ysgAXMBGwzWFRi/rPe8B+A2qgCaXnXba8WIxsYG8BsQ+dSJU5KU8lwBFEYhAqv4iy+/tOu3bun933zjdTU+mHu85+3bd7SGXXj5gvlWfHbv7l2bnMSWxWkawmLnWcK9AjBEk4gmFzYwn332uTyzeS6inqApg1T+y0tfWWKSW/6xsLbS0rIs0eO12RnHSoNryjNrdWUZ3pq5XCFLxUc0FLbp8QkxvADakxLdVlVRrhCmpYVpNXTDAZ8lJcZbRnqyZaQmW2PTDiXB52alW0aqm2g2gXpLPr+FLMHSMgssOT3PxqYW7H7LY4GiU3NLtuaPWE1Ng+3atVcsUYWEra7aK699y06dOaNm7FdffaV17tChgxo77hGe5Tz78ZHmOmI1gPen7IJCQYUs4fvMmsWzom7bdiXDP2x5oOsCYMW9wxwlcKahcYdUEdeuXhMIia8iwZUlZaX2248/EaP6+IkTmsdxkZBlpKXZxOiYDQ8Mag3ENgQLEN/iosBHQrVoMsLIB0gHqJ0YHrH56RmbGZ+yob4+EnVs34F9si+YGB4TS35melJqIY87Qew51qbVhSVbmp2XnQjy+QRWQyTxEcLl8HBet5DfeUbSMAEQZZ2WPzNSeYeGGHO1fO4HGmWDOlJ5B6iTih7J+gYFMgpMRomjsZ9veGoqUT4KLEaT48VIjX1+DAh90eMzCj7+U8WBjlfHGpWs/6cA0eg5OYDl8+PQufI+seOKhR294O3pfMI/DYhG3T+j0vnn3qD/HCAq0BZ2aBQQpSnImrDBvBVLNKS/O+MH85bnmdOQCkWl84ChbC5DhCwlxFmENPn0VCXK+4J+W4P5C+uXy08YFrZIedkWSXDZom/F/AJD4+UzGsCXOzlJYCjvUb93l80vL9vC8ooVV5bb7OK8zS8tWTAU1rxzFD+l2lfTaDtx+oQaZTdv3bFEBUnu0DoC4YK5hq0OdQB2Hngbnzl9SnORZxzjUFJequcbTau2x4+VSwA7f/v2OgU/0nC6deuOPERpPGN3BRiKNQZEgIXFZcvJyrLP3vvbLbxkU1bRWye9WUZga4Jvliu9dZ6bcgSePr4eGRgctImZOcvIzjNvRo4lJaUqqXdsZMA++PXPLCneb69dOG2L8xQebissLrepqQUDJlgPu8ybmmlpWdkCVL2pWZaTly/mF6wjilJABcAHbdLi3eZJSrbJ6Wl1c1OSEiVXpUhkswYgEwrCdgyKFQjrExYggCidWQA7WD0EsPT09ojFSugABS1yW7xDKRYzMpyQIyRn+BDduHrNPvz4E/veD36o4AA2pkjfAftgbsEKZaPI5pjUZhhhMPMeP2oVUIRnGmw5infOg2IcOWF5RaWNj09Kys2/U8BwvMjJkfwRXMJmFmYogRzffP2N/faTj+zo8ZP22quvCsiCkQnwBaOD46eoBZwDJDtEmnN2jhiU+AMC7sH8c2Q9XslBYX/gp0dBu7i8pCIV8Ij3g21DAcxrKVApaAG/OG9AzPj4OMldAVNiYDJjWVhQJDYf1wQfOYzqJyemFKRDMQ1jCkCbNPDKmloV/ki0STdH0gk46wDRafpcgo94LcAX17WkuEgs3EtffWVvvfG6CneCSTi2k6dP6ZpQXAOkADYAMrMB5VoAHnAN7ty9K8bmyy+/4khlBwdUIAEmwuQdHR+zV195Rf6aMKy4H2F5XfzqokKa/uCHPxLbDRnw22+9KdYwYMT4+Jg+mw1xbm6OigHGG9AZdhoFCixNgFTub+47wNCOzg755e7ctVPnDlOGcB8qCu5Djgl57vS0ExADIM9nLC5S5JsklzAJAau4xoBegJcwHmGncm8AiAIO9jEW09N2+tRpASGAPjBEHz16aNnZmWI7+1adECJeTzAT9xieu7CWaBCcO39BzIrxiSmBoBToMCKKC4vs0KED1j/wTCA6n8Hcwz4CxjfHB7sa1iHJ4vi+CkiMi7PJqQnNAwBHLCTweoTJRJIya4BCnFZW5V1ImM9T5Pbdjq0CElKYUBSJji+tyU4AcAbwHXAVxh/BOcwJxgYPsVt37jggWTgsvy+sMyiWAJ85DtknoKsnoCkRBqEJzOY+B3SCcc7xI7OHJRPn4ttJ8fXAJoqELT4cVKhLWnKy5WTBNCyyAhjviR7DLdXjwosU/9J1S3J75EcaCQXlV0qoE0w4T0LChrcpjZe0zFQrry618tpyK66qNU9lrfkWF6y5tc1GZ+bMnZJuKRnZ1vW010JqQi1YVmaGbautkeSa+U3COYnq5y9cMN+yz548eSwG4P17zQJJv/fu9wQUpiSn2Nz8gu5XwH82dgD0NAlg7u5obNC9e+vmLQGleIYeP37ciopLBOQCbiP55hozF7mfVcQnJJg3zWvNLQ/s9u27dvrUGcvKyFKCOrYnACCE1gFY3b5zxx49emC5eTliaQMSEfqC1y7MOuYMayfvT3MMltTBw4e1xjG3SHqHtUNzCZCMopYU6/mZWcvKyRZIR6MGVjfNF4KseI7RJGBe1VRX6hwAcrE/WFpeUNDO3OyUWPbFJeUqgF3xbtvRuMtGxybs5o2b8kmFyX3m9Fmr296k+2doqFuqBQaSe5F1jntwbHxUx8b40VDDjmJ0eETXD9IbIWp4aNMUYP4+6+tVo5BrMj83b599/rnYz4SMYauBhB7ZPOeKPzJjShAT7FiuCSAWUum//uufa91FMZCeniqPUO5R1n2Oq2lno9hgly9/rURxmiwAqgPPnDUTUJQALsb//PkLCvtpfdJm129c17HQAGS+AJYBkxCex8kDfHIvIZEH9KSRQrOF5xVjzrUCEKQJCWAO6/jdd94RCxcW7PFjR+Xx2tPbbZcuXRQDjnVqGul4SpqNjU1aR2evpSZ7bWV5ycIhPHgDFhdeN48b6TDBZ4mO1DcUtML8PEtP80oWf3D/bknmfcvz5luas7hIwMorS2x5cVZzsnFHg5WV5lhCnN8C62uWm1tgqWmZksEnpWbJy7ere9D6RyatoqrBhoYn7HdfXLS09GzLyszWniSvoNCGR8fFcj9+/JiuIc9+nls0cmliwdJmfR0cHtaa2NHZpbGk2bujqcH27t+rYCuAZdQKrFHdXU817jR4WNOWlhbVHEzPytS9wBoMo7SmslqWB8zFc+fPS22CpJ7rBEMOVUHQv2ZHDh623Kxsm5uestGBASstLNa+pOXWXXPHJei9aPriZw3ASdI9wOnk8Kik7oCczDM8QbG/CQVCtrK4oDWONQ/fVlid7J/8K8jj/WLHA/ZxDvqTBpU/IKY+95B8QwHcgs7vOonxjjeoCk91/fhFhwHK2kPYD9986aVRduiLLNLnG3knGV6szBcYmi/K5uUB+sL7x+Tsjno9Gr4UTaR/sUB4zuz8TwOiG4zQWAJ9NFRp45hi6fZR5uiLCfEOSzQK8sr+xWF1bkjnYwfEsUbl8jEg1Em1j/mIOi+MnQ8gIGu+3i9ew7PBEGU8ZV3An7oQpM87oY9Y72yk1fNLAKI4x3jizTxuS4B1n+oVc9QfCtjKmk8J81y9VWxZUlPNk55qiWkpthpcVw2wvL5q3pws82akKWR1eGzUJmZnLCM/1+p3NVlpTbXed3x6yq5cuSz1Tny8W8Gf7Pc82JwU5GkPlZTitQq84qdmrK6+zk6dPimJOzVFy8MH2guzh6ABcfjgAa1XM/NzarzTgKCRnpudY10dnfasv18qNfbJEBY+/vQzsU6nJ0atbHudvfXGG+ZOTJRNBGoM9nMf/eJvtvCSTVlFb530ZhmBrQm+Wa701nluyhFouf1JxJuWaeG4BJtbXLXZeVLZV21ictRuXrtkobV5+4PvfceqKoutr7tdUqx4d6IFQy6lLSZ4UlREtLa1WSjOZfU7mmx+flGABIAFG0w2zDAgWu7ft4qqKmvcuVtFxNPeXgGiddtqDB9TZLrZWTkqAPFfGx4a0Sa9tLRMxTssCZiV+fm58iFkT0YhCkj04EGLigQ81vCeu3e/Wb6iFISEO+zas1eFCCAJjKZnFAXFxWJkBEMBCwdDFvAHFGawuLwsFhVsRNgXBO8gf33U+lBMGFgeMDSQkJ07/7I2jICYADoUcwCFFJZILmFc4HNK1x3WDvJHQBgAL9icFK9LSwuS+rJBhYUDUEaRSxHU2LhTr3NkwmOSXALW0SXnC3YXacGwnyh86Yzz+RwPzEHYMMeOH7WigsINH1IYfRTESI+QOW/bvk1AIwU2oCjsKgKt8CuE+VFWXq60Z5hf+J9yXICDgON4O8FYejY4qHOE5dfR1WUlUQANFhIgZ3NUtltbU2MTk1NWWJCv9wyHAvasp0csJ2TSMCkBo7m+FJGA0oDQnGdRYZF8/CS1nZqSPJTxOhKVxQso7u+3ktISvcc333wj8Bb2GcxYgEHOhesPG0Ap5et+gc+cP6AfhTv3DcwwwBOkvIC1gA3YLXBdYZtSbMDEYlPO9fnRD3+g+4aClHv2s88+ld8o4DsBS0jS8U/EuxFpPZYDjHMwEBIjGjAWQBQmIxIwLBZikl+uE9fzwP79AiAAjrq6ntrVa8g2c+zY0eNW31Cn8CxktwDn6Rlp1t7epnlx+NBhJXYDbHF9GNuZ6Vm7c/ee1TfssHe++67OBck8/n988buwQLmnGEPGGdAIuwMAJ+bYlStXBZhtr90un10AINgvSLMT3PH26aefqggmCAGQ4MCBAwKOYYlduvS1vf6tN+zMS2dtZGzMLl++rGsMGND3rE9FT2lJqcYCxlPLg4cqgwnwQCIKc/nJ4ycCHfBaHUDePTxsI6Njkv0CCKz5/WpuwOzlvTPTM1QUAr7SLOHnsERIXYn5vXFdFdkhZmhIwFmG12up3kTzxMdZyL9m66urtqOh0Q7s22sRv88WpiYkLcUrDmAhXmwn2KHrAiPC/lU1hQASSFjGDxFPx/KqKtt74rClNzapoCRKZKirw0bnFqx7cMRGJmetorLWxienLC+3UAFe3K/Mu5aW+1oHkAhzTVinaFjQSALYun3nruxH8N8FKNyze6/lFxRKCs99xfGzpgwNDdipU6ckhxweHtR9d7/5vsDro0ePKY23o71D4Nbhw4dUFC8uLijtnQAt5vroOKzHTBWeuKgKrElK1vx+2NJi8XHxGmukvzCS3O543f8AkwS04VsJwMe8xooEdjvHyHq5TFMkM1PWItMzk5qXzCXS1rnmhMkE/esCTXPz87T+06yR1UpWphoS169fsbzcbDtx9Kit+9fEcl+cn1WzY/euevMkutSAWVpetcmpWQtF4AYDFrjl8YvX8ODgiL3xxltSSDDHASBYA3u6u6yktFi+q8y9hw+bxY4D6ORczl14WXNvZWXN7t1tFtgG8xkMBoC7s6NdEm+YqwBirI0CK+JcAtJoiOXk5suTmbl4+co1Pc/wbwX8xtOXdQbG/NjomP3q1+8rcGtlccZccW479/IFWZHs27fX5hfm5C/L8waQTUz5qhrds8whPIU//PBDqQ6+++67AlR7+/rEjud5zNrD+kgjhOtD2OH/+W//zHbuaLTvf/97uvcAvWF9Yl+Qk529YaXAGsxazpwF6HU8TuPVxMCCBgBqdHzUCgpIpi+3y1eu2oNHbRYMRGx0ZNwSPUla17C48PmWDDvg1DSv+X0BKGpas0iXZ2Bhh27fVm2LCzO2vDBnF86dsfS0JJubmbTqmkqbnBiWzyx+11Vl+ZaTnWKVpWVaX7ANIsQwEpdg7uQ0Gxybsi8vXbGU9DxLTs22lJQMKy+rlDKEdd236rfs3HyxcAFM8LJGkrv/wD5ZEbBH4fnIulpVXaNmEQ1MGqWjI6M2OTNpRaVFYl4CRPmWl8Wq/uSjj+VZ/uM//EPtI9j7MF5JKUk2NTura3Vg3z4b6Ou3keFRKSpoEheXFInRz3rG3mNseNimxsckYc/NzDZXOGzz09MChmBjZiR5LT87X4AhIUcEnsHs5Bh727vMFY5YUWGBEVsV8K2JOYr9EM8y/+qq7EFIj19enLfgekDMUdZ8UuYJbhIQuh7QPOTvoUBAfwKwCaBDyh31+1RifDQIyPEQ+ucB0RijMRau9B9t3qNhQk5jy/Et/SeLWYDYqNxdHtBR9qaCl/4JIHQDg9yQuv/nAVFhh7H0+RjbE4ZlDKiNskw3wpKQ2EcZovIdjf1dPqFRyfzGcTrj9CILNva7jpd1lL8aDWzCCoT7yJWAhyjfDgs0Jpn/R4AogyyZPp7GUZ9Rno0aG7MwknmS5ZHNcz5ut3lSki0+ySN/UdQk7CtIo0dCv4J/tivO0vJyLC7RrYCmteC6fEQTUhLVPAIILautscGRYfviyy+spqnRzrzysqT1/YMD9ritXX7EDU2N2pd/9fVFS0lLtYMHD2tPMTQyahXVNVqbaDodPHTIarZtU4OHJjHn3tnRqWdHfd12KYpa257IIiU3O9t2Ne20mqoqG+gftI8+/FjPJPaLNHmqaqptcGTE7jQ3WzAckYd5eWmZvfna6/K1/+t/939t4SWbsoreOunNMgJbE3yzXOmt89yUI7A41RZR+vPohHmzCiwpJcPu3m+xDz543+bnJmxP43Y7f/qYlZcVW+/Tp5KdZOcWWmZugfmDYRWNAEIzM3M2M7doO5p2SaaJzyCgXXJiouXlZFtyEuwfghXMsvMKlMB7v7nFMjPS7cD+vWKzwaCDrQfjkveEXcZWcmmJ9NsebWwBmygwkHnX19VZfl6uCgjCmcYmxlVE8rpgMKyiHOYirCHkw0jml1ZWVHDDgpqcnrKaigptjGDc9fb02clTJwXKUIQAfHm9KWI24lMHewOAZgoJXGa2koFhfeA/CcsWJiPsRYr/mISQv2MZQHGMfxFyRICehh0NAujgO1AsAMoBOgCqOlLzAicpnrTjZcDYR2IcAgQAXAKgAYwJtM3P1+cTnjCukAPS4vMEMoyPjYrJCLM05oEqT6hAUCxXQpgINxkYhLHoFcgBaAv4CasJIA5wBDAlPS1DjDs2iYRJyedu/wH5O127cUPn7fjjdYhBBDMEAPHC+QuSLj169EiMIcDmvv5+gZSEWM1NTyvtk4IZhhM+pIQCkbTOuZ05fUaMNFKmAbBPnDopRm8MKERWCxAC8wkWzcsvX9D5wxoBaAaoAGSmoAc0ZTcPuAQAD+iJ5JVjJ2UXJhuFPMAhm2auG+dLoZubmycPRK4PBR3Xi+L3d7/7XJ/H/UhYEOnkAIbYAlA0UpgCxOKZimSZ9wO0QcYMMMf7wNYFoKqorBTgA0sOABwPUZLeAZR5GMeYWowxoHBhYbFVlFdabm62dT7ttKXFBauqqrSZ2WmdN6ATgAnnwZgyTxubdurf8PDbXrfDKhVYENK1vnjxkoCH73zn22JQwb5GMgbQAYMC+S9g0zdXvpGEtbFxl+YX8wW59oH9++zI0aMCRAHOmTdfffmlZO6nTp6273//B/Iw5XO453htd2+PAGkCWGBrUNgD+OzavUfgH2w/mFd48L7361/bv/pv/kQy7t6eXpudn7PammoxR/Ew/M0HH+l3kDvjx0gBxPhyL8ACEdORpGRqbQJaAn41KACleR2pLMgCVcSL1Q7Eh2YQn1GSx30CN3/yox8o5TkvI81mxkas4/EjSUDx1ZMHKVL8AO+xbpEA4S+kY4flDQhgAwurpLzcahvrLae42FKysm15PWDvffyxrUZcduDYaZtb9Mm3rKcbNvCMQsNYH8Rcf/LQevt6BOoBWLviYFmeEkP90qVL9rT7qdXWbLe6ugax8cbGJ21tza9mCcUtFhW/ef+XtnfvAftv//Rf2d59ewRKf/jRR5orrN00nwhQA0jHegGLDtiSS4tLVlNbo7+3PnlsN27dFihbW7tdjGc1DFzx8ont7e1WA2BHfYOaJA8etoiNXl1TJQsS1pmF+UXdxzRmSEEHwMV+AzYQae542u7a1WT3m+9JTs91gt3IOvWst08AC5JqQHuaY8yv0rJSNVdYb65c/tq6utrt5LEjtr62am2PH8j+Ydu2avvuu29ZSXmZA37ExVvAt2qdnd02NDJunmSv5eQWWHtnpy0vr1rTzl1i/LFO0viampoQS7GogLV22SIWsoL8HJuZnrKR0SG7c+emju3dd39s8QlJduf2PYtzJVpqeqbW1qUln5j9yyvLsiaoIjBpaUm2FtigtLW3S4Fw8NARzWnWjmf9A/bKy69oXf23f/Z/29LMhOWVlNt/96d/aqfPnLE7t27be+//xk6fPCmW6l//zc8Udnbq1EkBwe0dT+zgwf0KCYRpDbD9+ae/ky0JdgAwPWls8F54/zEXWx60WHNzi54f+PryfM/KydJY/+xvfiZv4h98/3sK+4KpDlgGOPjnf/GXdvjgQXmI8rylMcZajU0KFgawW/F/Rj2ArzCgIcAyfqCPH7dbW/tTS0n0yucbUJw1FeDGt7psgeCq42cYdpkrEq97Gtk7ITGAreUlRVaCBU6Cy/bv3W07dzba15e+sNmZKTt79oyuHenzad5Ey81OteTEBBt81ivmf922eq1Hv/7Nb+ziN5ct4EqycHyqlZZvs7PnLujexjaE5tzExLSlZ2QLDCZ4hXuPJljTzibhTNhMAAL/9rPPBJr+i5/+1Orq6+WZ/s3ly9bQ1CAZbnZmplii7GXwZ2UM56ZnZCNBwjwgMo2owuISS8tIE+s2NcVrSe5Eu3Txaz0jaA61tz+Rf3ealwApv54/aSnJtqexyYYHBmxpbs7Skry2ODNrhfmFNjU0Yt2P2iWZx/O763G7rSwsitWfnpZq68urat7wWWBnsEZ9C8ti28s7lDEnaC7RraR6ANXVpWW9LsbaDMIKDRJyCSM/qDkh4C0KhuKBGWN8CiCNYXT8PMoQlV9lVC6/wQ4VYBcFOjck3v94Gw+YyHeUA/lcXi/A1GGliokZTZx/EVjUmvB7Ke0xZugGMOo4l24wMF9kooqVGWVmxn7ugJ7ifW74SevoomxU9q4xz1EnhClexycblxhDlNfQfIye/HPs1kmdd/4XFdpHgVP9LeofqkCihAQpoggDZA+qoCqA6Rg7VHMr7LwfSWXRY5SnaBQVCCOH16qHnD4sgNSV5DaXx2MJiYmW4E5UoBr/toZXfXDdkjNJo49IBs+fSORTMtJsdmHeln0rVratxrIK8/Ue65GQ9Q0PmifNa2nZWZaWnWOFpcWS7nd2ddrFS5dsbnHRep/1W0NTk551AKaVNTXaR7FnGR4dtQvnz1tRSbHdb2mOqpqybGlhwUpKitSQ+frKZbv85Rcag++8+3175fwFjfnszJzj99/1VLXF6ZfOqAH43ocfWWZ2hvbxL515STZfv/jlr+zW159t4SWbsoreOunNMgJbE3yzXOmt89yUIxBeG4gAvNy5/9Dc3kwrKqmyrr5e++S3n9jCzLi9dv6sleTnGrwp0kzZ5KRl59rMwpxFXC7Lzs6zUJCNk1sgIIwaZMls/qcnJyWXrCgDiJpRkMTS8oqVlFVYYlKKNvls7H0ry0rAxWetsqLSsjJzJDmDoUghNjA4JON4GIhIjinkkKvB3Dt14qRNwiYdHhYASPgMTCH89oqLSyUh5zPm5uYFMI5OjCs5HA+iKf47M12FhsDD8TGFWzGJQwAAIABJREFUY1RW1QhIgtUGm4zUdfz05mZmVKwf2H/AvCkE+XTa8OiI7dm3VyxECkYkvLBQ8Q+DdQXrDwCBwh4JNIAb4AEgAf8OsxOfRkkop6ZUWFNUIcMEsCQMBwbo9es37Oq1a0qkB7xDosP77D+w31555RV9NnJYwnQAS5EhIv+cn3cS0GHqUsgC9hH2AGjBsRGqhO8dG2ZYSoCnJCMjqeZ68B6wzwD6EhI8KlgBRRhvQMyMzGx57tFpZ6ONl9O1G9fliwlgxnkCFAIqA5ohL4ehCvDC2B4+sF8JwAC7FJVcB8BpmK5syJFLAwIxvtwLfM6333pLwAHgCKEsyOUJIKFgABzi/c+cOSNwCDAIgA/WGiAPjGEAFQBHJOgxBiyFOn5UFGwwRTkGQNgjh4/IW5agIIIsOE6AKYAlvgCFYPvg4ccX8mXeF/Cb601SMMUWcwKWFb6lAFqLi4sCVShMABhhXwK2ca9yfNz/XCOuNV8A5oD9SGH5N8YKyTHXOxwypaauB/xiRuALOzoyrDRpWLX4oJJqDID80cefyPfq9JnTSh2H4URKcl5+gQDQvmfP7JNPeM2SHT9xVGwgZNWAH1wH7gUk2KVlJbpfH7Y8sidt7QJsAVdOnz4pNhrhX+MTeAjP6D4gcfkXv/iVvfnGWyokYAsCYu87sF+hNBQvFPJcP+5/PhcGHSA2PwOEBvDicwAJ9u3eYxfOv6xzVoMAhuviopoEjn3CkN290yyPMAcEjIgFSCOA8QUopUD0B9Z0P8OMTnB7HBkgPmmwmILOawEnKMct4oCcgC71ddvs/EtnLTc9zYZ7uwXqe5MSHQuQUMA8rniLrK9Z0L9q4XW/xeNDShBFGBZVvGWkpVp6dpYlpCRbam6+NR08bBn5BXarudkCcfFWtW2HLa8GLLAeFCB69fJVsUNh4jbt2ml7Duyzh48e2KWLX+raJCd57dixEwIGWUOQy8PC3La9XsBbd3ePQn5KS8vFgMZTDbsJktIB1uvqt4lNDCD91ptvaaxp8PBsgEkIyxCQHeAYEB+mKWtOLiz3jEzZdRAuR6AOQCaAN7+HFxuhOYA8MGo7ujoE2mOpAaP3xvUblpKSZjsadsguAVkjjMmcvDwB3KRpw2A9cuSQ1l5AbL7wasSjF4YjDGUAUo718pXLAs8bdtRHbTu4dhHzLc3b2PCgrfmW7UnrQwHSP/2jn9ruvU1w38zCQTXfzJVglpBsi3NL1t03gHWi5u2qP2Tb6xoERAJS0FS6eeOaJblddvLYYVv3L9uDB/fUsGtqbLA1/4rAWtap9Iwc868hp58yT1K6lZVVmSvOo+Ty5FSvZWQ7lhc8bwD9nzxp19rIegZGgQqBtQTVQFZWjvxJmQ+w3PH2xC/44YNW3avI9Rkn7vOdTY0aq5u3bpnbk6B50tb+WM8QngMwrVkfHj54pDA6AL7PPv1Mc+7td75t6ekZClhiTaLp0dx8367fuGFvvv6GnTpzWvMGcIvmFF7eJUXFAl55DtFs4XdRcMDYh4F18+YNe/jokX4/LT1N6zHNGVjmC/Nz5vbEq0EFMI9Vxs7GnZabk29Xrlyz++xPYFdbSEnyc4tztuZbMm9mtqAlADhAPH4fD0+YfgnxcZaakiQZff32bdbQUGcDg8/kuwtLtr291eq3b7e9e3baoQP7zYJ+a7l7yxq4n+oa7M69ZhsZm7Tqul3WNzhq3f1DVlBcLI9xGow853+LlHZ4TF68PEPwDqXZBcA1OzOr60pTFBAsxjZrvnffng30qxnQ0d1p1bVVVl+7XYxoZPQ0hvAcBpQhcAxLAxqXeIZevXHd9uzdY2+//baeIUvzizY/M6/GHNcVVUUwHLDF2TnJ4rEUetbTbekpKVZWXGydD1ttqLtP40WjISc10yafDcsDsZgQRd+KwpB8S8tmwbAlRBzme25OtiW6E803v2Ari8vyLoUFyr9ZCJATX9CI5Of+lRW9hkYv583xy56E75gPZZQxyutpIEURN0cyH5XPO3J6x+okAiMx5h/6IvgZA0QdxG7j/xUIRDCey0kjj/mJ6udRMJYXO2Cok7Su0KJoQnsMoHRe/zym/f8XIOqsLM7nbDBDnwOXCmaS7D0GzD5niDoAKaBolOkaDX0SIPqC16mDjUbL9SgjleFyQFQHHnUk8iTLvwCI4h8aBUQ1Rox11JdVf48el0BcrjXPMAcnFjuU6+mkzkcsjLw+wSVPa7T4sKj1PA2HtCfC0z8u2W0ugsWSk209HLTp+RnLKSqw9NwsGxoYsuSMNCuvq7X4pERb9q9JKj85P2vZxUVW3VBv84sL1t7VYdkF+TYxNWlXb9zQe9Vs225+gkYzsqwOsgGBcikp1vvsmbzyySx42PrQOjs7xMLf1dhor7583vILCywxOVlN/KX5BTU7OfzlxRXlC7BHooGHXROM0Om5GavZvk374U+//MJ2N+1SQ/rx4yf23s//wxZesimr6K2T3iwjsDXBN8uV3jrPTTkCYd+zyCRhD1Nz5kpMNV8gYuvhsK36luxB812rKC6w7ciil5YtKTHFllZ8Nr+4aKMzUxaMhOQpmJaCND5B/oBeb7oVl5Zqg8yGeGpyXBJSgBwKqHv3W2wtEFQhlJdXIHkqEjuKeiTeSUkp6u7KezRiKuSR38OQgYHmBAqlCIxDIpydkWUzU1MCTejmyv/IItqM5RcUybeTAB1YHYAwpJ5TTOItSfE0Pj5iedkEOLijsnUH1AMoY2dE91feZ/39Spb1eJLsj//4TwSodD99av2Dg2KaIiWEAQOYCMADg5DiGTYkNgPIfgHN3nnnO2IkAmjCGmRjm5eXowAdCqkPPvxQhcOhgwetuZmOdsB27totkAeAAiYiTD6AQ4BSvPX4N9i0sDIBrcQITEnWeVIES7Llep64DbsFNg4ySWSU3d1dApK2bd+uUBNYQWx4kWOXV1aIWTcyPCLQjMIZoIJUdBKBq2u2CVRDos3n4qX653/1V2KKsvEGdIXViTyctHYM7Q8ePCRrgs+/+MKS3G47cnC/nTzpFNKc8+jomO4XwpIABGGj4vUJUElxCSgCeIi0E9CTYwZc53y5BwBdkZXeun1bLN7DRw4LvOMaVlRUap5TxFNkAjwAUnKP5OflK9CDe8XxeusQ+AkwANMW8BUQE9sCmKYAGACk3Ltsnhljrjmg99z8rKWlea2+rl4sSY4H5idjx7XjuACWCCABoOfeIHWa9yHBF3Caf4dZQzAHFwQglfMAGOUcBdz29csTlWu/bVuNZedma9wfPWzRHIGRDPMMRjKfATjMPICJDWt6Zmbe2jufqpiHCQwDnEAg7l+KfEAWwJPS0lKF2vh8y2JzE1ZDk6G7q8dWV/2a+ySDA6qsrCwJRCJoB0bdUcZ/csZSvWkau2vXropZxXtQvBMGQuAPYBvFG/c/16C55aEAAoA3xpb5BbOX4p/QJcYAH2HSsLlfAB+QiCOVJvgFtjBeoYAzKUkp5ol3O+zxkAN0wg9a8i058vio1xxFHd8Um7GiGC88CiVANHcCMs+g+ZYWrbK81P7oD35sO7bXSjIaCQZtanLMFmenLT4cljw1IRK01cVFC62vGaL4wNqKJXncTkJ0UaFV7Gi0bbv3WkpljU0ODVhre7t5s3KttKLGVtcCduP6TRseHlGQU2lJmYrLB60PbHZxVkB9++NWC6757dCBwwLBmAf4VDY0NgkwKSoqtdptddbfP2gpqakat88//0JelPX12+XdDNDK2gxD/9NPP5O32rlz53RPwMrES7a8rFxrD3MMuTTzjvsoKzvHttXVyfLiZz/7Wzt+7Lj8QZl7vKaivMwGBvutuKhQIDIeoCrBw0G7f++eXbt+w3bv2id2IbYq+BDj10whjXyZQpUG2K49uwQ2sq4BrsFcvnXrlppNMGGbmnZpHaAZwFxYWV60stJisepzc7JsdnrC1ldXLDUl2e7dviH26NtvvWFeb4LFuUKkXAkMMJfHzOO1lbkFa+votmmaEushS0nNVOASfr4CtpKTLSEhzhZmJ6xhe43VNzXpHvLNjZpvZVHs7zhPki3NTNn8wqJ1dfbYV19+bXX1u+3I0bO0F21oeNS6erptbmleEnNAaBpQMHkZW9Y4GIEEj7EO7tzZpPHDGoFnHL6weNyxdl+/dkNNs71799jLL7+s+ct6B8jMf5eVlWi95nk3Pj6q6wSATKNPcvRgUOvutevXdU8Q6Lf3wH7raGuzsfEJh5m+vq5GKc+bP/6TP9H78Qz89LefyWaBY/vuO9/RmgaoyVw8fPSIgFvAdgLjaLi8851vqzH19deX7cCBQ/atN1/XNSbkanRkyK5fu2a3bt7WfMUyZmnZZ9du3Nblwd4mGF43n99nnmS3IzuOi9MYKKSRBlEwKHUIrEaUKYcO7LPszAwFvcGk5/q1tNyTDQ+BVdgOAIZ6CRdcXbWM1DQ7fOio7AIePem0vJIKK66otPsPW+3azZvWUF9n9fXbbHFh3lpb22x8nMCjObFLf/zjHyvEkAYBzHZYbAAzb731lhUWFWndaWtr0zNo166ddvXGNbtz/67Y02+/8aaaRagFlhYWxfoEUL57947mclVVtcLtOro6NbdiwGlhfpGNjY4qZb6qusKOHDlsPZ1d1t3RZYnuBFkS5GVmWkaK16rLys2/5FM4VUl+oa1OL1nvkw6LC4bVaKMRCxN0anzcZscmLbS2rn1JVnqGQL2VOdYy2PIRMVBdhNEpSNDx4qTphDc7DSX2NjxzuHdhCrKXIa0cVh4NPf4togCfsJMsH01KchLmHXiPtVn+zw7cusHY3AhMEiMyFgD0HBCNbeYBQ2FcOonpDrip94zK9NnHSUIeTYSHEbmx7tMG4/xisvrnuOhGrRBjYgqO/T2v0hhEK3zw91LmN5LsN0KVooF8up8dQNRhiLq0t455hDoepy8EM0W9Q3+/eIkd1warNMowxa8ZS474qHzcibKn2eeM74ZkXoCyM+46HgBYmogA3AJE8USO6FoGQhGFJ0GQoJkISAp4zTM8AbUGzQC8Zi1igTgzvwUtxL/j753ktkhCnKVkpVtymhPGuh4KWXxyooKLQp54S0xPs6GxERsYGTJPqte279qltPer16+bPxK2wtIyye8jrng1AtMzs2xmbk4BcRA0IADk5OZYZk62bC4IPIXgQaOkgD1lbY1sIhbn59UczM/Nk5fo7Ru31VzjfJl3qJq+vHTJMnKy7cDB/bajqdHGx6bs9t372nN1ttzcwks2ZRW9ddKbZQS2JvhmudJb57kpR2B5pjOCzORxR5flFZVaxOVROmR8QpzduPaNJbvddvbUWcvwZliSJ1nBSZP4eS7MaOOTnZFpbleCrfsDlpqeIckz8sxbt28onRkmFwAm/j0UoUjlKYIBPvftPyhfvfnFeQEo2nyETexN2G9IqgGsKKLwBOSLzTWbHGTJFFA3rl2TXB4fNGeTFlaSPcBZZXWVra2TlJ5h5eWV2gjCImODTVo9IBdJqSWFhWIyUlDhhUcnG8BuYXFJf0cqTuEPY6+jrcPqdzQKCONYkO8gpwYIAxSloOArEFgXgEWRSzFDEcafgLuACk6Cu5Nez6YUHz3OHxAJUPMnP/mJAGW8AJHwAzwjM0S+CosDMBRpKxtngD2YSIBlAIIcJ9/46sHapGAEYMNTEfB5dm5GTEvYuEsrS/Ku45gAQThOzoXQCLxgkR/29fbZim9VMmaKB4BZ2J5cK0I/AKDoylMM0aWHOYO/JYX0hXMvCfhFzs9rAa4ZFwJh8BIsys8XG5dzBkgEKEQ+ybWAQchxc135PSWBEgTlipcxPtcPkG7nrl0qIH/9/q/lEwvzCSkx3nditx09KuanfMEipuNlrPjmi7HiPQEQKYYobAE+AY6LiovF4mWMuHcAbQkoQjoPKEJIFmw5xrJuR71CmXSdw0F5DQLcrPl8dv78eYF2gJuAhLA1OT4AQo6fY6NQ5j5gvAhZ4VoB/nLssBSRno6PTcpjE9kuEm2OhxAp7gtkoDCoOXdnruBdl617Dtk6UvKXzp0XkIl8nuIhHHZZUUmJAAqK+OWVJc0FxhyAEWYv1wYQF9ZoJM4pnJHDw+CmWvD7g/pchhcApqam1gqLCqz14QNrvn9fgDEelgA4MEXxfgUsqaqqsfHJMavfUa/jhVmIVQSfBSMNUIN5AksQUAepK3MXkJd7Ib+gQIxVZMcUUgX5+Wo+APAB+OFX29nZJaAOT2HYcxQu3FtJSYm61wFTZSGx7lfQihMkEW/xSUkKDAqurKg4T8KKgyIuzoylKNnjtkho3Y4dOWTvvvNtCwf89vjhAyU6A5ZOjo1YqifRctLTLDnRbf6lJXOFggIQElwRgaLl1TV28NQZy95Wp0CmW/fv2+P2LisoKbeaukaN65dffWkPmx/oPtm7d68YbmYhm5yCtbhqh/btt8K8Qq2ZgNt3792zjPQMKy6rsL/7+78zjyfZXnnlW9bb90zsQoAA7Auw2Pjst5/Z6298S6nfsEoB0vAf/eijj2337l22Z+9eAWUp3hQrKi6UX+7Vq9f0WkBPmEGz8wuOF3AkbE+7nup+ISCJ++fmjRsWjoQEqBN4w1riTcE/Mxhlja1bW1uHfEePHDmmhhdKAuS7ick0Fea0FgPE4hc5D1MoO9sBldrbde9XVlRbdlauPg9QLCnRI3AdcB/f5+Rkj54VvU87LCszzeLCIWt78kgBOLt27jALr1qCKyimdrwnxSye0K14NUx6+5kPfut71m/9gyNKF8dugYYZ4P3q6rL5FqcUynNw3x7LzEwz38q8Bfw+i4sLi5nEGhGfnGnL0zP24UefmCue595xGxoas6XlNQvDpILFWFxs/c+eaV4zD571Ddj+AwdsYGjYvrp4yQqLSnSddJ6eRAWRsW4SOsg1XfWt2a1bt7Xm/sGPfqB1muYhwNPVa9ctGPTbmbOnxcS8eu2KwDSk0DRsMtPTFeTEmgcQizXJj3/yY/vuu99T4+fevXt6lsiXd21NoDuNLuY0z2LSzyfHJ+QV3vOsT+sNawRrGPJwGlfMaeZ/wL9md+7ctls3b9ry8pLFuRLs8LFjSl2Pj4uTbcKjh4/sL/7ib+zU8ZPyHb57v9k++fQzPR8AdGBqRWCkabaGzBWPZ7BLzyNhOGJ5OUEwfDU17rDCgjyF2dXX18krcGZyQlYIAyOD9tqrr4ndPTs+puZFdUWlbD16e/utoLjUCkvLrW9g2GZ4LuZk246mHZIa37xx3SwSb+PjU/YPv/iVgMjvffe7YnDOzs7JwqW19bEARUBiHa2Awng9ywH3Gb+7LfcV/PWHP/qRniM0CnqedltleYWagk8eP5byhMbimbNn9dy//M1l2clgO/C49bEsEPALR0UDaAYYPDc1ZeH1dZscGbPJ4WHL5n4pr7TIetCGevssJcFtOalZlu5OMU9cvC3MzUuGzfgQiuRfWhGYG3XU1V7Nv+KzFTziA0En/IiwnXW/E5gUWJdHL0xXjoMHAusH6yx7D/wkSQqXxBoJPX6iIQKXHDanlPMCKp/7fcYA0RgYGkVGBcYJcNyQhDsgXZTUuLGXV4CQK94JfIqCmxuAaDii50Fsj+QAoQ5TM8a2BAyV3ymf9V8REN0AXaP2ADCaY4FOMUDU8TR1ANEYGzQGiMbOm9/Tvub3vmLHqtcDZL4IiCYkSBGBj6jjleqMOQBojBErMDQKUKvpwGv5hiVK01ASe0jEQYGiAkR5MgE2R8FnxhswMQ6WrtuR0q9b2FaDfiXP+4NrZu54S8vJsqCFzeVJsBX2TyvLlp6TLaaoJy3VJhfmbHF1xfoG+xXMVFW/XSn0N2/fsuGJcavftdOqtm1XkNv9lhYrrSy3k2fOWFyCkyVAw5km8sDwkGx/WGMA8yFSYNdBU4gv1gb2flhUsTbh8YttD3ZPf/Hnf2m/+fBDMfLLKsosB9Z5fYO8ez/65Ley5xl91rGFl2zKKnrrpDfLCGxN8M1ypbfOc1OOwP/xv/2bSDnp5j6filukJ+mZmSpe6PSThpwQ79ZmlrCB5WWfjYyPmm8Nb6l0dY/HRpC0JtvuPXsE1E3NzFrbkycKQCBgRenmnkTJ0wDFKKD4PU9SkoXCEUmGKQIptpDBw0B62tklmeDRI0cFAMEShPkDeIUsFKlLV3uHdba3iQVCcUghjSycog7ALjklWQWD0sN9PnMnevQZFHOcL+wEUqCHBp+paIeZCpggolB8gqScsKRcrgRr6+jQ77C5hxEHiwcGpdebZv19zxQoANCysrpimdmZYkdQiANWibkSJMmarnmCxg3wiRTkqupKc7njrfXRI3mN4tXZUE+ifbU2nrwuyeORVyoAG1YBbFbzc/O1eQekgy2i9Ofx8Q3JN55riclJCk2BKbStdpvYcniqAi4AarJbpcgEeIZBBxhCyA8bWLxCt9fVmzvBI/krcljARQBfADdHRr0s5tDcwpwtLMw54Kw3VZtEFa5ra/K94+ecMzJduvOk58KcdVLDa5QE3fbksYBlrsH+/XuVbg5Das+evWItZGRnW1p6hk1PkTg/LrYlTFYYZBjnU3iJVRVlfJISyr0Cy+bEieMqSLnHYKpyjMhCARrHR4ctPz9P14fxI5AE7z3YlxSyRw4fFnD5uy++0H1DMYsMGC+99TW/fX3pkgouZKFidJUUy8OVUvzBo4eaQ9zrMI4BnQF2AXmpQQBSARHw0cXmAbsHmMMAE4w7G3wAoYOHYammi9XpeFoB1i/attpaFZ7cEzQcOCckx1wj2EhJSR7b2dik6w6ARHGHrBIgk/mhoKT0DAF+3Jtj4+NaA/HoBVRiDPgCFAHQWl31CQQD7OC+4YsgHRiYgKZYNwB+wpyFUerYCEQEhgCyc09jJYF9BOw0WJzIgCsqK8Q+Y3ywOiDt/suvLtrLF85r/sGABUh++cIFGxoeEsADgHL06BEBNQBhAKSA0TAhCXuChQzYB9Dz85//nX39zVWBtkgouS8JE+PY5lcWLUAYmccj8Bm/O7ME+RWqwRIMCNCM2tBZckqi+f0+yeZ3NjbY+fNnLY3U3NUVCwdCYsNnpaebF1A5EFQSvTs+zgZ7e2xlflagS9jvl/deXmGh1e3ZYzkEurgTbHktYF9fuWqXrly3xl17rbKyRjYffDaFXFpqig3191pOVobkwIB/BXn5toqv3yqg/T170t5hjU17bHxiSt5oJaUVhsocr18k9bfv3NY6A2BMwJU/sG6ff/ml3bx61f77f/0/2OnTZ6yt7Yl8IfFdBISj+cM3vrpdXZ1248ZNhcPAeqNBAfsdKw1sLrg3ADAB66mYmU9IobFYmJud19xg7nM/AHwhHWat2Llzl5ocAoui6yz319OnnVZWXqb7huAKwG6eNUiJuYdLSstl20LwEw2kl1/GPmTZ0lK98oscHhpSg+TWzWsWj4Tam2RTkyN29Nhx215bZTlZqRbyLztes2kEiiWYAeIEQ5K0T8/Mi/3scidaVlauff3NN/LxfPmV1yw7I92mJgYsLrRs3mSX5edmWU5mmll4zUIBn4WDfs17Qgfx516YnLWnPX3W2dVrH3/8W6vfsddOnDtvAaS9CYnW/bTX/NwzhaU20D9kVdW1VlZepeYJY4tvK7YhH//2t2qAYUeTmZNjCwvLNjExZaNj41rH3v0u/r879MzjegCUAqwfPoQX606pLUgfJ8AN0JXAJtYZngPP+p/Z+++/r+culgLd3d2aj4AGsEBPnTwloBN2LsAw7ErsXgDwYKGyhqytB/QchnVMCjSg7tj4mDU1NFhNeZldvXzJPnjvl1ZcWGhvf+cdO3T0qHU97dK6kJTotTt3WuzDDz+3199801577TW7fOUb++V7v7Ks7AyBO/jlki6/vha2peV5C4RWLN5NUAx2Dm7tN2IsXgA9mPqvf+tVy83KshvXr5vXm6Q9AyAuDMrs7Aytx3h1EmqE2uL8+QtqQk5NTlsCHsljY/b4SbuYzLB5eRYj68dSoaCoWP6hrEE862Cxsxfh3oOljuUAY4Z3OX7FACmwoLE7mZictFt37tjCypLW808/+liMWpqTCllUojsNsQSNL40f1B0A8jxLmE+8DtAaCf7J4ye0Bk1PTlgyYVmZWTY5Ompjz/qtrrLaSvKLbGF80kIoLMJmi+OzlpKQZBWl5ba2vGJzE9MKRoKdyxwGShMI7/aIbY2n5/qKz1YXly2i9S5OoCbPMScwyfELDQTZ8wCQYlMSEEOQdZYwGsAwng1iiRJoaTSiotL4mIelQ8rXa2CbOuhn1BcztlNXfzPKhXwhBOkfF60O4uiKxIn5qq8oO5TXsTax/0AHHkELHv2gmP9pxKFDPkdD5Tsqa2fQYHNF8LB1GJ0vhjA5R/XC10aoUYyB6gQtEWwlLmj03yWRF8jJe0JcB7x07isxUF9gkOq/AToVRhV9jyhIzO8LyASMVFPcJVBT7FDmULwjgeez1VrYAKWjHq5ivPIaJ01eAUwkaMW7tLeRrQxguBi/TkhW7NvxZnV8ABxwVDRTi8TTUqSdF7GQJPZmYXe8edK98ivG+sMfDFgwziw1O8syCvMtt7TYeof6bWRiwhK8KfIVzSjIlUc2jHMf+/E1v+0+fMDcyYl2r6XFyqor7d0f/cgKy8vs+s0bOo7svFx70t6m5xSgJnYW7OMG+p6p0QfYj/0RSif2Ptyz7LNgZb/66mtab2lK3Llzz3wrq7Kjady5U/XR7z7/XKqVp12tW3jJpqyit056s4zA1gTfLFd66zw35Qj8/O//3wjef960NG1+YCkCisGIJByC9HCKw7Iy5Fvp8igEHCUdOD+vwJaXFgXaUQTDUhL4uOq3eSXZTquQozCDGVFRVmYT42MC9NiUwRxFzsnGl7RnNiCAhwA1sIBiXXEYZ4AeMPhIWyVdlzRkfK/yc3NtR0ODrSw7QAybFMAMwCYAFthvvP7Djz5QoUR7QF0pAAAgAElEQVThXVdXr8IPP6Gi/FyrraqwY8eOW932bZadk2/xCV5tEinMKTrYcM3Mz4sZQ2J8fj7s0HWLT3Bbujfdmu+1qNsM2LQeXLeUVK9lZ2eKaccxcFyALZwzzDeYj9gDUCQCni75SJZdtbhInIJG8O4ENEOaSMjC/OysNmCEsbQ+eqB0TZiLADu8L6+DKYcsaGx0RMeJDJ8Cl7Gm2IWphK/l1My02KGwdpDm4U+1s2m3PFHZVAM2LC4tC5yTpN8Vb998c8WaWx6IGYkEkiKfwqz18WMlLGNOT9HHebIZpviDxQLIxM85TjahgF9ffvmVAlNgUcLoe/ed78h3kOuJ5DUpOVHFBq8FZKup2WYT45PyngXkKygoUqKywOjUVAUfAQQyDtxDMNQAbAE/ue8cJmG+XoOvLYU9xwMoT50DGJCTkyWAiOINVhpgHswkBW9NTolJxX0JSHT16hX5FZ44QeHpknwQ+TNMxt7+PjGbG3c26diwUqCgg8lDkYgcHrsDQM/K8nIrKS4RS4gCiGIgLSNDsmXkx4SCEWhDQfG4vU3MMQppt4emwIysJI4fPy4ZMmnwyNTx5OMeR0oOuAv7CBARMJF/Yw7F/HApKCh4AA4z0jMldV9cXLL+fsdnFSny8MiwPAYBe2H35RHgo7CnUUtNTXOA3TiXpJrc2/v2Ogw65sbly9/YBx9+ZGfPnBGblhAfwKxXXnnVmSfr60oMB1gB6AIc5xoBsFO0EJ7U3z8g1hXFBuE9J48f17ndvntXYwTzFysCsY3WAwJZe3r67OnTPtu/f5/t2rNH86z5wUOBvDDc8B/lHs3MTIcIavNLS7bmXxNDkPsfP+RwgMaFS/eOh2KSkj3o+P56EhN0n3HNzpw8Zt/7wXctNZ1mwrCA++mJSSsqKFSQ3K/+4ZdWmJNjP/zB98zr8Ygh6ltetLnpKVvmXvSv2tK638pqasybla3wmIePn9ijtk6rqa23hsadYqAH19fNm5wkhuP4yKA9bXtsRw4dUIAV82FpZdW+/OoLXa+JyTkFApVVVglQLS2rULAELHcYuV9fImCoS/OF77e+/W1LSkmx3/zGWR8BrWlEYZfAPfS7L34nYPrkyRMCPgHnAOqRZu/auUtjQRMC4JoGAgxhwFOAZ1g4+/bvdaSzoLKRiNi83MsEjHHdYP+3d3aoYUHzinsPBjDXAvB/bHxUXqnMm/1796lRwxym2cXzhbCpzMwcKywoUoOCBhTzFe/agWd9Ssh+6603tA42N98TO3RmZkJMUzw2K8uKLDvTKynl8opPfpaEHo2MjNno2ITFuxMtPt5tnsQUxyt5bl7y6KLiUklNW+5esR3byuzxo05bnp+0H/7gFQv4F2xtBbZdQIzhpMRki49PtASPV+FKKIxRSviDZgPD4/ak66kle1MtEkHaixw20e7ebbGZuQV79bU3ZS0DSykpJVkNpq8vX1ZQEmssAYiNO3baS2df0vrywccfWnp6qnwuE91uzQ/AZ+YSc6eufruUFYvzC7J3wR4B0Jt1GlUFjTTYigAXzEX+g3Hmm/mKzy9rHM0VUuj9q+tqUD540Kz90/GTx9U8hKl/7vwFK8P+Zj1gd+7csaDfbwd2N9n0+Ij1P+2wlaUFsY+r67bbvoMHdY8MDo5aSwtJ9OMaJ0CbBA9em+0WCvn1/AyF4izgj7fCgmJbXVuyvmed5nInmDctXc8c5jfPboLk2GNg+fL2G29YeprX7ty+pecDoOHunTutII/AxAFruX9fjT9Y+HzG4cNHrKGh0WHqA9T4A2rGPevrF9jLPQ74+wUS2qxsO3T4sBpINBpZ35lDrN+stwDS7GmYbwCXjCuBbFwXkrXvNjfr2fS9d96x1FSvEuTZXwHOEsgEKJqVlaHwOLyoURJwv/JsptF14uQJ2Yk8ftRqE6OjAnkB/4phAfOM7Ou1kZ5nVlFQbHsammx6cMQSAYmS02ysd8iCS2uWlZGh78QomzLgW7fQGtJ4WLesh07ADwCQGw/d9ZCtrayJgYqJtQBRwFDAUUAtwur07QQpsX5KNh3NSQIQxR85EIEtGBBDXnL2qMenXEpg+WLz8o8A0aiYPiaBjwKiG5v3KID33OvzPwZEY4nzgIkJCU5AkdMUfA6IOqalUZaxFPyOpn8D6NSbOIBoPBza32Np/pcAogpWovke+ecBUTHXJemPeoD+ZwBRhTZFJfdspMSQ5fflJRq1BxAwGmV7Ch+OWRE4rFCd2oafKnL5GBgab0wch8gbFht0AxANRYOy8B+V5UE0KIv/coQ5G+n0AKKOJ6xZwGW2biELhAHHQwJKYYUiwyCAKeCK2MzygvmCAVuPM1sNBswfClhieqoS6WEeL/tWlRUwMT1ty/5VS83NsgPHjlh6dqYVVVTY4uKyPeloU0OZ5ivPjytXr2g/y9weHR6xt95+W80imKFAuDRxb96+aV2dXdawY4e9+sqraiRf/OqSxpe9AQ0TlAitj1oVSvcn//KnW3jJpqyit056s4zA1gTfLFd66zw35Qj873/2v0YAPerrkYHFqQClIMAPkg3Ug4cPJR2HYYSXIqxGOv2TkwQTLNnE2LgCagBW8CSk2OX1q/41+e4QREOB21BXp80tGw5S3WGusEmjoAfk4TX37t0VC68Gb0ESmiMRATlsWJHHUlBzbK2tjxR6c+bUKTt+9IjCHABzAf4AWoaGhmx+YV4FOn9STAPUUmDDpmQzCLDDlqy8tES+WoTOOKEHqeZJyozeCyG713zX2js6zefz2/DomDzbYCoC/gEMlxaVWqZSZgP29GmXgiQaGxsEGJQUF8mMHaAPn73UFIKkBgXEUfij75udm7bHbY8VOgLb5ssvLtqjR4/t/LnzAqEZG5itSDhhnIRCAfmKEcLDmLERx5+L4g/AOS4SsonxEVtYmBVICmuDAIuK8lIVhxSKAKgPH7bYjVs3rbikwqqqttnc7ILOrbamVufQ0dElRiy+mhRnjDtFIQwDvAphYwJ2Hzt2RGwsCj3AEO6T7dtqxdyk4BM4mpwi/82LFy+KJQqrsamxybKyMpVkDXjFdYONROEH2IGRPZJPlFtIfSWJJpF+bkGeiseOHtP1BFilFiEwBsCroLDACa4KcD2eygcOliRjS3GAuT8APonLFLQUjPv27tH9wyaXe4f3PHLkiObDFCFHHo/AG0A4JL0wrAAPYTjl5eQKzOYLUA5AwUs6L16d3U8FhsJmddK05wWcwVwFkCgrKbG6hjqrrChXKjP3FPf/ndu37cmTNjv30nnLzM4Ws0H3LaFR4xOWl5svpi8gFB6bXEuYthTpAFQ0J2Buwk6trKrUvQZ7g/fnHPkM2H6wpxgPUsnxowRgZF5ScHPu+K0yD2kw4LeLTB5fvJgclnEmEZuinGMB1ALYhE2B7HNkdFTgM0AbMlqKfdYJgFk87/DypIAmAIxriLwUcIZ15oMPPxAz9Nz5c2K7AXBz7wLC1tbWyGuR4ygqLNY5IAH/1Xvv2erKugUDTuotXqx8fndPrxiogLWsCWKCBhHvhS2ITFBsFoocj4pBgDXGi+NEiguvBUCN+xZWZhJeg2GA7hz7oz/6Qx0zLF3Ge3x0TIzGnu6nNjwwZOfOnrXkRI9CTcLrazYxNqp5Cnt8cmJc4RF4r42OjwsUK6uqtdV1pPKXNP+bdu7U2kJiNtYNn3zwnl375qJ9++237aWXzssH8ZNPPrIHjx7ZoUNHzJ2YbLdu37PF5RVb8q1aQX6xJPNYDRD8wJyCWQlIwUKUlOK1LFiGi4sCZWCx8c0FAbSBwdXe3qZ7Cy9a7mcsD5hfSAwB0VhPWMt5DSxVfHJhlzEW+w/sFWOO5wbSetZzGjE0W3gP1hBATBi/rNGjoyNi39NI4jiGR4eto6NN84/rTYOKtQTQnCZEc/MDBWZUV1Tp/oDFzusCsO/GSWu/Z7W1Vfbqq6+IRd3b021Pn3bo2AlzGxnsMXcC8udrSv7+H/+n/9l27tpjrY/brKen1zKycqyissbCEZe1Pmmz1NR0cyck2vLqipjk48N9Fl5bsGtXbllifMR++pM3LS7it7npEQv4lwROIWdO9qaZN42k9BRLTkq3ZG+GheMSzNxJFozE2/Lqmq2vEz7jfC8s+mxlBeA3zT777HcKPnv9jTdsenbGrl6/qjWFZ9bXl6/Y4Mi4vfX6GxqzW7dumtebrJT5mDrhwYOH9uDhAwXPYXeAbP71b33LGmgkrizbxPioxh6faN6DhHSeLaneVK3pJDqjWuA+5Oe8lutOUwhPWgBy5gB7B/YCNHbmFhbF3kN9wn0NoJ+TkaagRhLd66oqbG52yv72539ll775wn78039pTTt3WTDssoysQhsZmbSf/c0/WGFJqaWmp9kv3vul5PGAELBpXZZoleXVlpAYby2tzbrXaEzRrONepMmB8gJbFp6BAG0wYmkAoraAiY6/7ez0pHlTkqyyqsImxiZkFwHwzzrB+DQ2NgkoY62rrKqy3p5esbZ37GjUZxD0NDE1LTogzUSsTeQhPTerhhfPNRoLNJL5OYFm7JuwH6ksQ9p7WqFX95thZDfZ6VOn1Sxob2u3SCgkf+tbN27Z4uK8GiAHDx3UHLp+7boYw6wP+F7TOG2sb7DIekCs9smxcQX6FeUXYLxqo339FlhasYaqGktzJ1mqO9E84ThbGJ02VyAsD1Nk5Wvzy+YKxwn05O+wWHkWCEAjPDPCv7nV8KAZiAXCP2KHhhyW6HrQ8SUO4PkqJqgDemEHCkNUICm/H1q3YMTxrH4u134efCTWIQF3jq2ow9aMMT1h8EcZnf/U5t3x4XTAPtZ1Ndij0ndJyON45hO6FHP5dN5eH/R7gCgWCXw7XxGLE5IJmOkwRH//678YEMUwRICow6jkmF5kiG54nEZBTpqw3N8bjFIBqg5IHAtQigGiNBMcQNXxIBX7VODoc4aoczaO1UD05J+DoRxPzGMVqTxpZvGKF9xghUoiH/smXCkGjMYsDQhachxm9XvRYXXUF/wMPwaPy1ZWfeZfW7f4RDxF42014Lew22WWlGjhBJcV1VZbIC4iwDPCMcBUdcVZJySKcMgycnNtYWlB1jYk10/MTJk7xWtHT5/U33kmEeKXX1gopQiBqOPjEwrgpKGAaoEmNmsjfsdYZRE4SAOR5wnPLl7/9aXLap4TtqQAyKilDHucv/yLf7eFl2zKKnrrpDfLCGxN8M1ypbfOc1OOwL/5X/51BAAC2TBMCjZABFQACgHeZGRmWW5+oYr9jo52MUeRxrO5BxwB8MQz8vChw7ajsdEJ9ugfkBQzOzdX70eRwl6SlPaenm7LykgX2w/WYklJmc3NLwjg4f3Y+ZIqTCFAwQETDRAVwE+bLW204qwfJlJ+ge3du9vSvF7HgzLRY644t/X2ddn7v3lfMv2CokJtCmH9AUoBwlDUU4gjm0EOm5eVKTANqTjyOHkKxbmUoA54NTQ8YlMzM3b5ylVLTEq2w0eOClyBRTcxBjCTqU1/b2+3ks/ZO77yyssCgEjmBcyDwQEwde/e/f+PvTcLjvNK0/Q+IHfs+76DIACCJLjvi0RRu6pKJam6uqqXifGMPQ5HdPjCNw5f2xee8N1EeMbREz2uripVFatKuyhKXMR9BwgCJEBiB4h934HMRAKO5/0zKUrTHrvtSwAdbBUBIjP/859z/vO937tYWnqGvfzyy5aTlWkPmx9Ye8cTAWuMFYEodKLpas/NLeqwCZuJAy0MKuTUYxMTKlx5T/xAAfayMtItJSnB/F63lZcW2/zctI0M9dvj5kZJqE+9/LKkdk7aepeKWo/Xb1Mzi5aVU2B5BcW65/gsIoHC2w2PSe45B2kAcySS+AIOEnpUXSOfVLxYMaCH6dfS0iJpL75xHBbx6ISNC6uITn43YFp6uuwJPv74Yydx+J235VeILPNx62M7sH+fGJ2wnwCkkKHDyLp89aoR/rW9boelpaTp8IqnKXJzJO38oQDjd5ACw9AZGBwS05R/AyOFscSLEQYZ8wWwDLA84PcKXOV7fDEOsB65PgDi0bFR/RfQkHUA2xWm3FdfnbPUpCTbuqVKrEnmJQXq7r17BGLjT0lh3d7RoeL0Wf+AwD/mN35to8PDspUA0KYYAchkXmIhAWAJC5aAMkB1wF2AoMOHj1hN7Taxm/EO3Lq1SkVfakqy3p8xAJS9cvmyWA6sMV6X+w9ASWgVUjFJ2qOsPdYacwgmTkFhgX5H80Rsv3ytK8AQACUAVzxI+TnA8MpyUOARTLOTJ0+qpgLUgpmm+7e0LEka18S4sVZ4fRjdMAu/PveVQJlf/tUvVdRTFFKAYN+APPjPf/yjPpc3IWDV1dVqrBAQhdSf6+G+Ih/lXnJNK8shC4VWxeo+e+4bWT28+KVQJdi6c7MWCa9YfIJfa5nqVuEV66ZCHdBUtgBrq+aOj5NdBwFlXo/LsjLT1FyoKC/VfN1SUa7XYw6yr1EsffXVV2IF/8t/8S8ExAwO9Fvbo2a7d+uWmNqvnD5toRUArwQLRuV51XXbFWw2MDiivQb5NBJd7CSWFuetvKxU778aWhaba0vFFnlJYiFAOnl1ba1VkFYdXLX+gQHtIzt37hHjHzsKrDPkg4sVitcrmeD+g4e0n5w997UK4fm5Oe0xrB/WJtJemITjExNi+AKKEqZzn1RxedeuqonA/UYej0/u/v379P2lhUVzuePtxo1r8qX8y5//pe3Zu9euXLmi+/vOO+9Yff0ueUKybwJwAtozdrDGT506ZaWlxdbyqEXznc/F3GEOwWim0qaJlp2bZ1WVW2VfAdgEAzk7K9syM9J1Hwm/wU8XYBbWJL9YUJAnlnjLw7vm98Zb9dYavb4DvMQrPI8wpEcAU3EuyfJpWvA8SkvHMqRdtgmJPpelpwQstDJnM1OjVlyYY4kBl1lk2eamxsztWrdAYkBWKS631/wJKZackmkeb4J5vIkW7000X1K6jU9MW1//gFiI45PTNjExY599+qX2ZZpKhBHCfsfDEg+78vJSe/yoza7dummVFVvs6JFjAimbm5us/ckTBcmx7mNACc89mpwE6P3jr/6TvXTipILskIduq8N7ck1BcrDBMzOztEfiBw6D9+KF82pqHD5yxAL4+oaCYoGxnmGTnjt3TqnnZeUV8iZGzbC2Hmefnz0rz0hsS4oK88znjrevv/jYup8+sL/95S/ttdOn7X7DbfvDn35rVYx/VrZdvXbTDh19xbZW77SFxYgtLgftmwuXBKScfOmkGqOXL1+1r79xGF7JKUk2MDyoBsvi/IKuAwk0sA3sP84N77z1jhpit2/fsvMXLqiZxT6AJ2d+XrYNKDSMhuQ+NaI499A4Qn7PPGJP5HkL+7O5+ZEaX3/zN3+tve7+gyYrq3CYmzQtOavk5OSq0ff40WOpNZh3WHvw/Gf/5T3Yx2hEA5Qixb1x67adOH7MdmzfrmAl9vSx0TE9W2GetjQ/1PMIFhvPJ561AFv4CtPgeoStgsstGwV8ULEuCni99qT5kUWCYcvGcmVy2jzhdfOtxVmKP8HWFoO2vhQyf5zbEjw+87ndFh+JM4+5LCmQIECWPfk5IAqDc3XdVlfCAuFgiwK+hkIOKIpMHn9g9utwDBCFLQoYCjtU0mqCeMBo8RANWRBpPZ7CcdHAo2iqe8zvU2BbLPU8GoqEpCiKt+n1aJzHJNo/9NNkHGMgqATi0QT2mPoI6xEF6DnpQt8HRKPURkcCHgVE9UYxGiVS/P/vgCifR2Bo9HMJwHzuiep81ucAppTrDhiq64gl0scA0WgK/fMQJYGm8QpPiknuYyxRGsPMHccwNRZI9Z1BqgO2Oin2AlQ5GwOkukGA4x12KF6wMak8zUL+HgVEY+C2Yy2gdqLz86inKO8rD2CsE9aZG7CIsU2IF9hJoBLBhiuRkCT1EUBrVEWhJZtZmLNgZNWKKsqtdGultT1tt/auLgUydff1WDASsarttbZKOKOtW1ZBvu0+eECNT5prNP2xEOrpgRXeaIGkRPvLv/qlJaemWFdnp9bvw4dNYnQTLHfxwgX76uxXYpCOj0/a/NyCPNJR0nEOKigq0HkVdvmli19t4iUbsorevOiNMgKbC3yj3OnN69yQI/DRZ79bh6nDF8AZhz88wfz+RPn1wRaDHQhghKwO8BRfHcAMGDkchAFKOCRwqIE9AaiHLNuXABvGr+8DZhJ8xIEPmTKHeoJNCgqLdfgCjKL4QG5GkcvfeU8HvJjToZ9DSsfTdrHQYK5RIAJIEE6E9BggFkYoBzIKY66LwzjMJSUk+/ySvXIK5N8BdK3jYRVZFWCDNBKAB2CybvsOSR2RtAGCwgy6c/eePXnaIdYkhzmALoro3OxsecuRLp8neXaBHT2KnLdYn4MxjUlBkRPjxeoU7Vk2Ojpoy0tzOvg2PXhoKSnpCiXp7Ruw2flFSSX5AuAgJVpeoLBvZ2b1usHVoF25cll+kQf37ral2UlLTvBaUUGejQ722fXLFy3B75HfYkkprKJs3V+8WxeXQnbxyg171N5tJSXlYiESUsTBeWllRWEizAESpvft3W+TE1NiAxYXl1hhUbENDg2KKQLbjfRmfo/U7/v37qtwPXjwoD4jBR3MmfMXzostdfDQIbElL317STJVwA/ALJhq83MzAscZLwA1QEFYxwATMNjws01OdgI7uAd4x8Iy5HDKPYU5zH3eIfnTou4rACEy8+mpaQEpFAiEisCUg8mDFJwigIM78664iGTsPslEYT0y/wiFAshGbgk4AJCKRLoAwNDt0TyluIW9ynsAiHLvWDPMAcerb9xWw6tWXeOwpQM+n7zznjxplR0F3qYwHWkgbK2pkaceh23A3ydtbSqmkc/iL0f5Qqo0wVLIDQEuWU9cW01NjYAlhQf5/LqW3bv3CBAHOGSNEt4EEAJoCjhGgBPrBiCadcPYw2wCCGBNDg4O2J49u8VeYo7wxes3Njba+fPnJW0/deoVjRlsjOJCQJF1sVr5rIw1HnSAKVu3Vj8Hn2lEMG7YRHDvGFsSunltGKmAnY71REAAJWAewDk/h0l+9qtzdr/hgYIT3iXJOa/A+p8NijF8554Dssm/NeCTlUckmo6L5yfsJO45Cbokba+tIcVFAsoe6JZEFDloKLgsABTbAMKXbD2s1PQfvf2W2L00M2DqnjlzxlLSUu3YiRN26dIlzZHa2hrbvWu33h92aVYmoXMjNjE+qhRcQkl6uzq1x1Zu2SogFxCXewGLHYCUuULtyj2+evmSPWp5qMAvWI6Hjx61js5O+/NHH9mtm/ctFF61I0cP2y/+6q8l/4bRQgI59x2pM2Oh4DQkt1gCBBIUZMG9BsTBxoK1xj51+pWXrbKyUtdNM+bhw4e63/w+kmgAU9j77NevvnpaoBJrlPUOqM1aAtBpffTYHjY3WSDgU8MAD2HC4wCnKDppsLFOaKLQTCGU5cwfz8jC4v3337NtdbUaD9YGwBdzhHkLSxJQDmanbCkia2rgAPjzuwP9zwTOMDeqq6psbm5aa4qGDIB+Vla61dVWm9cTJwYxhTJerAQEpqVlqKEBK4hnFI27/mcDuk80yZBBHz582EaHBuxR4x3tt+HQvCX4460oL1ueomsRgGcaS34lsANCEGLm9dPASzOLI2TEaz3PRuzsV1/rWbu4HLKcnCLLyMiSP+r27fVi6//5o09lZVJdU2V79+9To4V9GEDj2o3rSvhmb2l80Cigrbp6q9iyWCAAaMPQpXnCdbrj458DdPhz8vxgnwN8h+HJPn7g4AFZs8AIhYENWHDn7h0B3ni9sq8ztvcbG2x0fNRS01JkxVBcUGwfvPeBzS8uWXtHl0KfGOdbN67Yx3/+0NzrS3Zwzy57+dhBq6oo0341vzwvsGV4dNg6OrstPavIOroGbGFh3bbXH7DG5kd24dK3duzoUbG5+vqf2a9/d8aWVxzWMKoBbC1G+roUbuZPSrOCPJ5zTvr83r37Na9HRkfM6wtYYlKKQHXsM7o72q2kuNC8Po9ADpoIjhWI2ZdfnhP7+cTx4/qc+JvDmmfu8H0aAaHVVdu1Z6+aA6BpsDdpNhIAx74KoMJc/eCDD3RfGMfmB03Pg24+/fxzNb94bcA97EUIU8JChucoa4Y9g4YhvqQEn5UUFmktdLS3i5kPU5QGW39Xj3ni46y7vcOedfdorVUUl9rSzKy5I2Y15VssNDtv82PjFh+O2DrNo5lF86y5LMHjt/jVNfPHu81H4A6A2Br7N4xCt85vkm3HxdnqSsjWQmH9nbOTWJ74hQKIrsICDTvsUDFFYYHyJ6KzmCO1XtdaZez4HcBRBfrEAnmie7RCs6KhRko/V5CPkxCvwKyonB9fU6nd/2+qVZ7sAh9jIJ+S5/HfBFh0wMXnXw6h9PmXSKHfC1MCGHUk5Xx9J813fuV7HyMmo5cH6QtgbBQAFSPUgUOfhzk5gKjjH+qMd5QRGpXCx4KXHP9PB8Z1GKYxhqgjk8cDP2b7grWTE8LkeIKKYRplmTrsTedLoxAFXmOAK2FInBd5RspPNOoL+iL4qYAl7i33KMoWdYgL4KeszHU9M5gb+q5Ypo53KaqL4PKyEbXFe8Eidgf8thpvFlxbtSSCSXOzbX55ySbx9rQ1m1tesDR8qhMDNjA8pKCmlOwsS0hLtqftT2xofMyOvXraIvHx9vs//MHWXHH2wS9/IZ9eVDsHsdopLVMDj32qsKTEikpL1AzEaovwtYzMTFkUcd6gluEs2dfbLwslGtLI6NnT2UOWg0EBxb/42Y838ZINWUVvXvRGGYHNBb5R7vTmdW7IEfiX//Uv1xMCftu1e48KLAI3KPp21Nfr4EoITVpauoA/GH9IVymYAXlibLvBgWfPZbkUjVlZDiAUSEyQj5bAlaFhnTSR2pP+W7lli8AsGDmASDC9AAgBOjjQySczL08FGYEFAJ68J6+Tmpwio3hARAqd3SEth2YAACAASURBVLt2quB/8rRdRTjSUgoW/D4pHHlfQBoOZbC3YAwid6e4FuMvykKlM/y0vcMOHT5sZWUV9rCpWQDD1ppqAVHhyJqKL5KsYU40Nj2wxECCPkNT80OBvYAUHBYBiSXLLC5WMQOghNyPsWR8Gcfx0WHzel2S1iMVn52dt96ePguGVi0rO1/jR7o7fqqwUjo6OxR4BZAFIDo3PyfZbkfnUwstL9ne3TttqK/bBnvarawoz/JyM60gJ8fyc3PM5we0wxMMGZTbAukZYlxev3nfJueQEyfr4AuATfE3ODJig0MjSv2G5cnRnTAV2H8nTpwUaEOBQ2GxvDBvb7z5phPucPeuJNjI5ZElwuoDvMTOAHAKwAyQEvkhh2cAKiSvyGiR0CNn6u3tVlHCPaQgq6qqVno97wdA1tfTb+0dnQpvqt9Vr/GhoASoIJEccId7cOTIEd0H2FyS+Hu98t3kcyJZhP00OTlu+/ft1TwBVOHauV+OrHpVTQIA7qYHD3T4RUqPZQFsHQDwro5OMUR5nz/+8U8C7WEDw+RCOs+cpWjntfBPpfB766235O8aWsHeoVfsUjwLAX6RKPLeb7z1puTuo2Pj1t3dJQ9OQCSA5i2VVXbi5Em9LuBY1ZZKMfj4OcBGXV2d5UXHnCKfccGGgDmDzyQyUNhxMBqRhQIsMSasHdYIXpwCX7Oy7fU3XndkzoMDkp/CrqJRASOQa4V1ePnyZa3T06dfUVFE04T/UlwAjtGMgEElT8pz5/R7gLOM4+49e/SevAc2BqTPcw9IhaWowseVfQcglvXOHACYQyr+/nvv655+9tmXet0333jD4lwEoLXb0tKK5ixzA1kf+wrzzxcIOECtO978fo8aHnh5Bvww0NcdRhTsJzEJ5WJnCX6/CtTVSMjiLGKlRUX2yulTduTQQSsuKLSF2XmFDQHIExo3O7+gIgmgH69fGjjMnampCcvJzba09DSxw0dGhq2j7YlNjU+Ioc59Q27M97OycpxAEdZHZpb2zeHhQTG42VMIrbt2/ZoCXvbs2SdweH5pUUETjKvb47WGBw/EaBkYGBKwx1csSRhwAHaqH5/huHiBmYyRY5VQKgYa3q6Mb1dXt737kx/bq6++KjCSuQPj59bt23br9i3N/d319QLKeF4AnuITzFji8Yy1RO22GlmKILcHVJMdgddrRcXFWnewoPGZZO3wWbC6YP3n5uWoQOU1+Z0PP/yt9hKuF4kx7OVPP/lIgCWgP+FKrJu62m1qgKBewHua8psxBoTmuQMw2t/Xa5FIyLZv32YVpSW6XpoFeM3BvAeMBKhHFo5KAMUCoHJ6WoYaOTQEfR6XhZeX7KvPP7b7dy/bwX17LS833RL8LnPFRQS24veZmZFluYVFCpUZH5uy1rZWu3zlst1rnLTa+nLt9+Fg2LKyC8ztCQjC4fmVlJRq3d29du3aDauo3GJHjx9RoGFNdbWsGZC0Dw4Paf3ShBgaGraU5CQ1gRwvbm+UTR6RPHhLZaXkocxvgqqQh/7+9x/KM/r4seOSy8NMZE3ipwyCAfOU5y37Db+HtQlsSebPSnhF3tUAZQvzC9bd1W1JCUl28NBRu3Ovwfp6e2xLZan1dD6xp633zRWZt1PHj9gv/uIDKy/Bh5XG3KJF1kIWXovYwkrQloPrdv3mA2tq7rSs7FJraeu0c19/Y77EJHvvvZ8KNIcZdunKDSspLrXa6hobHxuR/Q1+4I+am8Soxh+wqLDA3v3pe2q6/unPf7bPz35lx0+clAcsft3Mxaz0NDVVAZQ//fQTeRYzN2kqYTMA2ElDh3RqmlHsi/iSE27V1dsnOS1+1TT1fvSjd2SrwnrF2mRgEHuWSe2XNA/GR8d0ZkD1wd4GWCrrncJCKQcYP8AlGgQ8T44dO2LzszP2m9/8RgFTf/XLv5LXuSPfvajnGp6kNVu22HooYiODgxZEGYBtzFLQivPztRYmBoZtcXTSEt0e82EBsGbmW3dZfHDdQnPL5l5bN4/FK20efi1sU4UqCZxzCZgUYxEpfQSf5YithfELheEZcvxC5SHKc/o739BgOGihKCAKKCqGKKDoKr7MEf0MyfzzYJ/nPqIYJHzHDhU4yvtGATcAVXmO8r1VJRMpuOc/S1x3tOC6Ds4qbv4b9dOUc+gPwpAEsr5QCcQA0ZhE3fnRdwAn1qIOrfwFQDQKfjr7bfT//f8BRKOfUUBnFNR1ANCoB+maAzw+l7fL89PxDeVMJ0Az5gn6AsAqpuYLeG9sPBwGqfNeMEyVEA9oTDAS3p8CtB0mcIwN+tzy4LmlAfMlCqDCNA4FnfNnlN0q8i3NxjAWN0EHLEWV7/WKHRoGIPX7zJOYILAzvL4mu5C5xXmbXVq0eJ9HgGgKYZSL8/aw+aHF+71Wf+igTc1N25rHbbW7d1l3f7+dv3jeanbW2fFTp8zt9Wpvf/yoVXYx2QUFlpSepucuTdBHLS163rAe2QNorvFfnmUdHV32uw9/L7uXv/nbv9WZ5vzFi/bp51/Kxucf/2FTMr8hi+jNi94wI7AJiG6YW715oRtxBP6P//S/rwMAEaJBwUtYC7JYpIwUoHRGOexQGM/PEy6wIvkz4S8An2JNIVX2+9RhbXnkMErpmGJkDouzpKjI0lJSBaQg7eXAz6EScBAJZFdXj4pligYYGLCXKPrwkCO9ltclbRyGHexBGGYw1wiTAVjBY/Dby5cURlBT60g8YWchz0R+RlAMvoYAcFwHrJms7ByBAyTNAqyVlpZIIgkogoQftksgIVHXv7iwZC6PV0EYgDUwbQAoAYfwVuS6vF6PdXbyeTJs1656AYfItbdWV+nfAyp0d/XIt5ED1tTElCUnJtuOnXXm8bmtu6tToDDFNgxInz/B4tzu59JThfSMjekwl5WdKdaiz+ux1FTSlMcsJdFvSQGvra+uWEZyopUXFVhWRrLTjV9ZsZWlRfMG/JJtcqB1CXwLW+ezCQuu+ywhIVlegQTxEMjR3tlhA0NIRJGWh9XJB+RkTuzfv1+SfkABglNWlpZVDHKfABaRKQJi8QWzknsMk4trl79iZ5fmD4APHpn4OAECAhqNjo0IGAVEw7tuoH9Akl+sG5DWkqZct227ClwYMsi2KMaZO8iVCYsC7ATso3CFrUkRx/3se/bMXjn1sorO+42NYntWymOTIKCgmJWACBS/BJRQ8HP9zBOk3wAKALeAnICKMIm4jp6uLh3+aSgA1ImF5fVq/BgXAEc8PUkmBlCBfZeWhnw8Vewg5KnM59j4Mi7ItmG2MS4XL14SqEzhDRMWtiv+gAtz83bn7m2FbQD09z/rF1jBWHAPYeOMjoyKHZYCuAJQkpqqewToyWeGKdr4oEmyTsKikIvyM/wmuZbjx44JEKAh4YBpa0YIGwwKAAN8VQGM8QalKdHY0PA8WIv7CbuUwg17A66F14d1COObf0vFiNetkueHhuRXC5DIOuvr7RVrkPXFeobRjXcs+xHexoCtKalpNjk1bcuhoE3CTm1qsY7O3qgPcrL+LeAoxRzNBTFh8aPMTLeU1ETZUtD0wE4Dzg1jz5zyxMeb14080Cn+aBrJO3R9VY0HgE2AhhNHjtjQwIDSpLfW1Io18qi11e7eb9Aes3vPboFwPr/XfF6v9qjF5UVdM6/XeO+uffrRx/JrBCjnWvFy7Onu1H2s21antcO84ZphETKfdu3eLSAFGTAS3RPHTtrgyLBAfhoIgMeA2CS7AwyzF/36N791/A2nnOAw9s7FlWX5rW6v26b7hxftL37xl5qLpI1/de4bm5iY0p529MgRMV75grELmEZjB2Y5+xHAO+DokcOHtEZgfrG2mT/4O7JX9PR2y2uSwhjwk7mAt9u9+/d1r7h+WMqsBwB0gCq3J16vz/oGdGNvBYxkrPFWZE4iHUbizZjw3qx9/OVg/BL+5HiTruj+s0ckJSTq9adnJuX3zDNqaGRY9whZPGudACVYpoDzMAoBnxT+VVQswBAWO+FNfqTJrS322SdnLD8n0wK+eHPHrVlaCs2lOEtKSbKExGT53t66dd22bd9nP3nvL+RL3d07aLOLK5rDWVm5CpErKS5TYvzycsgqKqvs3Llv7A9n/mzv/fRd27Vnj3X1dGk/YmwJUKKhQkMBMBRm4YkTxyVbp/kEOMrcxX8a/+aDBw44rMwFxxecZibPLZ7lDut+zRobGm1hcUFrFDYkkneeq4ChgIaoBrCsANQYGB6wtTh8T1ctNSlZ/pI0emBjDw2OWkcnPsrpVlaSa11tjZaT6rf33n3TaipLLeB10lZggiObnl2as6mFBQskZVhTc7c9bOq2wtJtthyKs87efoGgNL44pyDFv/Dtt3pWZmRm2b07d2z/nnr70VtvWG93l927e8uam5okiz99+pRsKRoamuxR61MrraiU7yeM2131O/W8YO4dPnRIwE1ra5vmNAqHpaUF+9Of/iS7DBjBWKfADCVQMAZmYtHBGaZ+53Z7//33BRxiP1S3vc7Of33eHjQ0yG+VZwtf7IE0HQ4cOCAp+Rdnz8pOhjXC2aB+504bYu1OT4qlxrM0ZgkA6/fo8WM2NTYhtinnD34vtLRk/V3dlpuV7XiG9vRb/fbt5nd7bGlm3lJ8AYsLrZpvLd7SfAkWxo5nMWgJ+IEik1+PExBKrrwr4rAOv5NaR1mFoI4RJ7Edf1Ek9Q4zNBqgBEMUgHPNAURhh66Eg7JPcjxEHQANQJTQwHDY8RVl/ohRqIR5J1hJknkxQqP+zdqHnRAfziL8b8dfdM3Wo4Do80ykGDgZ9QzFiBxwDzAURQtWFzFJOM+FF5mlAkB5zygsKsuJ7/2DKJszKlV3EMXvUUifs0FfBESVBs/rPAcmo56hUYYoHwOgVozVFxiiAj75P+Tr/G4sHT6WOr9uum+OvN0BQiWzx/4gzqW9DkDTsSiNvX4UOBYzlrF2QGDhl5LtO5J6B1B1qwkXS5uPsXS5n7Lcwf8g5v/6HBR2wFreD2k8jGkAReoE+a7iRUprMbKqZzGAKEozpdm73baO3B3bJrfL3EkJAj9JqJ9fXlRY6+wCDcdli8SZeVKTrbi2xhIy06SEQSKfX1ZqbR1P5TfqTU601bh180CoWFyQ32hGdo5qCV6nsLzCEtLTnDkaXrWx8VE1v3necAaFKX/02DGByhAIAFJv37qrJhH2InfuN4r9zHz//M+/3cRLNmIRvXnNG2YENhf4hrnVmxe6EUfg3KWv1kdGHC8+vvAEhdFw8OABMTE4EMKIJImaAhLWDoURxZcT4JKlgpTDE4d8JIcwEAHFADVjRRUgUYLPH5XWrKpYo+gFFOVwxPvDPMKnktfhf3MoyUzPUOAGjDrCIWCi8Xsc+vgCIETGiuyWog6G3NMnT+z27dsq+gG0+PewqmBrAdYCkAK2ADDy70kvBgiZX1yUFHV2Zk6AFgdFJPRKLs/OsdHxcYUqwIRCDk3hTcHItSHrHR8flYQMr0mAB/mZEaqRlCBGFUUTrBAOU5FwxPp7+23nrp3yL+J1eMOMtAzJHUfHxmx4aFhddX6GVyeppgCvSPE7O57qGvLysq0gN1NgaGpSghXl5VjAG29+DyExFJwRM7rv+GC53Tq/RtbNvAqCWrPPzl60vqFp21rtgJIUe7A3OQDOzM1Kuknhh5x7mUCtaDjVxOS0QILCPJhNQXkTUljyPhR8FNxI7fkCYOK+wtBiXgCq8gWgjU8bB0rAhvKyMsvMRiLvl0wcMA/pM2NSVlkpENph/XkF3FM8wQabwQNzcFAd+1igEsUc/ngANwAXsAo5mJ966SWxymCSIZFljiQnJQi05fqZx4BVAk+iieSkkCrEiGR4gMjFRc1NwL5IeNWKCgrFCOIaOSQDPpz75hsd8CmqmXsAqayj3Jxchf9QHL/11psqdpmfMHMBEAGiWGeMMwAFY3D9xnVJ6pF5kRQNQMP8BxxgbDncUxjzmbgGrl2hQPjhrizr33KdDmgyJPAIBqDCzmpqxaDj3wB6wGACVAXsJaCKNQLLNC8/V39/1t+vpGsYqBTnfE6ASmw0uCZ8gGE44kPIdd29d1cANKDTyZMvaZ0BTsGWZt0wzjQDmF/IzrFhQFoKcIufKvJpGJ4Uafyd9UTgCAAaRdzk1IxAMJhtgGlUXG2tT+1+Y5PmdyxdnkKL9Q3wzfjA9nS54hSiBkNSnngUflgBEMKytqowJK/XLXAaNqnfB5A0I6k40lXCQ9wWJ8l266NHVlVdIzAS1in+slMzs3bqldO2e88uJ6l6eUXJ3PMLczY7O23V1bVq0lz79rL1dHVrX2Btc1+HhwYFtDlFapyVlJZby6NHNjoyJuY+gCh+gvhx4lGMjBpJ89079+zAwUNirTNeMCQZ88LCIo0LawJAFc/fL744a8WlJZaYkiRwvKe3V7/3yqlTjh/c2rp+D89DwLT333tPsl3sGwCwWSuwSmHyY3PA/KKw339gnz1semgf/v53Yn8CNO3bs1csX4JJ2NuZh8xjwF6k+319vTY5ManxAezA85R97+2335RnKe9D2c61Yg3B39VQSUvV/Yz9nTlIgwG2Nfvtk9ZWzSvuO88iwGPm3+z0rBXkFwjgNouomYHXLQAvDZKi4hLtR4Tgwf6jiYCXKYoCCmX2RN4LkJb373jaZt9e+tqS/B55yq6Gl6ynq0OWKCsrSM77rH7vPisvrzS/L9EOHz1hSytB2aIMD4/axNSU1VTXyTcX24e0tEw16I4cPWa3bt21v//7f5CXJSFsjBfXzrPt8OGDsl/55ptvrK3tiZpvrLv2p+3W2d1lu+t32k9+/CM1Q/p6eqMM7hQxzQvy8627p8smJ8attKxcbK32J0/FOoUlhi84ewp7CYoOGNxcK2OLF7h8ICMhe9r1VJYy22pqrbSoVOnjPBuQWl/45pz193ZZSVGODfS0Wkleiu3ftc2KC9Llda2wvpUVGxoZMHO7zBNItJn5oF2+et/W4zNsx57j9unn521oeNyycnLt/KVLlpaeKqao1++3px0OONzT3WW2GrZXXjqh5PiM1GRbmJ2VFy7zDAuG8ckZS8vIMpeHUKwVy8nNs4DfpxA79iEafYwrPt+ca/ABZw589PFHetazX2P5AvBPMwhm7NDQiF24cElKCtYuATY8vzkzMA+bGh/YlW8vC/xnf+J1aLgxd7h/tXV1anx9e+lbWw3BtHQY+vzu9rpaAVMw8AF2d9fvsp5eQskG9bkA+PBNxe8z4PWIFboeWrXh3mfW+ajVKkrLZOli4YileP3mXl23wLrLspNTLTS/ZJGlFUty+821auaGMcr+FzGLX103v8drbjxCI9h1OOCWAL5wxIHwOBzJ3xOWKOxQ1qPDDgXcRgoPIArADCiqEKXnknkHEBUoaqtKFo9J4r8DRaM+oTH5fCzVnER72Ikxpmh4TSzRWA7Sf3aGj/p/whAVIOpyCxCNMSB/KLX/LwKiLzA/FdIUo1d+T2MfDUiKfpAYQ/SfC4g6AVAxmf0LgGgMNI1K3vkM/0VA1Od1GKIxe4AokBrVxkc9RGOA6HfS+1gyPYAoa94BjmU4qv1AQVlrEWfsYevG7AJi/qPRMeYn7M0oCzgnyiaAszvs1MiqfjcStVuIcztAtZi+bpfBGyZsyR3wWUpWpq3FmTxEkbDPEKbpcZkrOcm8GSkW5/UILE3MyDBvUqIk97NLC9bR02krq2Gr2FYjUDUhOdmKSstsZGJMDeR4v9+GCOkrLbPjJ08K4B+fHJMCieYYZ0p5+Fu8PW5rU73CmZh9mufl+NSMbd+507Zvr7P//r/7rzbxko1YRG9e84YZgc0FvmFu9eaFbsQR+Hd//+/WlYQ6OiopIYUTIAiddKR1SMVhUDn5nE7fHKAGD0+KVorHurptAlQoou/db7CR0TH5BgEaIgMF4OBwPTw4ZF4AwsSAgCDeB+CktLRcgCJAGlI8PD85qVEkk8YNAxQ2EOEi5RUVKrIBCykuABNXwiHJt/D25HMBjpJsDvOEgA4KWHw5YdQAhpEyjp8YgBYSwl07dwmAJBTBQwK2PP6mdHimIKQYBuwgbINCnqFAwok0Fdn01WtXrf9Zn1Ip8fvKysiwpOREO/XyS1ZaVqYU2IVZAovc8i2i4E9NSbfmlkeWW5AvJiusqI72ThsbGZZMbzUUtvn5WSsvKxFL5eL5czY/Oy2vRhiiHCIH+nstIy3J9u6ut7SUJIunuI+smituzVwGSA2LgwTXdXMlJusQurK4LEDFl5RiD5of2SdnL1hp1S6r216vYgwwT4myMObczvUDVgII4rsJmEZBeF3MwCI79dLL8jgEzOD3kJUCtsRCN2BQHjp8SHJMZN0wXQAfYRgS5jM6PiYwFcACliNBGK1tjwW6A2QuzC8q5RcQgHuAh+jM9KwO5cxLWAaJCQHdq5h8lPElnAJQj9dFqkgRCqsMCT/zAUCecSHcp6+3W4nkAJZDzFGv53nRii0EvxdLS6dwgxnb39cnSWmCP2D1O3ZqPjXcbxCoBdOypaVZoBGsU+wmYN4CsPJ5kFvymvy74pJSeUMC8lHkAdrwXrCyYErDeiAIgHkN66KiolwMbZidDijq+J/CNCVRG8YdMupbN2/ao5ZHAs0IU8FeQZ/D6xPoxD29dfOW/OeY3/wMZiZrAvAYJhwgydTkhOYFwCqNB0nfAF1h2ng8YlIhdUZ6jx0BPyesjIKJL/YNQE4KIu4HTE8kssjA2Tvw3yUNHO9Z5hYMRQArQFhY5+wF42Nj8syDMQlwBaAOY4v7//RppzU2PRSzCsnm8tKKjY1NSboO2DI7Ny8JO+Mu2Z+ZCjx87vBejYtzq+kBkM4feSi73QraIlDJ8VfGLzFsKckBe+XUSSsuKdIaLykuElDLWJAef+nyt5I1v3L6NTt//oL9n7/6lbx3sZMgkCe4vGTHTxx3miWwSkIhzW32Xu4B0nLGIpDgt6nxMY0j18/8mFtYEPuzuRkGbI/99N13rX7PLrty9bJ9+OFv7NjRY/Kp3Vq1VWFzeHlyzexpTU0PbGpqRoxA7hlMItboP/76Hy09M1thcsyl6qqtAsJg+cNSAxRKTU3XZ8OyAaAHgJ+5Q0ovrGHAfu4tPqbsy8xbQqO4/7dv39QeTUEpi4hwWGPFPaewBNyempm27NxsgarIHml20KSC0coaxUoEDwNsOwA28VXlswLsAsyPjY2oTmedAkKxdng/Xgc1g8OKcllLU7PuMyy/WDAfVimBBNjxjs8uzyS8jtVESUoUExqQBzsEWKNZ2Vm2suIwkb88+4WaW3/9t39rBxiTp222tDBri/Oz2nMBqW7fumaDQ8/UqNuzZ7+VlVfa1OS0BcNrFi8v5BRJ9D/66M+SYbLHXbx4wXJzCywUjMiXm0bcvXsNNjo2IZYbY8gYZ+Vk25atVQpXam5+aI0PHtie3bsFWAP0BkMr9sc/npE/31tvvqnnKuuGNcCzhvFiH3nY9EDWEIRMcf00ZWh0MHdofrAnyRrA69W4EpzImqZpgpx2ObRibp9HgUiD/c8sJ5NQqURZsyQnJtmz/j5rfdRkg/1PbXSo0wqzk2z71mLbsa3K9u6pN1dKhoF0TD7rsvmVRcvOL7GF5XX7/Oxle/i4z7bWHrDwmtcamx5LJbB7727re9YnkL6QvSAQsJbHLQowSvR5LDczw069dMwOH9ivZHuP12XfnDsnj9Yt1bUW5/JYRVW1/HUfNrfYtWvXZYlQXFIoljRAJeoC1AQ0z44dOyqQk7AVnit4eo6Ojmg8Dx06rD3szJk/2u07d+RxynMJcJRnGXMUQBRlBOuJhgFqHNYQ5xmeESVl5TYzPy87Ezya2Xv6+3uljKFpx3MsNydbjOdttbVSs/T3dguQhfXf+rDFhgcGrWZLle3avlNN57aHLdb3tMNqtmy14vxCW5yes/hQxHzr8RaaWbAkt88SPT5zra5ZgstncOPFCo2siynqAIcurVVHgh49+wkE5Q+9WZLb8Y4MWzi84kjn8RMF3AqHLYyP6CrPC1LkCc6JyDMUmXUEz8+oXc4qsvhoyrkUCDEpfJQdquwfGIOwTUMhWcrQGF2j0Rvz/4SJqDCmKNNUjMdomFIUx3vuIRplQMa8OJ3fcS4xJitnQxEbUyir4xMa+xIQ+kKhwO+/KJmPeYV+/9//51L+71LlAWqjwU4vfIbou38nkZcHquN3Kn/PqD2Awu75E02OV5I8jQWfz7w+v/Z7fubYmcbA2u9S7QV0YgwDcBxloPL7ek4wB2Ca4gMaDbeCnev4hDpMXgdYjntuZaDBZPzEVEVhAR6P4sUB+6kR9MUPBKZzPnVYwvIijYLLktTHxwl0hQmamJFmvsQESeaxpuEs5Q54LeJx28r6ui0GV2wpFLSEjBSxQIPrEfOiRnPHW3pOtq1Ewja3vGhFFWW2zDxaDVv51ioppe49fGgj4+NqGhMOyQ1ue9KmfR4FCmd4/Pvn5xcsMTFZ52eIIf5Agg0MD1tXd7+aRP/xP/xvm3jJRiyiN695w4zA5gLfMLd680I34gj8w4f/sA44ReAJBSlgCMwFihlAGLcbH52tKoYoAgCqYHfBEMHn7djRI5KdDY2MiCnFeQbWFQctGCp4FsJCo+AlfCZFPoVBdY05bFG4kuiLnIYDGYUyh18CVpCX8hkILQEYgMlGYcCBCxYaAAssEYozznWlJWUqgpENKiE2J0eHN4BbinpCBjjQwQIlzAZwE/8xAFsOdjCqHJA1VcXz3OyCGECAQnfu3Rfji2IUQAewBbYfANDk1JQO6Fu2VMgXCYYqBcLefRTp6SoC2EiRa+KdRZGQlpqhAu8J6eGSS2bbaigo9mplRZnCEUiKr9tWa4tzSDd7LC0VFh3hOwGB1UkJPjGS8KmD0QaAsx4OGdxZ/B4BfGA0eQMBcyelWiQUtoVF2Dij1jcwJLnPcsRjL732Y0tKhkW1ovEFHKbAxjIAgA22DXFDJQAAIABJREFUJqnQFMl46gFCtra16e9bK7fKloBrIwUdhhnz5MKFCwJwALoJlUEyCDBMajz3AtYOkr+nHR2O/FdyeQpTPAWzBVrCfux42iEmCaxlQMWcnDyxk4uKijVXuF8UpaR8I0un+ASUBTyguKe4PXLksIp6ZM3Hjh9Xcc9nRzIPsxJwE5AKaSlMFoB85hBMofHxMdtVv0tsIIAf1gbsxVjhDPuHxOAdO3dKZg8jEhYxoANsUkDPmtoaATnI9GEs8TMAZL6QiKdlZAqI5noAPCk+KJABcQEpkDbHbBlgD7IGuR4aCvjusn4pQGBnUnAAKN2+dUsS69OnT+vfAxZjR8GB3wFQ+/T7gG0U+1yXfO06u55L7PGBZK3AYMrNxdMybPfu3RPoBPBCUQDA3dHVKYk+YDNgGe/Hz+XVurCg94N5DPuVgp7PK39Dr9cmxkatq7NdxT0BQthksL5iLCwKJjwNYcHBwGWO8pnZq2Abb99Zb9MzjlWHGLCDIzYzM6+imUJwcnpWzNCYt1yswFsJLtvaGuFRAYusOqwXmHV8Me8oUl3xThiEz+e2nOxMO7Bvrx06fMDKyktseGBA+wLArEDxXbBAl2SjwecEDMciAw/amm3brLO9XbJAfC7Z00jCZu/o7OwRaxvmWWZWhthLsMMA1Qb7+y03P0+1I+PHvoFlBCAvxS4M/uycTHvY1KDUd+YnEnssJ7Ay2b5jp5imv/rVP1p8nNve+dE7YgWPT0xqn+b+j09OyQeR+UhByBg43otFmr/9/c+sobFJc+P1118VsImfIx6GzEtAcAXMDDihW/hYAqihOnj06JHmJXsmwPu9u/e0HxN+xWuzdmfn58zr9+r7TQ8fqgkAU5nPwTMJ/028k7GJgNlKejZrYmh4SD6ZjCmsU8aZ+QVICpMRAJVAsoRAop4FI0MjNjE2YRUVW6ywoFAsJe4DcExigl97BnNZjNeCfM1D1A7YXOD9yhcNE+YRewd2HU0tzVa3Y4e99vprGnsCuKbGR21+blbgLXt+ekamJSYkyVd3ZGRcwH5xSZnuKXvM9NSEtTQ/0P7GfGYPGxke0xju3bNPUvvHrW1RsDckIISfLSwtWlJKitiyA8/6FPBHsw3QE2Bux446BSw1NTaqgYm9RPXWrdqbYVhhQcP+193dYV1dnVJlcF0wiut37dY+/s03X8s2Y++evY71xPKy5gHPf8Lo2CvxeVwKLqtRgbR3YYbGn1eyecao/Wmr7dyxzeLXg3b1wqe2PDtg5YWZdvLYATt0cL+l5xab+ZIsPD1mw+PDtuby2fjMst2688i6eqasoanTyip32KHDx6yhqdlq6qrFQD5z5k92/eZNpcenpCUrpKz9SZs96+2xpIDffvmLn9vP3vupwMP/9d/+W1sJh8XO7eiiIWl29PgJi3N7ZEdQv2O7vfTSCet71i/AjXvMHNpet13NH7HuXS6dd4LBZcdb1cxOnjghT1F8lH/z299q/nLfX3/tNSsrLbOx8TE1OWCGo2hg32Tu4hWKbQ+gJmeNQTFCUwVoA/aw9mGcE+CC3/a1K9fszdde0xlqW22NnndfffmlwPu6mlp7/OChTY9P2ltvvGFJvoC13Gu0ldl5q95SZSkJyTb+bMRCc4tWkp9vhVm5Aj7nRidsbSkkYNRrLosHX1wzc9MwsiggqmaCnCWdZjggqGTtUUBUsnlH8sz5TcBXlO33HBBV8rwjr2a+oAQCUHIk8cLNBXjpLzHJfEyCzfu5AMbW5TfKfikvcYA1gDl+l199IXgJoM4B5ZzTvHw2+fNCqBLPhViau5oj/wQgCsgnifs/BxB9gUEaqyUUjPSDtKcYGKrmXNTb1PHb/A6U/ecAotgbOEFKjsydxgqAKM/XGLAZG5DvAqGiVgFcYtRLVPJ8QFCvR2dzJcwj0QcwFSD6XXCSAGixbx2wV/eT+8WYA4bK49+t7/PcAhAV+PmCxN55PXaQiKwQRLeI3g4BotFnMZYu/pQk86cmCVSnkU6D3pXgUwL93PKyBdciChuFDZqSm2WZ+fmWlJ1hoxPj1jf0TB6kgZQkq9u329x+n929fdtSMjItKSfbGppbLDEl1QpLivTcRI6PxdL07IxCEgFEd9bvtszsbPnqo8poa30ixU5l1RYbGZuyTz790nq6Gjbxko1YRG9e84YZgc0FvmFu9eaFbsQR+PDjD9dJogakoqAEiMA/DaCSAp/iCaYOXmoUrSpK0zMEWpCGCojB78CGEBPR7ZEsUV5EXo+CXigCdu3cKXkXieSAOgAnMAWPHT2ugw/vAchIgAmHJoAGAA4841SshYIqOsvKysUswlcyOSnJ2tqfWHsn/pvIWv3yF6VQIIgJEHX3znrr7elRccJnx08OQAsJ6I3r18UEosgnwCIzM1tFIT/v6uy2keERSdo4ID5pe2qJSckCrJC3DQ4NWUV5ucBCutowR6qqq2xhfk6MG66tuYlE5lUrryi33u4egX6k7s7MzFludo4AhAV8DWNFGL6bHAwjqzY+PGSR0Ip5XGYrS/MWDi2a3+u20pJCKy8rVREPaIrPIf8GIHY1tOL4a4WDAmX8gURbXlq0OI/XLN5jk7Nz9qSjw6bnFi0YjtjD5jbLzC+3nXsOiU+B9FoWBnEmBiheX5jKI5cEKAXA4BAMM4wDI4zP9NR0i4Qc30V8ogCQYRoTCAUQDECBYT7MSQoiQFBYZXhgwpbhEFy1tdphEKyGBc65PS55KnKYdru8ArcAJ2CSAp6TCM69hpHGvGHewoQDsACkEQMw4jCbKGwBZWB4AdwgKSU0Bdk7/now/wgt4lCPbJ2uP/OTwgLQGQYwLC6CLDjYU9TCngSUB4AE1MCKweNyyY8WwAlQBeADnz2YkxWVFQIBe/uc5HqYNPcbGhR0xHwYG50QmFxeynqq0hjDGAU0rq/fKd9QijpYsHi0ATIzjj29fRqDpETHtxXQEMAIcPfGzRv6LHh7AkxQzJeXlwng5nMhj4UhlpKUKHDxk48/0X1HCg6ABROR+1y3fbu8Dwn0gRGJryqvR7MBJjNrFOAbprXX77MnbU8EqiCh5r6wlrj3gAbco63VW8XaA2hkXc/Nzlhjw13Ly8vRWAAokhAO4MV6YR3RvICdXLd9hxohFFJ8H2YokvnMrFwBcuw5kxNTdr8BxmhA7DHuPWsaZh8FGWPDvY1J5nHOCwbxyF0TmARzCF8zyjG3K04ejbCxT544bj//+c8sKREANWRLiws2Oz+jvQYwAM9FmIWE+3jdXnv4sNk++vhjsaf379uv5g2FPK9bWox/Z6aAOlJul4MhGx4ZFnCy/8B+yXg//O1v5EP4r/71vxawf/3aNRWZO3fukqwbVukR2GvxZhfOfyWguqa6xqq3VgtQZezx9K2orBSwTpMD0BYglbmAFQPhRFnZuZJun/36K4GcAJXsrYwV47kwv2QlRSV2+PAhXcOTJ0/lzQkzWP568XHylMTz8tDBA5Lbs/6Yn+yrkbVVfR7NgZ4ezWUSemkMwKjGimFr1RY1WADbuFew0vHFZL85cGC/wMqLly4IrAIAo0HX09Otps2O7XXaRwGUAQD5HVQOAPvI6QmqW15esTfffFvscuTVPL/YH7jG1kfNAlVPnjyp9UzjAmAfoBRgmflC+BENl7179wjIx4N1ZHRYjRmaBm+/87aefbCaAcBu3rhuoVDQigqL5fObm5dvS4vL8gLesXOXvfPOj62ju9tu3rxlczMTlpIU0POLz8c+xPM0ISnZsrNz9Kers8du3rqpe4YXNg2H2poaSbzj3S5ZhgAas3fjSwtAhdclexTya5pCBFC99uprmn+kymNvAkAKM3ZyakLscPZkWKvsb8wXQqdYZ3x+xoEEehp2yEjZw2lQLawsyccWNi0WKU2NTZaVkaXrvXr5ii0vL9jhg3ssMz3RulobrGZLoeVnJVrc6oJtr6uxgsJii09IM/N4LTQ3I9Dz5u0m++qbm5aRV2MJyTl2595jCyQm2/jUtB08vFeeoL19z+zzz7+0hOREq6qqtG21VTYBk7y7y4ryaTp57ejhQ+ZP8Nufzpyxjs4uWUnU79pj6+vx2ju+vnBRwUp7dtdbZma69gWY8oQqsbe+8/bbmvOwoznDsM/hf400HkZY/c4dYoPm5mbrOYkNSdvjVqurrdV4Mc9oePFc5T4AgDoNrgyBqTzfPvn8c7t49bJVllfY8aNHFWTk83gEqLIWp8cm7IvPPre7t2/Z4vycvfX2W3b6ldNi/vK8LS8ts2ed3Xb32g2BlamBRAu4vVaSX2TeOLfNTUxbakKixYedBPminFzzmcsWpmaUMh+IBw6NEyCKbF5s0ajXZowlKVl5FLCEzSu8MQJDFBBs1SKh4PO0+BggGsJHNByyYATwck2gspLmATthiAKo8bIK64limC+CooI6nfxzzleELymgCfZpFKTmdZ3XBGSNOCE/oN0iKTrUUHlrRpPVBRZG09YFeCLPjjFRYx6eio13/D4F7kXT3AFrHYl8LNvdqRbEEHVIkd/7ei6pfy5Rd378IhgaA0TdjEEMwH2eOh8FSKP+oAo4eiFJXp6e/AzJvPxDAS/xEHUAUUL1YoCoo4z4ATtU6KsDOjr3IQqG6nejQUruGEPYCa+K/eFZ6aDZzgUJBo0yQ3Xu12s4oCrPPJqqsZR50HT5xDInYIbiCRunSC19PxZpxezgvmO/wB+P32++pAR5i6J2YV/FH3/d57E5PPLZP31eCxHghEoq0W9FWyrNm5JoPf29NjQ6YrklRQpacvk4p7RZ/0C/ZRQW2uj0tKVmZNjO3butf7AfIZgVFhdZ65MnduH8ee3rb7zzjp08/YqeJ2fPntOzx+P12dETJ+zYiROy8/qf/5f/aRMv2YhF9OY1b5gR2FzgG+ZWb17oRhyBb65+s04RCpg0PzdvTQ8fSG5OwcNhnoMYcvDuzi6BLYClFPv4u8GkoXiiuITBhqSQdGQ8RGGTIHlF6ol/YlXlFsnAe3q6xI6ioObATxEOWAU4AxuCBFZCevBLAwBFwly7rVYgKQAXnwnJGh6cMNdgJSwsLQnQiPkoUijAJgUQgrGE31bTgyYBcAROUGTy2kjqAbkowAFMKAYBFPhsjY1N8j6srdumzjAhM8j7+TdICWHU8Xm6erpVGG+pqrTS0mIBciRO4rc5NPhMjAik3zKej6xZXkGBLQOCLixaeVm5iiwkhzt3bLf2p0/EEsVrj//OTIyarYWtpLjQ3PHrlhzwWlZWmrwPYX9yuF/Htyu0EpVxOQEEK8tLtri4IPZbvMdnA0PD1tbeZfFev6Vl5thiKGxP27utt2/Q4tx+y80vsYOHjohtCJMjKSnRGhob7f6DRn1GimXHoy+sohvvWApCmJSAFKPDeKdGNG4UfYBEFJIU1YCQMM8yMzIEePb29ukwzPwi2RgvPsoe0qmRc3NARu4Js5LxRTKfm5svlh9zBYYcwVN07WFkEtpEcFJxcZHADu45Ul++AOco6CncAYqLi4rl8UnBy7UAjD550mqh4IpYmzBwsnNyFTQC4ETaNSABr8n9pqhDRsX3OOxPTU3rfWFktgCwX72mxgLAGCAErEpYmTG26+PWxwIuOeiTqg1QWltbZ00PmuVfSHHh9/kEcgIGwljmcwIScl9pQBQU5ovl5Xj5BcQyhnn39Gm7wkbwORVD9+JFgUtI5pGnUzwCZjDPCcgBqIf9yrplbPgZ36PY554B/CBR5xph58GU4/5xvwDYxM4moGcadnOW5O6EK8nnNS7Orly+bL/69a/t5ZdOihUJCID0nX+PFymAfVZWht2/d8dCK8v2yquvWl9Pj92+c1sBTMh+lWydQsp2t0AxgHaABe4nYCyNhOGRMc2JL786J9n2nl17bH5uye40PJAsGfCIPYvrBiSMBIMWSCEkJ1ly2oU50sJXnksDKS4BJLwEOaxHtFclJvjEbD116oT94ud/Yfm5ufbF2c/safsTAb4wLQGoaO5MTk4LGEEWCngO8FxaXCKghTlCw4RgG4p3LEAIOavbtcsGB4bkCcz9go0cYysybowv6+/rr7+W1HbHjp12/sIF+Sf/6O03raAwT6z7keEh+USytmBIIvXGBzg7K1fgH9YBNDJglhIwhYw/t6BQ6wAGVnZWpqWlZVhLy2P5kcJ2g9BDavhrr76qQvTx4zYxb/liHjEHYQvev98gwP9H77yjuYGcnOKXnwPw+gMBNan27NqtJghgIGuORlJNTbWY7GPj4/pdGldq0InNOqYinzmJJQRAwKmXXxH7E5CYfYPPQfjMvXt3tcczNwDsYVJSu9P8cBpcowpewqaCfR4JJBYFczPT8nmmASGlgJfwrHUB3gCsAA2A5fjJUuhTuAOQPmp9rMbM4aNH1HC7j4VMIMFhXmfnKcG8p7vXysoq1Ez79T/+Ruv1v/k3/631DwxYw/37Vr9zm42NDIiBWJDP83BE/qsNDx5Ybd12gel4v/7mN7/V8xZgQeFTqan6THU7tiu8ZwxPbp/Pamuqzedx6/OwP/L5aSjASDxx4qSaGrA+v710SftJ3fZtCrrCD4+1tW1brfb469evyasS8Bq7GZpwAK/YY7B/b6vbrn0DUH1sckxnANYszRn8WVsftSqpOS0tRUF/qclea3t030oL0q26vMCmxvosKz1ZjH9sKzwJCRZZd1lLa7vNL5vduNVs//4//NrSMstsdjFis4tLlp2XJSsanrMnj5+w5oct8mN+8+3XrKKiTHtmWkqyWJSTE3gfT+tMQBOFOcv+n0IAoi8gKwJCVs6d+1ogDHsWYCVzBpYukvyVYEhsT1j1APncGzUKI2v25huv26lTp+zq1ct2/sJ5++D993U/Wh4227EjR7Xn89xgHWF98fOf/1xNk6/Pfa31+eOf/FjPzD9//LFduXHd8WFcjWhPrayoENvz0IGDlpaUrEbCg/sN1t7WKoAP6x/OEsuLS1ZXXWvhxWWbnZhU+vv4syFLT06VVB7moN/lVbBScG7BZkcmzLseZxnJKba6sGzxkXX93LUWp3/rkh9lvNLmJSmPonRSjEuSHgXB1qIeonwPQBKgUmnzTpASvrI07hxANPjc71NsW9icej0HTIsBl46NBfJ0BywVDVU7xbp+H6A1GOEM4oQzyZOUsB6xUlcdX1EsdFYjDnMxFjrkcgKhxNSUvUm8AxxGGaAO09GxyJRvpzybfwCI8n1eU4nyfMoXRPP6rD8IVdJ1RD1GfxCi9GKN4bBWAWwdQFSfOcYojVbe+nsUvHX+G70eOmH6t7BMkbjD6PwuVAlA1LFHQfLu7Nc/lM07gGjUXEBAqiOVB0jFDoNmi0KUFJ7k3GvHmiB6zQJB46PmBM74YbNEiJPAWLdL54GVpSUBo4QWOQAyAHmUcUrrCWsnBixqdSBJ/rrzh+/RnIr3ui3e49b8IpsACx8B4C6XLYfDFlpbtYSUJPmHrtHwXF9TqNJyJGwZBfnmTUmwmYV5yenXYLKjgqgss0Baml25ftPW4uOsfs9uqZjuNdyz5NRknfMIW5qcnZHvfl5hkdXt3CGFBV7eyOi7+59ZbmGBAtLeff+NTbxkIxbRm9e8YUZgc4FvmFu9eaEbcQT+4l/9Yp0Df/3OXSou/3DmD1ZVVimfKwBO5MUw2QDwYMPB7gIwo0gHQCH1mHMR0nAOREkpqSo0M2AQuVzW19tjvf19VlVeKXYPRTsHIgoGDqjys/T55X01Oz2jczJgDIAlABQgKQdYgS8z0xbw+W1ifEKHx4TEBAskJdvs/LzSyvGua330WIwMGIYUxQARvF5qcrLdvXtHxSpMKjwfY6E8yHBhawGkIsmBhQC7CjYOgBAMQZK4iwoLJD2kWAfMpRgGqFgKrtjTjnbLysi01149LdADn8hnA/3yAIPVymGSEAvYYwA49+/ds7a2VttSiX+qRz6YFELTk+PW9qhFhd3RI4cVEJGU6Dd3PJ11bAY4tHModQBRDqsqAPBqIqnT4gS4Ts/NiH2KxOd+4wMbGpuwl06/afv2H7WOnh7r6uk1CGtpGTm2uITE3CWAjoMq95aDNMUvXoSwHCXz9Xq1RGBScQDfd2C/LBBgBzMmgF2NjQ2SaBLMhAcaQAdAA4Up9xGbAmfsArovSHPv3LmnYhO/TQIzFhfnxaR0AlsKJI/v7u2T7DAUxIdqXbJX2G78WwphxysrTvcKIA+ACskTxQZgyjffnBfYcvz4cYEZ3G8AS6/bbYtLC5oXhOdQPAPMcM38HoEqhG8AGAJCYLvAa8JIhP0KIHZg/wEV3zwsS0tKxXJ90PhA9wMfQDxt+SqGEcnPmh6IfQebeU2VEOE0JLGuqBkBisP/hmXG7xIkQ2VAeBOgCAxpWKKAvYD7sFYuXroo5mBpaYkaDDQqYBbCkgP0bGlucXzYlldUaLAW+WIsOqPhVqVlpQKpkO/CmmXNcf/wJCXtmzlNUQVDD7C6sbHRiooKLDUNZm6mwGG89GAEs6bZT1gjhAHREAHoa2hoEAMP2TvrjibA5NiYpWekW3lZhewFaHjAWgc8puiNeXsCBHGP0tLTnBT6Z8/M4tw2NjZhv/rNb8VkLSwqsZm5eZuZWdC4AFL4kWSvA1CGVODANnfhLZaRaqGVsK0sOv6i7CkwfX1ej4BQGCwwWHfVb7djR47Yrt07raZ6ixUqSMdl125cFWhXUFCkBhDsJ4Jw4tbj5ekqNvDqqhUXFtrRo0cUXgPTiPlPAf7kSZv19vXKfzHgD6jwx/5jeHREsuQdO+q1ZyjBfXrSYVhOTQmoZ774A17zuOPtcUujmij4h+KNCPsvFoCDFDcxNUVgT3h1Xfsb63N4dFR7w569B2xgYFCAO+uUQDnAYwC1tNQ0Abyw4xkb7iUs7fsNTfbeT39iH7z/njyZL3/7rewl2ANoJFThjUszoSBf4A3A3K1bN7SfsAYBfWFB0iSBEYssMybBhE3K2MF45X8z/wHaWasEB/FMePvtt8VSxKKF+0vDhUYL8waWNOuP92H/IJTt5ZdOSfrPtRDeBfiMxQXBYLCRkVuPjo1o3dD8Yp0PDg8q+KqgoFD3kfThyqpKNRH6evv02jxbUAwA9MCKZIwJ6GG/yMvOVYMH1QP3gPG7e+eOGniBQKKY6MwxAMOC/Dw7c+YPkoK+/8EHeh38tLFy4T5jyQJj/MrVKw6THSDZl2CnX3lVCfbzi/Pyp37c0qIAql/84peynGGt8W+xU+jt7ZaNypFDR+RnqTC7MBYq81ZU4jBDWeswu7k3NBL4Oc/32D4Gu5zv4Z3NuCO1d3m8ll9YaIvz8zY8NGAel09NIBjCsMJpTqWlBGxladpuXbtgdVuL7bVTx83niliiz6Xxnp+dtZ7+fpuaXbCZuZC1POm15tZ+m1uMs6VgnJ186bT5Evx2+fpVNT1ef/W01W3bbsPDY7a8vGjPBnp0/TR1aQaVlBZZdVWVlRYXi8EOI5r9AlsXNQbmeEYU244dO+z69Rvaxwl9w5qDZxS+53v27BXoAWBKE2Hnznp76623tad9+unnmpOFRUVqhBaXFtu3Fy/Z2S++tKLiYp0BeC4wJxkD1sihgwe1j7Nn0hg6fvyYXhNWM88u1rTsXpZX7NvzF/Vc5RpGWJuRVSlssH1oa27RmeLlU6csjWbRkw7r7+yygNtjyYFE88a5LCM51UafDdnU0LgVFhVYij/BvOtugZ5LE9O2thySbB7fUK/LLVaqUuUBQwHoYixF/ivsKyqZjzI4AQYlj5bnI+AkCd2OhyhgKGxOwpWYKwBYCkB6nhwvaC4K0MEu/M6CU6RHgWB6KuqLZ5VeK+JI8vEcZb0puRzPaJQOgKIwR4NOUjiAGmnsknvHR0FHJbVHw5T0Pcf7Uv6g61EgVKAorFD+67AVBaRiHSA2JtZE0phHpfQxX32HyeoAulEwNUoZ/SEj1CGgfucp6rBXvxuPGCCq70Rfy0mnR4r+3eePJcbzM0/Uzxslk8MSRbJOGJInmjbvALg/BER1W6M/UKJ7NJHeRePnuXco/tnYMUXDk56DodEPGOdybBWe+49G2aEet87/BClBcOC+8DoKYeIer607LP31VVkiINt3Mpv4vsP0hfVL04X77cjnAcYduwR8aeVn6nZZWBYMDss1zusyl98nUHQlErF5vM/j1pQ8n5afrXMboCeAKtKquv37LeJ2y7Oa5k4ZbPP67ZaaniZ13NDYmE1MTVoanvcLi3b79h01YrfX10vNMzgyZn1DQwpH/bv/4d9s4iUbsYjevOYNMwKbC3zD3OrNC92II/DV1a/XJU1ZDcvzjRCc5IQkJaUDOsEOA4iA5fisr9/a25+qqKytrdHBheKZAogDFLJgJGiAhzB4CBiBjUJBH14Jyj+ysCBPgA4HWOTmeFJmpmdKlgJ4CiAEu1KS99w8sZlgXeJxR4HHQQl5HkUvktjyyi3W2dVtSytLTiiPy6VDF0UG7EEOzoCvyYmJYmxQ6MG6wmORQqeislyvj+TS50/QwR1wIwbCwpLBB85J/B4RWJSSmiJACHYnB9X8wgKNRX5unhUXFUr+ilE8gRKAqjCWqquq9RnwEKWvDygDO87vdVldbZWFgkvm9/hsaXlRskdAFJJjlRS/FlZQktsDaOPI1CiS2Jw5X4ajElc+N+MKoIenIuOSmVdgO+r32uT0vEDFotJyKywuF6MIqXZhYal5vH4xO5E0U+gDBubm54u1y/cYS5iBfAGWUmDDdsH7c2hoQMDstm11KtYBJQASGXN5TA47fp9YEwCoO+nVgK7Z8rGEhQuTlQKb4hlQFk7AwsKi7hWMuP6+fvvdH84oyfzA/oM2MTElsCGWegpDFIktYBnSW0KxXjn1sgJ6uJ/OfFu18bFRvSYsYwADJOjbd9TJ84/5B0gOEAHQwdyjqCXFnsTm3/3+dwKE3n33Xduze48ASUKxAIrxR1QSucej6w4GQ3bjxnV9j2Keb4e4AAAgAElEQVRHIWVujyUkJykIRSyzOJNHIgzBlketdunbbwWU1e/YYYPPBvQ5kALHmgJFxUU28GxAoMbJkydU6F+8eFHFKoxKmF2APjCDHX/PRcmKYVbTGICtyFoG8AQwx3OQeU9IF/O6uaVZLFgKc1hsFJP83QHYl3Qd0zNYY8wIsOEe8j742TY03tc8Ly4qEriAjBgvS4ob7iv/FrAchhksyYYHjbZrZ70sLZjnrJn2p08FfL7+xpuWnAQQuqo9B1Yi8wQLDUBX0qtZ4+wrAKDpGdmWmJwqv9Qvz561rt5nFo6sa36Egw6DDbAT8BjmH0UfHpzh1aBlZKQq0GU15MzJGCBKoU/RReMBT89jRw5Zbm6WhcIrVlVZbjU1WwWWToyPCaDHnzMlLV1BD49aHquABuTEawzQ92c/+5n8AWnoYGGBlBzfUYAmxo+xJa2aUhpQgTRzZOtYj7DIsRIAbGQMgBBouHR1dypBfehZr+XlZdqhg4fk7QuQzv1hbLfW1IoBmU2adkKiLS4H7Wl7u9ig7BtdvT1iXD16/MQGkX/7/ZaVmS2gBrsIxsPr8VlfH8BznECdnu5u++iTz8Saq6yoVAAUzQBAH/7O50QRMDUzI7AY1iLWIny2hMSAmlmA69xrCl3sKfg7rFpCZl566SV5zyERBxTH25GxZi7wecBkYOAzrylUAbForDCvYYjSRKCw5nuAsjD7aUjh4wkgTtOgt7dfEn5XvMsW5mettKRYMnuug3WBNylp7h0dTzV3YKwikcdbDuYtTROaPbB/YZUD3KYmp4oJyj7R9qjN3nrjTakLkELD0OTZh+oBNi5s57GJca0NQgNh1NNkYb0AhAPaYSmDTzcM8ozMLLt9+7adOXPmeVNnempGc+/V109bd2+PffH553odxu/I4cPaz2GHck9hzQLkEpyELybe1zSx+Cy9fT2WlpEmFndhQb72iqtXrsg6gPUMkxIrERi/MMiUuBwXbw8aGzQ2u/ftd6xEllBEDOiexcMzjI/XfoFKoqK8zNoeN1rTvav2lx/82N55/bTFR5bNEx+x9MICWwsFxUadXwZM89iDpg776NPz1tY+ZJn5JbYWBzss3oLhFZudmdZzdv++A1ZZWSU2fXZOhsKo2A/YGwHDafTQFGAfBYjGE5Z5wf7M3s49qamulvqBxOhL314SUMVznkYM8v/0NKeZyrXDGMUnlXnIfODfMb6cO7p7u9XMBZDj+Qu4ipqEOck+/eDBA90HGPvsMwCiKCBgmPL3xoYGAXTss36vT/L71ZWg1VRVW2Z6qnW1tVnDrbvyYKdpSuOWcEq8uW01YvOTs+Z3uW1qdMxSE5KUJt/f0WMrc4vaBzJSU215dtFWl0Lmj3PpT1xwVYxHwFCAPg8yebxDBYh+53opfFKgqAOAQpXTf6OSaQGiUfBTgCgMUVQrSOaVPk8AUlQSHZXJc/6hARuHQSgOkmKDOjCpI8D+jnHJbzrgKgzUsPxG+fc0tpaCQVsSIBrW2AaXg9GgOsc7VOGQgGQAm9HrEhAKWMp/o+zL7wOiBAXxCR3z0P8nQNThu0bZrVHW6fdCmHRR3wc8X/z5/ztANMqmjYYpCeiVv6tzr2jiIRf3CBB1O9en//IHNuw/DYgKZxVoHK9UdzFKYYbyJ/oe8vmMMUQVIOWwNp/fr+j7AH7yu04gp/PZ+Hecj1ARib0Lu/1FQBSgnEnocuwNGCYnwR7f3qjfKHJ6gFAB7jEvWgdwBwCFuRkOrer6zc0aWpZ83rweC9m6/nfEHWcJ6amWlZ9v6644fW9haUHPPG9ysqXlYRuzIiIF+0xGbpYlpCTrNadmZyTVLywtsdHxSXvQ9FANWI/fZ5m5OZaK5/70tNi0//G3/34TL9mIRfTmNW+YEdhc4BvmVm9e6EYcgWsPbq5zsOfggo/h49ZHKoCOHj4qdigsJkAw5CkjQ8Ni6nBw6unuUVGLx6DH7REzw0lq9ut1kM2kZ2aIIcNhFAYHB8GBAYILlsWawRh9bnZeUmeYgnj3wSYCiCGMiWIahh2sTMAlQEhkeHR4kRtOz86KneIG0BsbUVIvnyUWNsP/hnEB+wmgb5xk1pQUJdXD3AC8Ka8oU+HKgQspsMfjs4y0DIE3gK4AoBT5FeWVAkopNNXFXl0Vu8WfEFAnmYMg6c4UYhTlJDIDiMLaQWILCIf8l2IMUJTXWF5ZtLXggrnWKXDi5dOJTNXv9cqnEMkunqKEdQCMEjDisCdwXIrY3MyMBUMRS0hIEdjR0d1ht2/espGxCTt64mWr2bbDgqvrFlmPFxMRnz8OdSuhsKWmp5vfn2ALc4vmdQEuxivYBlAb4HJkbFRjK9mwxy2WIQAysmXYB5KsUeysrYoFxqGVseHewLyi4KOwh+0F6AHbidAkZLoCAFxugacALpQfAJWwgpeWFmSRQHAEEmc+I8VT/7MBSV+RlToFTJw9bm2NpqPvkLchoBe/AwAPQIjFA58Jfz0YeACe/Bt8Fa9euSrfp717d6lgh1EM+5JDPIUFZ34YOwpAmpwUQMc6IXjJmf/dSiBFEgzrh4TuI4cOCQhoa3ti169ft9SUZH3OEpLkC/IVugGIA5OJwzY+Vcj/FxeWVArChkNaDMgCawpwi3IOYBkSRlpqisAaHsr4S/I5+VzP+gdUwMTkvYcPHRar+8b1G3pPvDrxImXtcD3M1faOTuvs6BAAL0AnFb9Ej0Bg7gNsJu4p691Jm3XJNxNvVEBuABvW+6uvvmI76/H2HBFoDgMYBjHXwRxnDFnDNFqaHjZpHiHtB5jgdSjmwoC101OOR+3amt5vS1WVfBB5TcAL2GvcN7yN21ofC+AtLCq21PQsc3l8ArIAlc9fumzLK2H596UkEX6VrMKH6wGAAohmrGBXIoEGDHXHu8VYYVy5ThVyEcfvk7ouLyfLXnvtFQsEvBYOLaupk5KarCJ8dGTCigpLtTesRZBnLymUamBw2L48d84KC/PtrTff0N7E3CEpenFh3u413LVbN25YeUmxACwA3PmFRUtITIp6FfbYyVOvqJikcQLzF9/g3u5u7S35ebliR89Mj1l4ZUlzDcYh8w25JB7FgFmwhLv7em1waNB8CYnm9+PruW6T09O2CtO6qFQsuU8++9zefustzRHuMczE2pptYrN/8snnDoC5GhFbkTmOCoAwmsrKCgHxAGjZ2Zn2yssvCzQjVIp7jRwe+T9J94CoAOrcC8Bd5sC+fXujc4ugOq9en30BZicsdNYmcnYYxw+iHqE//vFP9FrNzc2S6uPVSWgbLFqeL+whNFJgqdMoATjMyc6zkpIyAfdjNLWSUjRPpycmbGV5Uc0YWKO819jEmDxBee7AlsSiAUzh228vyht5O2y94WGtT/yTA16fgtky0jNt7779jiqiu0fPGljgT9vb9Pt79uyziclx6+zC79MJZpuanJFsHLYU+wjWEzRkAEBZB4DMBLV9+OGHAtV4njK3WfcAllXV1WJOAbLxnMFKhPFnj+WzA3YAUGN5sXtXvcKUZGlx5Ypeb+++vdbc0qRm6KHDh8Wup1EkRuvdOwIDAf+wR2E9cxagmXXh/DdiN7726uu2e89eAUyNDY1iXrrdzvygAQCom5WVbk8fP7SO1vtWX7fVfvqTN62qtNgSAx5LyckU02t2ctJWVuOtqaXdzvzxrLU87rG1+FQLJGfIYzC/KM9y87IUPocEPTU5XRYVM7PTdvHyRdu3Z7fmbUd3j73xxhuSuqPu4HlMg/TxY0KKRhUytq2m2vbt3SuWZ3IqQVnxYht/8cUX8lQFzMRWhUTpn777ngB1PFGZa19/c14gLDY8L7100vYe2GetbY/VxGLNMV7MXzxp2a9gUnJuuXnzht2/d19KGvZXQFvse3KycywvJ8eGng3Km5lzRUZKms1NTQsU5XXGBwfs268v6FxAEyqJdOvefltZXDKvxauphM/v9OiYhRaWJYmfHpuy+fFp+azzWd1r8TbQ2SfJfDIhi+BQhCMprB0gFHZovHmQlK9HTT3lrxlVhEel7DFmKH6lMYkzcnmHCfp9QJSGAR6fjhzekaaLH0mokf4bZ7wVB8NYiJDj0OkwL/k+5w/AMZin8pNUCJMTdre4smzzwWVbDAXVvA0urQiU5hkSC/ZxgNs1XaOTLO8wQyWf539zloi+H4AcSnT+C0NUnyUqV48xRPnAYshGmaUCRKNyd64OT89/ChCNSfhjIU3fpczDQI0RNb+TzDvgsMNg1R+A3R8Aorwv6w6g3CNA1OvI5hlfMUWdhHjm93OGaFSWH0M0AfIYqzhJ3Z0/gKOxkCfOAEqGBwinaShmsCPddwBVRyKvP16PXkv+n/J5dWTxzGkHEI1J5h1PUnmRKmvA/ZxlKm/RVWwYAEA5A0e9RFcdUJw5BZmA/S9q8qrr5HVW19YFmq6EghZxxZk74BP4uczcdMWbJyFgfnzj48wWl5dsCY/+xERLz8nR+w+PDAkoDaQmWUpGuq5nEC/z9YjtpSlaWKwzJxkAMFBRhqXmZFkobk1NlL/7H/9uEy/ZiEX05jVvmBHYXOAb5lZvXuhGHIGHj26vI4+loKdo7+hot+m5OTtx8mXzuLxKY9QhOR7WlVesz5aWh/bZ55+JGbp//xFLSkmzyekpHfxhx8GohO1GmAXAFgUAIFBBXr6trDhsM1gOPb09YuwAxhA+kpKULHYZoRUcfGDVULRR2M5MTQkEouATC9RM3nWhyJqlpKcLIOGQPDQ0qM8AmAprAwCJ9wOMRKJJEQuYx8+5bpg/SLUBxGC5ygPR5f6/2HvP4DqvPM3vjwtc3IuccwYIgAADmClmMUtqpZY6TU/3zNRM2eVQ5doqp0/+5tnyutZle9e7NWHH090T1N3StNTKgWIQMwmQBEHknHNONwC4rt/zvpeSx6H2OwkVSiSIG97znnPuOb/z/J9HYA/IxuvLGzHIQiykDQ3wh800G09CYvBKZQPNZAlYxlKAEngtVuPjbGR4SF0LRQewkU2ZwKc/3gqz0ywtMc7iPDF6nOPRRJiQRwtGvLhYYLJoRsULZMQSyhsfJxXgyPiEjYxNKfiht7fPDr5w1LKz85Ue7U8k3CjZUtIy5ZuWkpqmklxOw7mPXN/0zJxlpWdZXW29FsFsYFH9Um4+OU259pxKXwk3QeXINbPIJg0Xj0tUh2y8gQeAYDzW6rbXCXrRnkNDQ456IxiUioz7BPRWHwiGtdlOSUoWDOP1+TvtjacdnoqUrM7OzQuGAqbHx7BQ8EqlA/yknJWNN/6n+L9RVk8b8mf6EOWvqJYBcsA1Fq7AJe4zkB5bAxS/KCN5j6zz8a0F3FA6yb2mX7MRBaDz3vHsw9eS60ZhxPOOj45JFZmVmaGyKp4Lpc+lS5e0gH/ttdcEexaWl1TynZSSbItLKxbr8Qp48p2bl+cktm5sWgCvzrERlafTzh3trVZeWio1KiXO/B7lwYwxSoHp+7m5OVLTMjYAUWyMUIJ1dnRqo3Ti+HFtLoGPjgfqnK6JDT6p9h2dHXbgwAEpw1FmUmJKe9EWhIcQfkOfpASV+wpg5H5Rssy9YZOEWhQLgh319VJzUdaenpYpODE5NaN+gcffYH+fPX780LyxjnqTjRSACPAJ+KLc9Njx47p/9HnmDzZmsm2ImAJmAHQZ2Tk6DAAKcejR0tpuD5tbpJo+cugFlW+TRv3NjVsKSGIMr6yvWojNEAc4cfHmi/PJW46QEErpfd54jbetSFgbZFTcZ86ctp07d+hxlAoDz7nHfX2DduLoaZuenpUSD+VfcWmpSqJRns0tztvxU8elEufApLqyUhDnm2+u2deXvrLEBJ+99tLLgubcj4wswqiW7Elbm/xsgYY3b95UaTy+hZQlr68RNFdqY8NDFg6u2/baaktNTtTBD/cZtTuWFGMTUzY1PWOpaWk2PDpiE9OU0JbKJgOAjCq6rn6XdXb1yMahYdduHYgAu0dGx+zUyVOyrPjkEwKXJjQm6Rv0ra8vX9UhxSsvXZSn8INHjyw5KVGHWSrJ9nqdVOz6OhsbGTV/gk9jlMMqPGS5VxywcOhEyS1jGQB+8NAhqdJ5PfoTgHJxaeHpeKKfoApl7qfPMRfMzc7LQ5IwNp6f9HTGP+3IZxWIJTcnz9LSMgQ3AcKC8XFxtjS/oN9h0767Ybc+A4dGBjWHMO6iVQWo0+kbjx49sN6+Xr1/2gLFHl6OBbn58gnl9Sml5meOF3aBtba12Pvvvy+QTTm7PFRv3xSkC4c27dSpM7Ks4Xk5fKFv4z2JLx2+n1Qz/NPv/klzJJ8zfKPuJFTprbff1nhvfvTItlVVal7gcxKoyjViV0FVB216+OBB+/733xSsvHr1igB0TGyM2ouxxRijTTk0OXTwoMY3X/z+6OiIykoZ78dPnLDWJ0/UZ/AMLa+olKISOwcOUFHPM6cw15DazHh50HjbVhembXq81374/df1nZrqF3SQgnyOCoYR+/SzK/b11bu2Goy1TU+SDvM83lgp+U+fPiHV51/99d9YcD1sr77yPauprZZykH7E+Lt+65bGEj693D9gIGXsI0ODAvMLc7O2sRGyjPQ0jWcgC/ceNTbthboau4h795vs6NFjdmD/ARsdmZCfqDcuXp8lHJwCpbFP2bFrh5TNd+7e1trgyeMn+ozbu3+v4DWT1fbqGlmY9HT36MCI98nv/OhHPxJMR66NIpu5bqR/0GYnpiwjNc06HrdYckKC7ajbbqG1gC1Mz1lpcZF8ajeCYQuurtrU8JhZGH/sYlWgBBZXLTsjw7wxsbY8t2SbgZAlxvssITbelqYX9LuZqWnyC90MhqUwBBI6MDRW8yCQUJ6hWos45fEOAPyOOjSaCG8RQU9HwQkQdeAoQUcqbyZZPKqhdIN3FNbkcVTET6GonB2dRHaHtTmHnpEY1kBOej3PT8U6BdTM45Q9LwZWbSWI6joodSDj8ilo43BL4TybT5WeqMJRwaoM3rUHoA10bf+xQPQ77fPP05T+34CoFJjR1CWVwX+rGnWA638cEJUXqsKPXIUoB3hcDxYvPg744h0QSttG/x8Fom6bOtX30YR5PD8pr6e03lF48n+Uls51ATaBmo4ylH6gEKenFgMx5vHGWyyvizo13gmFi0JQyuQ5aGQ9y59l76TncWAof/fgN+r3OcCXx7pAVPdbVgyuqpR+hi1CKOj4xbrPwXOFERi41QOh8IYS5T0+r8UnJ9haOGgrVE4RuhUbYwlpqVKkst/ZZH2ekij/0DDe9fiFzsxaUnqKFZSWKjBucWVZ5fa8T37Pl5xkHkQXrCmnp620dpstrq1KSfrn//5fPeclz+Im+vk1PzMt8HyAPzO3+vmFPost0N16JdLW9kQbHAZ7YWmFhSMeG52ctsWlVYvbirEDu3fZytyMpSQlWGZOhl29dtnmFxZtPbRpA6PTlltcaV6fX+CChT6egw27G6Q4o8yVElEgJGV1LMZY2LCw49/4MwoWVJaoJdiQP2lp0eaQBR4+X0A4NsEsBNn9sXkDjFIqPUKKblenVEaULRIkAgwAxAKt2JTzeErD6mq3KzmYjTILaMpiUQjhQzY1RcJ6mlVtqxGIBYjiv0bABJtBFFAsPFGz+P0+laKhRATKsMSlVJnXoBQWRSRwBf8klDrdnR3m8UTs0KEDtrwwZzMzU1ZaWmR5OdmWlZpg8R4WnBtS5gAdWbIC7IBWYFYAL2WuATYBoYA2IIvLi9bS2mYtjzsszkswUqHt3LVbwCPe79f1UDpeVknasMfi4uIFLXv6evW+gQ+kRd+4dcf27N6vkkmUvfwbGzs2Fii5aBOFJU1MCjaXlpVpQyi1ZGKiAOjAUL+9dPElwUF8ArnXAEanBLRA97St5YlgF5tU+ghfXV09Fhcfp429golaWlRmizoQSKZS/ZUV8/kTLN6foD+j6kR9hvKQ+0zpKynJLNqBHUAGVHH4udJ/ANakpgNYuD7UEoA6SprZPMzNTQsypqem2vQUPouEAFB2zD0qVTgS/Rq/PkApwIN+SikkwUjc7+qqKimF2QSisJwYnxCEiiZp44P2/TffFGDGy7OotMTSMzMU9EXJLP2NfoTajnEBqGET+LilRcq/c+fO6r2iwGpvb5XCCbsCPB/pn3hmAj4QEzOOUNtSugrMobwbQAHMkJ9oRqr6HzCP+4N3IPvUsdFxlZXS9iMjw7a8tCJvzLmFOQFQVMBKqE9LlWoUSAcoBpSPjIzZ9OSMVZaXq4x8YWHakpPxIp22hORki4nx2bWrN21oaMz+y//8P1Mw2OPmRktK9gmia9xnZ1tHZ7tU0ow7xm5sTKxAP6Dp1VdfE6Qn0AwYjpJyZWnFtmJiLCUtXUooFIMEomAF0fjwocp/2WR19fS4oWsJ6tcAauwKAP+ra0GpM9kkp6Ykyj5hayNgFSXFOgTKys6UYlnJ0klJ2ozRH1GhAJpJtS8txns1WXYAD5ubVcpbysFNvNfa29rUL48eeUHhQpUVlQKxw4P9toZFRTBoxQWFgjZMwPKm7WiXopOy8+PHj2lj2tR43/LzcmxtdckK8/PszIunLS0lyeLjYszv9dj66rrmx0QdqsTY+nrQnrS129p60DJycgWjIzEeKyuvktqyf3DQhoZGFFiGV2K8N14lwQAb+vjNW7dkiwLApv83NzcryAn4TgnstspKpV0zTvG2vH+30Q4fPqRydsrU27u6bP++vfbiqRPW19+neYCqAJRyp0+fserqbba8tiqlNeMG9R2K97fffkt7cfonBw0cAlFGDiwHLGAnwlx788YNJ4CmqtpSU9KkbGW+u3/vnpWWlwqIArfo95Rjo9RkvgLUcch1+zahTgkK2sH/kt/BloKNNmqnAwcPaMPLtWN7gH0CKkzGPGCXgwZKVxl/gDLgDHMi75XxRpl2SmKSfe/VV6VqHujv07y5uub8DjCVgwT6K2pE1Kl8cSClg7WNDR1eMT75+ub6NwKL9XX1sqxp72iX+vHixZc0LpnPa2qq7X5jo/o4YUzMGb//8PfyM0ZBy0EOh4+Me+xkKN1nblzAn3ZwwE2mN6klqaLggIegLL7w98VLFi/l6poafU6hvk1ITlJQIHMW8GJuZsbm5massLhI/ru0IYeZwwODNjE6bMN9LVZamGV/8vMf29Ejh2XlsDC/YrduNdrvPvzM4hOzbPeBI/bNjTt27fptHcQgRuTzi0Ao2WyUMlZilCDP5/zK8oo8iOm32BkA6PnMQhVPZcAYKuEQpbtB6+7pslA4KEuf3Tt2Wkdrsw0O9Nq5c+esuqZWh0D0xY6ublnzXLjwkvV099rv3v/IamrqZSXD+N+xY5dUxT09XVJG8nn8/gcfCJh+7+WX5YXMoQMHhuFgQBUwJ48f12cc1QPHjhzVYc2VS1/b+79519584w07e/qMjQ8OKwU+PSnZep60WxZK96RkW19elZVRgten0vY0Qv6CYZsYGFF6PEp41PaoSAlF2lgP6vd8sXGConiF8m0bW4KhW+ENwa342HiLc1WSUVXit3FKqBMddSHJ8AJahOtsOECLAxgqRACVm1JyOv6ezJFOgBJJ4o4XpMMAHZWjlJoeJ+yHw12FvSth3P2KBhGpoN4pmeZ19BqRTc0JfG6wLloLrdtKcFX/pxoogIoQgKry/Q2LUD7ujdX6gNAq1JYCv3Fx+r8TJOW8N8dj1MwT5wQdSanqemY6beOoV58aCvyzxHn9TvT5XHXn0+Co7yTMR9WXek0nscpRgUaBsPs68m91D9o9ca661VWLAi/5fKG8PcYbqzmG+ZBxKMXnd+6pADfU1W1/AVXX91Np8DwPSlGUofg5AyZ1b7l/DsBUO2xuuan2sapG4P7FUKruj3c8Tl2trerY3ccAxJnLUISqP9AvgM8uFI7F8zMeRaoDe3ki+Ya6nqMIEYDt3L9wKOQAUUCrRVRlxBNFbZhUbo+/LI/HigGICpjHdoFn9sWZx+ez4CbBX5sW8Xhsi3b1x8uGgbilWF+8+RITVY6/tLpskdhYS0rPkK/31MycldVWW2FpqQAuh/Or4aDCmYaHh+1/+Mv/+TkveRY30c+v+ZlpgecD/Jm51c8v9Flsgd/+/b+KUI5OuR2nzXOLSxaXmGwRT7z19AxYaGXVXtizz4pys2xybNCePHmkRUNWdp71DY/Z0NS8lW7bYRXbqgUZ8WZkI8smTWWxY2OCRpTNEvbhS/BL4YBKBmiDGoPNLYnkJ0+eFOhiU0HJL5t0PBzx7fryiy/0/IA7wl1QN+Xk5Up90N7dqQXs3oY92uxTIsyXPEmVhp7hlFJtburfUayiZikuKVIJOJMcv9vW1i7QmpKcpkVlRpajPEUNuryyZCVlpdrUokah9JB/owxodnpaCyJUnyhSUUAUuv6ICfFxUqU03b/LNtfq62ssNydLSdZrqwsW2VizjOREeaeiduK0nsUhZUN43q0GAhYIhi1Aidh6UKVNw2OjdunrS5aclmFHj522svJtSsFloViA0iQ9XaEpQ8PD+sa/8cCBQ1ZcXCqg+ujhQ3nEUqr50UefmsV47dSpF520VhaihFlNTiiwB5XQ8vKSNpjAA9SYQGyuFaCKZydl4EC4s2fPWoLPp418eWWl1LCoGlALUw6Icg1PN2AX6kt5/yUlaXPK41k4s4mnjQPrQZW63r53TxscAiaiMIP3h/qGTQAehrk52dp8Xr16TZAB+EQf4rpRXbJ4RvmEmpJSV4AF/rX0EzbLKytLgiV4N9I3uVbgLfc2Wv59/sw5qQ5nZ2fUh9jMAE0b7903f7zfLrx00fIppU5BZZUs71pKkT/97DPdk5cuklZcoE0B3reUZqJaTUxIEpyjr9Ou+JwyTlCqRT3wdu/eqX5KMnhPd6c22AcIA9jakvUBAUW9vf1SKQJtAG60L2pv1GENu3c53myeGCsrL1UpGkpp2oU+xj1mcQ8gw+uSfkDJMpAFbzCCoBiXtF1ECOoAACAASURBVCEQAAsFUqiBLwBg1HdlJWXm2dyyvr5uW16at5ycDMsvxE91w+7de2SjYzM2M70o0FVVVWb79u206uoyWw+sCaqhGAJasJlmzAIpsdIAFo0Mj9reA/ulgnHAbZbuF96iN2/dtrKKCnvx1CkpDr/48pKuZWJ6RoESqOZymYcmJp1+6pYDclCB6hhFCaoh3Cjeev01K8jNsl/98hdWXJBnR44cstLSYika2UwCG5eWVxTqNT41qQCaJL/jrUzZ9uTUtEAi5cUEfnEfeA2UZwV5uVZRVqZSWSxJgHFPHjfb5PiE3h/hSfW7dmluQmXqT0oU3Hb6W7xthAOWkZ5qzQ+bbHx02N58402FxnhjzRLYVHo8NjPrlLPjATu3sGKTM7P4A0gF3tXTZ9vr6i03t8A++OhDGxkes6KSUispLFZJMPDcKecN2O07t6Uy5H4DPYD1Zahe/X6Nf64HsEagUFJCkk1NTGnM029QTDKubt+9qzC9vXsb5GXLXMn4ZS7HyoKEb6xKsBJhc8/8yXjNzsyQmg8lIuCQwzE2uRxaZGdlq9R+YhxrE8DompWWlNmhQ4flv8g1cIhAEBAHYRzecBjGz5nP8IFE2V5eVi7wK8WVq9g6e/6c3gvvA6UkKk/K41FuY7sBECUUC/Uw74NDtO6uTktJS1M7cgAFyGWsE3DFvKGKgtR06+pof2opkV9QYKdfPC1PZQAMoXV3bt9SX+Iz4Msvv9CcBTSm3VCQYT/BQSDWHxwI/PjHP9Hz8RlAv2FM4W1aVFykwxjmEXysCS9z7A2WLTMD+xrmy0S9NuXdWJhg34AVBnYivG8OWQSujEAyv1TqAMeduxpkM8B4pw8IUGxu2PWbN6ykvEwl6HzuY3tDVYFAxUbY7ty5bXOkMo9P2UBvt20FFi0mvGAVFXn2sz/8Q9u9a7/dutloj1u7bDXgscTUbCsorbTL176xaze+0TwWCoRkQREMhHV4c/zEMUtOS7Gu7k6FCwLisWnhs47+qqC9YEhqd+ZyqghQLgOxP/v8M2vraNWBwuuvfk9A9ItP37cf/egn9tZbP7BgKGx/8Zd/YWtrATt77qIVFhXb119dtt/89j07/MJRS8/ItvmFJdlJXLh4wR4/brbff/SB1hh4inOPgJ2oTwHPqPbT0lJ0SEAKPICIzz8Oj44cPqKqGNYLw/2D9s0XlywhJtaOvXDEctIybGFmVkBzYy1os5MzsgDJ4HNgdkFVFYneeJsbw0M3ReNzcW7egmvrluRLEBBNiI83X6zXQqvrFgltOF6TnlhHAY/yc3NT0NRDGXi0RNup/3aAlcq1gYKuShSoiOLvO0AUGLyFYg9Q6QIvB4g6KeFAUuZLl4g6Yw6/SRfK4aGpkMindeZRP0k3ZMfNmnegqAPn8CwNBQkdDNh6iNLnNa1rKGF2gOimBbc2LIg61Qljd5SqAD3CpDggjnfCpPjM0s9UTk8pPVMmQFS6UacNnvqbuuXr32W3YEB5oUaBqQsGo6Xz/yxl3imdd+kor+cCVwU8RUvkvwNEHeWqC2ifPleME5oEyKTc3IWjDhB1/Iid++ZYEXB3FTgUBaL8O+0f69GhM9+UyQuUUpnkhhupzaOp8i7gjKbaR8ObgIkRLIbkn2oqqbcNqRYcdSh+oBHHIsqB4zwnpfYoXVGlUq4fDZlyzaCi61D+HwpbBKDq2lQxt7Euo124RzSmA+a3dLDG2pDPi/CWoxSlPxC+BRTd4hrj49Q36KuUfwS2NizW71Ub4hvqT0jSOms1uK59zibtRmVUfp6sVvBx53GqvMrMsMz8XEvLTFVQ2x//j//Nc17yLG6in1/zM9MCzwf4M3Orn1/os9gCv/zVv46QqF5SUGBHDx22zOwcgYPrt25ba0urrc7OmycYtG3lZZaWmmwxXo8lZ6RbV2+/LSyvWXntbvMkpFpcvKP8o+SP/7MZY2NMSS5KMkrqhgYG5LHFhhRIBhRlo3Lv7j0pO48fP6FSXad8skpwkhJlgAmqruGhYW1wnA3upNQDqenpth4I2tLSsl4PBQm/QzALi2Y26ag0oqFAlBJSAviwqcm2VVbY3n17taHs7+tV+AGLKSfEJFWqFMqu8RtCFbQV3nTL5dKsrLxCwG9+flal4LMzM1KpcaIN/CwrKZKvWSiwZt64GIUjpCYlWjzp1RtBS/DHy2ttKxyUEg0IxMIaOA2kCeGjtLFla4GQTc7MWF//gLzt2Bii9CKcp7CoxHLyiywzI09tgG8ea/WxyXF52hEog0crcI70aYAOQSMkALPZ3b/voGDJ+MSUyukBIAAA2h8ww70BYtDWtH3t9lrdC9RVtDel7SgwuU88jvsOaFtYWhLk4z2glKTNeTzgh+dlccsmmxLh7fV18pLlngLQAZW0I9fCBnAtuG4fffKpnhvVKfCOQCdgKWXsq2ur6juU6QIVKB2lNB1AXF5epg0N4Hb3rp1S6gG9AZakwQMQUCMMDQ9KMcLmleti0V1cWGxeT5wgCunPpGGzmXvS8kSq0YryCjt75qxNTk9KUYlqEfsHnod2kQdnhDCyZCmCALZvff/7KiEG8AIp2ByMj47b9OSU0qHp6/jy5WRlSaGVkOCXGg6FtQK6lvDXTRK8yMvNtfSMDPlFApVJro71xKlklU0BqluUYgBgSs9QxaII8/m8KvembHt+btZqt9cJLuORh68qUPXgwUO6zwrIwXvS55NtBTCL9zM8DLAiHM1rI2OjUsuW5Bdok78yP2t+X6x1d7fbysq8rqO5BZVkuqWmZds339yykTEOD5KtuLhAAV5ADzZ3gB8UWgADNnaAs4LCYoEv4CBKtLTUdBsfGxdoBM7cb2xS+RsKXHx/W5+0adwyDwFFAMtlFSg4HTXzhx9/rA0uylfuMyW/Rfn59ubrr9rBA/tsdnrKZqcnFPREcAlqMgA1/TIpJcU+//xzWWpk5+ZrzBYXFtlQ/4BUhDW12/W+Pv/iK0FRAqJQluN7GAys6xAEUMLcxH3BEoKApNHBQSmWG/bu0/zH4VByWqpUx/RJlL2jI0MKSAqsrVhL80ObmZqQQvPsi6fMz6HL0pwS4tmOZ2TnCUgwFzBHoHa7dPmKHTz4ghW4PmiNjQ+sra1D6txdu3arrbNzsuVhSXs23runTSbjlxA1YHVJSbGUohxEHDt2VLYJyxygeWIF2xgjAEjaGmXmnfv3pazlPqG2Yz65cfOGgileevmi7dixU3N4vN9nj5ubtfnet2evlIYcUDF4UY4DYoHfQ0ODVr2tRuXBPb1dAoa7d++xmupaKZYpRQbMMc55z1QDYDkBaMXTGODH3MBzMV/TN1aXlu3m9euWlZ1lO3bteqoARuGI+hA/YOBjZibKyi0pDpk/BvsHLD4uzgqKi3XPUTdFwRufPygBUSCXl5VK2cc1tLW36X2+8vIrduToEfng0W8ImuKLz0k+E0lxxze3o71D8wLjEeB79dpVe/+D9+34seP6PGKuwVYCpXxHe5tgMAdVAOLKykqpSN979z31oVMvvijgffvWLQGQixcvan7RAVZPl4KU+Ezet/+AZbve38xZjHH6CO02MT5mmVk5lp6WofmI687IzrS0jDTzxftta2PLAutr+lxjbomWTDOXE9b14N5d+/j9dyw/O9FOHttvy4tTduvmLRsemral1YhlFlRZfFKmrQU3BSj2H9wrlX5GWob19PRbb8+AFZeWWVt7h2BuXl6O5eXnSInMQQMKceYiDiUZY3jJouClyoS+zJxGlQOfVUDhyFbY/HEeG+zrFhw8e/68NTTstX/64H19xr14+qz8qz/66GPr6xuy/PxC6+0fsum5edu9c5e8fzm8WFycF5yjjTjUAzxxmIT/LcrhVML0tm3TPWQueXC/SfcJf1hffJwV5OZac+MDu3n5qhVm5Vh9VY1trAT0+cPrUD7f19Vtfe2dVlZUYonxfrPwlqUlp1hgYcUi4U21RXg9aCsLS+bDU9ITa35vvJTvW8GwlKHxnlitYYBw9AEOhQCiACzxyCiUc5V+0QR2VKHR0uctFKJ8C3JFFaKbKkuPAlFBKWCoIKbjQxolhk7ZtwtF9eenmUPu67vl5YAuV7kZLXvnNaTkY22EQjS0LhgaCAcsGA7aGup/Vx26vhl20uc3Kdt3yq6dtHQnKAkgi5oy1lU+RhWiDqB1S9MVuuTYFT31/owqXaNl7lsOfBTQdKHg09J/Pd7xIXUEkc41OYnq7s80Y7u+o67K8tt0efd1VcrvHHpFoSb+ynyjDrW4WMf+xQWiej3ukVS3LggVZ3aAp9Sg8hkFDDvl7vq5ezMAoqxdHMsExzohqpTluZnvAbJSlPrjLUY2Ns7vAP0B5oDQaHl8dF8V7Q9cMMpWgKPUoZxGSoXsKEiBoKxdngYxyXPfVZcCtt0ORXvw5aiV8fV31cP427vQExFFIByUDyhwk1AlFKR81gA2+TNtmJKVrjlnfS1gsT6fhbY2dKDKny02zjLzclQ+PzY1bsnpmZackqoD8fjEBLO4GPmx/+/XPnjOS57FTfTza35mWuD5AH9mbvXzC30WW+DzK7+LTIyOms9jlp2RqgCf9MwsqRUf3G+021cuW01pqdVvr7NQaF0b2JAn1iYJgygqtbScIpueX5EvG/+xYGMThbqHjTDhRaMjwyrHZBPX3trmJJbGxKgs/oUXKCV1SlkpgQdcKtTBEyOYhJKTTQbKFvzxAIbNjx4KGqA4rN+505JT0xSowIaHL36PBFnKX9n8slnledkQ8sXGNT01zUKBoHznEhJ82twTFsHGCvUpz0GJJ6X4UiIm+LXBBYhxsr23Ya9NT03Yk9YWGf/X1dUqjGF1eclC66u2GQ7KF6wgN1sJ8ZvBgG1uBCwmsinQgocpxvFcDwtZFqbaIIfDgmn4S1JaNDY+aXfu3rP27nYFoOzcvddSUjOsp7dH7Vdbu8MaGvZZRma2FRYVWVpGuguDggJMgNKJiUnHkiA31/XknLXlpWUbHZ+wtfWQJSelquyTdTQwZHtdne4R6bfytszNFdRE0QmIAzJfvXrVxibGVYrJv136+mu7feeO1dbUCBSiagNEoPRCTcA10R6ULQJYCZeZIAl5ZUV9CssGVMUAENLTm5tb7LVXX1cwF5AQ1RawGWhQv8NR3zx48FCl5ZSV8xoowhzv2nVrvH9foTuZGenyVs3MyhSIxx/x6rVrus+UgZP6TR8gCAd1Dwq5qooKlYhGNiL2ADVtbq7KpgnOAKICmkeHR6USRi3FJhtlKuBraJgE60rbs6dBbQ/ooZyddn3t1dfs4KED8tsdGxvXGEAhxGaNzQnblweNeHA64WGUm6YkE0pUKYgH+AQyANd4LAAAKwUANAv5t77/lqAs4SGUDHPdhMyQok2Z4eDggPoqymigKOOSTZLPB4hcU5o4vrRYWdAnuRccCDglovWC0s3NjwQASCKnzVCJ+Ulvj4mx+alJW1tesPrtlbYwO2EbG+uWks7YHLf2zl5rbe+T3+3efQds166dNj5BuxUpbMbZH8bY2tqq0l7pu8FASKFmfhRPkU3NIZR4Y3mBYpbfaX7cIuANXANMv//Bh5admW0HDhwUYAeOIZbhoIQ++evf/EbwvaAgT0E/+LKeOHZMqk0OfDjAyMnNkqI2sLaqfoanKf2vvLLKOju7dV85iKmorLLc7Bz73bvv2t/+4hf2R3/0c3v9jbdUcvvOb9+1/QcOKBSFsnBU2YcO7Lc9extsbXlZ5c+od9JSUiwjLVXwNjsvX/CGm93S3iaYAlzzemMFy1tbHltebrb658Om+zY00Gf127dbenqK5klsGGK9HM7MWUpqumxN8ouKNTdQQk97LK+u283bt2x8fNJ27tglJSh9AAsC7CpoI8q36c9NjU0K7mLMffTRRxqzQOR79+/bvn379Dtff3VJKmnmVt7rSy+/JFuAr69ctnd/9zv70Q9/IOiN4hpQxdzLoQSHSHxeUNL40ssvy58axTG2GITK4L0JLKRSgHJjvKWxHwAM7Nq5yx48bLLff/iBFKKE69A3UYayqcd7E3APOCf0j7FCf+a+o3bHY5LrANwCX/t6evS+5DlZ5STYs9lH0QQ4orQZZSmwBCiLOo+N+8riotXW1dn07IzmFb7oh3x20RdRgHLd0xOTGlOyqEhN0bgCFAHEtbmPMb1/DgEo82e+5d5zvahxOWyhffGkpR2Yu5n/eQ8Aw1e/96ranhL6b775xv7mP/yt/eHPfiqY+smnn1hXZ5cOSE6cOKEKAD7bSJvnMCi/IE+WH5Sb379/T4eDHEyiZr98+bLeX11dveZyDkQoU+XghfGEfQAl43mF+ZpPSfmWb/Rgv5S8fKZyna+/9rqUox1PWuzq15/a6tKY/dHP37bsrFR799e/s5mZoG3GJFjv4JhteRJsJRiypfVVqS6xmdizq8Hq63fb4sKyDiKYO3/5D/+oufDs6RNWXVVp1TXbpEZEYcu1YN3A5/q9e/dt566dUoTSv4DKgMjsnCyrLC+VItznpdTcpwOn/MIiu3f/rv3u/fftlVde0+HMr3/za6uoqLLwRsSWVtYtL7/ITp44pXt77doV21ZRYWmZGeovrFmgZ7t37dKhamJSgq2tLNvdO3cElgH+9BtCIfkqKiyw6fEJW51fsJL8QisvLLa6bTUWCW7KH3R6bMIK8vKttLjEets7bGVmQWDTG/FIsUuoUkx4U+sJJdVjI4JHOiXUlMl74mwjEFLZPP6gEdR1mxGta+SnaQQcOWDJgXZO4XNUHSl1KBXvbjgR1e//dyBKmNKmyo2dEvnvfAuYugFEzpM7KkxXIeoE/jhAVDCREmzX21OA7CkQdaAXQJTPL6XZU0odQhG6boHNgBO24ybOo/pDHYoyEJuhQCjg+lE6pdtShROqRDk9peX83X0PCi5yw5TUDh43aCkabhRNpnfby7PF410Yih0Aak61oVsCH1VOfheKyhvVDWxyrQK+BaSOOve7XqTOe3XuF3OL/i4girLRBaJ4cbKORPXqWhwAJZ2Sfff+8ljS5FGXCmjGKdxRz+OGJNHmjk2BA701P7lre4FaN8Gex6PujPX7zYNC1PUKBdTjga4AJV5fvrFckGu9wB6B5+B1E3wKVMKzQOFJPI77GuDe4h+6ob7M8zhg3VWYqtrFozUfHQz7B/mUbmzKv5Z5gT0Dny0IKdaDQad0nr5jEQfWczFYcLHuio1R1Q4/RzwABN3g/VjEvIl+i9O/RaSyBaDyOZFbWCBIurK2qs9yDi//7C//p+e85FncRD+/5memBZ4P8GfmVj+/0GexBX7x7i8ieKjHbYQsuETZ9ZrCI4CZqDpX5+ZttKfH+ru6bHZu2g6eOGXLoU178LjVduw9ZKGIxxZXCI8oVrkuyo3CgkL5SbJpooyVjUZtTa1thklujhFUY0GFLxqLHqAZJYZsUCmRJ0WWhRcqF3wbURaxEKQsE2BAWbLj4dhjKSlptmN3g9ZcThLyhoAbZXMkRQPHALS8BteDSo4yXJR2Ks31ebXpYoOOKT+lhniQAQfwNmWDWFFWLhUVJcyEQaVnZGphTWL8/MKsTU+PCzrhb4TaC1VQeWmRxXkiFgqs4+hlXt7g1qbFkl6qsHinnGxrM8bWggQGmCWlpEk90N7ZIZBLWenAwIgVlJTY3gOHLCk51ULhTbty+bJduXLFTpw6pcTjwcFRu/TVJW2Qz5w+YydPv6gNOAAMJSJJuigmCY6QL2kkInUUfodNTY8sOTlVXm6oAFFfcfLOxgYFJ/eFdkXhwhelpqirnLCcNHvxxRdtYWlRm+OhkWH5IQIeP/3kE3n6/dmf/qkei1KYTTX2CWzuUXsuLi+rJJaFJzCb98VmFrAaDm3Y6VOnrWHvXnv8pEVKu5rqaoFzgd/UVOvu6RVIQcU20N+vfkIwCn2jufmxFsy8R5Q7XPeZ06cVoIR6ENUhijtKWHft3KHfAYrc+Oa6EqJ5z8ANNh9s7OmLQA8A0sUL59UWqGyBofQXVLIs2O/eu6/XR/WIYhllGP2adgRUVlVXW0VVpQDI5ctX9JwvHD6s8k5txiKmFHVKxlFhhMIBgQ36NIpbFIV7Gho0tvgZ/qwAy3feeUdt8+abb0k9y5jD2gF1DF6+lDfj64nHXmISqd1evR/CQVAmd3d12zfXb8iP8eTJFzVesCIYGR11LBIyMqy/f8BGR4dVhl9VVWFnz58VjAWilRbmW2BpwQZ6Wi0rDSX0ljU/uicF3f4DR21lfcu+vHzdZudXzRvPvTaVJTNGee4Ef6KUyVwT9wcFMYosbDEohcvJzhUcJZyJsQHMBixdv3FD6maVad++LaUrNgBsbBgDwC0UltybgwcPaNPIuMA6gMSQ/t4ejcuszHRBYso/+Rk2F6gl8Wu9fuumLa+sWUJSki0uLVtmVq41t7QKuJ8+edL6eroFYgB++/YfNG+8z3p6++yTzz7T++R+UV6d6PcLBBOQdO3qNbtx/bq99ur37PDBQ9p4LiwuSbnCNX/w4QfywHv77R8IljO39HR1mi/eq/CUAQLhxsZULltYmC/fRlSp26prLSExWX0H9eztO3elZkYxCnCorqmz7Nw89XXmZu6DSubnF2x4ZFhABwCPwp/DLH5OGTXelowh5m7KvLHPKC0rtSuXv1aCOdf47nvv2e3bt+xnP/u5AOu9xiapMoFDPb39CmHioIqwMSXRLy/bRmRDMAWgRp9DdYkFQWPjfduxs17wj3noxMmT+nxZmJ9X+BPtBPzjNVGU//Ef/5GuA6jHoQbjgzFG+zOnca3MP5Q2cpBAHwPqvvDCEdlD8JlTWVUpb0ICjzhAITSHn3PdKISZa/BRZA5gXAOKx8ZRHC45tirLKzo4oXybPo1vaWZ6ug7epmdm7IvPP9Nc8L1XX1MAFeFohG8BGQFvKPYol2feevjggb3z63cE7xgnXAPP+dHHH9v169dli/L6a6/ZCy8c1hyEBQdQnwMsFN/MJ3wo8lkxNDRs+/bvU6k/oBYrFHATcBilKN6cHK7hE83nZXZOjjNvJSTqcxGwS/k/8JhDQuYIDo+amhqttKxY9igJPr+gCD7EqCB5Hl5rembWdu/ZYykJiTY80Gsf//4d+/Dd9+0nPz5lP/npD2xt3SwUTrDF5bC1dQ3YwPC43X3w0JYpv4fGeSJSPkc2Yu2N1960Y8eOW9/AoH3x1SV71HTHisoqLN4ba6dfPGGHDx/WZwiHB5NTE4KNwF/eFwGOlLvW1derxJ65oYvP2f5uqygvVeXE3PSsPrOYg/bt3697+dVXl+y9997TgZbPn2Tx3gQB+KPHjmk8cZ96eru1XqJygIDG8+fO26/fecd+9atf2n/73/93VliQp3UO/q+h9YBCFTkIw/NyanzcqirLbHl+wZpu3jW/xVplcaml+pMsIdarsni8QlkgbAU3DAfRzLRUS/InCIRGAhvmgTttbKoEXCXWWyZAuhUM6XHyogxvStmn8mNUom6JeFwMOBTPySiwjJaIu7XmSpoHilEO7axboqpBQSx5e35bEv1UGUrVNK/rJsy7uNVVh3oclWG0BDyqGhUQ/TbhXApFJ9pH87eAqHwisfahbJ4Ap3ULbQQEwgCgIcJxtjZsDTi6AQwLyFNckCy0YZuUYJOYrnAis1jSyF33SwdKOof1AqQoSV2I+1S1qfR5LszlfFsAVFdRCqTjMdHyeyXau+3J7z+lv9/+2VHhOqXt0c32d71ExRJRcuogwgmhAigDMTmskoeo/h6nOT8KY6UQ5Qa4ylAHSqKMdVLhqciIPgdQ1Wln1qhOmrwApJsWL//VKLSWJyuPd14vzud7qhBFGUpoVzRRHsAJVNWCNxoGhRI1qg5lbvEhfuAjeEv7g81AUEB0w1WIRt9T1CdUogupXOM0T6okPxgSTGWM0Q+A4yqt38J2yrn/gp2uehihwWZMRFBUIV2RLSeYyu+TypnnEDBFUeqJsXiqQwhBTUy0hNRkvTa+yNgMrITWbWh0yEorK+xP/sO/fs5LnsVN9PNrfmZa4PkAf2Zu9fMLfRZb4N/94t9FSgoLLZ+SwOCyJSd4XcVkv/V19VhBVq55LcYe3b9r6SR5795r82sBGxibsjhfsiWmptvSyprUEHiCsnlH0cJpLaXMLGqBRQtz89Z0/77UX5Sk79m7R4tjNuZsstjIEjJz+sxpKYKAOyz8UB9SXsaihs2wsxjesPX1NWtsarKWJ2129NhxqV+Gh4e0KUURQso7XocAWhZ3qBvb2lodoFZYqEU+iyaWgajUKAumxH5kaECbJ9LCKbmemZrS5hnFHptWFr+UNLJJO/zCC/L16+vpVNhHQUG+ZWema5FtEUIL+GYzsWlxsU5YToSFezBgwfU1s4jHNiJeWw+xyI/Y5My0DY+MWl5RkVXVbJcPIn5GUzOUVMZYcmqqvM0ISOnv6xc0w1O1oYHS8TWbnZ3Wxg0lD9cJcCDQBJ9W/C/ZtO3ft1+bbiDmlpFIvG7z84uCJEBKQEJrW5t1dXbq/QI/+BkbScqZAW1AYlR5gAiALIt0Xhef0PS0dIE7NpUkFQNTgYmUX+OxxgYApSjAi002Chr8HYGKbPJRcfEYoN7jx0/kHbittlb3nnuJyoZ+Mzg0rOcBhAE7AJps7JXoajGCKLdu3xbcoeQUEEh7cZ9RWrI5IQDKKW+sFOwmKIRydcJy6LfAEjxxv7lxQ8AHtV9nR4e1NLcIGKBgYiONaox+z59Rzfb1DUjhdezokafwln3h//Fv/o0UK3/8Z38qaA7c+Iu//hu7cPasvfLKKyptnUJNlpYmtTRtiD0AHmsAF/owIHgT1abPpwV/eUWVVLYcFgBut1VVW3l5pbztACCkM+Ozx/XQ74CgBAXhgUh5PeC3qnKbraysCQbg3YoCkzJh7geHCahT8KWkRBm4isJ5enZK1gCAL2BdemqizU2OWOvDW3bxzDGrq6mwBOAYhQAAIABJREFUtpYmgfLKbbts3wsvWlNzq3115bYNj02p7Pz8Sxct0ee3FYK81JblUvyi5qYMWMoWeWPOSkWuEA5PrPoXQO3Q4cMqv25uaVFfoH93dXbbwMCQ7d+/Xwcg9A2eG+9TgcWNkHw+uY9sbONiIrZn9w7bvWuHLS8vqo0X5+ftSUuzFMBArfnFRZubW7B4X4KlpGfYzNy8TU5OKXiKw5Sc7CxtuIcGh+zBo2bLyMzS3IDf6EcffyKw/Ad/8BNbX12xq1cuy9P1wvkLCt5pfvhA/46qsqCkVNfHe8Aq4stLX0mBTIk1ShnK+Tva2qQuu3jhosAowpvDR48I9k1NTtjK2rplZGRpM4cCEe9HVITMGRwW3b17z+YXl+z0mTMq4U9OTlG/B1Zyf5nrjh49qoMElOWE2jD3vvvuu+oLhOUB0lC0tnd0KPW+YddOlYCjxr1967ZCeVCqjoyN6/AK9WJPT6/Nzs3b6RdflG0EhwltHR3WN9Ar1SwHNBxCqYw3xmMtrU/k+YgtCSFTqAwBgCxIUTz29fXa/v0HNDf9/d//nQ63gP5Ae/oC4JMv1KJYXqBGb2hokG0HtiiUtKPorqzaZjk5eSprZg4ZHhmSZyyeo1wj0J2x8/4//ZP+f+bsWWt+1GxlZaVS2w8O9tvc/JzsBPhcACITKoiqFHsALAWAwijjOZC6eeumPnvefuttjXFgLDYV9OlLly4J5O/du8eOHT2m9gSao8St2rZN9w/VfmdXlzwjUf1zn4CizMHMZzx3VmbmU7U1cyCQ9Mc//rHuLV9nz55TINI1lPIFBXb8+FF5BDOPAPgAwPxOZmaGdXZ162AFz1jux0Z40wryC1XSz5y9vLJovoR427Vzt6oMqLwAHPNc9D8qTVAuM2cN9/fazW8+s44nV+21Vy7a66+/auOTC2axGTY1vWp//Td/bwMjE7bhiVNy9cYGoWdrqgRJSkg2X1ySZWZlW2JKku1q2G3V22vs0hef2+8/+MB+/rOfSj2LahMfZD7DG5vu29EjRwVKUd6+//771tXdpZ/RJ+fnZqy2usrOnTkt9R1A88mTx/rsALifOHVSVgB//uf/0p60ttruhj2yVMlIz7bvvfI9Ky4uUeAi8wmfLfv27dUcijIZNTbjBREaoTCA/T27dllJUZGqJQhcHOzts4yMNKuurLRYAFZo0zZWA1ZRVGIrM3M23NWrYK74mDjzUcGxGbHg4qqlJyZbakKCrS4s21Zgw1ITk53ApEjEqa7h/wZ09AhOhdcDT4EowEzqQ1Y+W8BSFI6Oei/qb/ldR1EBTX3HOEDULY2O/twpY3c+XxTCA2xylaESlrpA0CFzUSVoFIg6gM8pUQewucnzeHK6L8trA8aj6lCBURSiCtjBLzRoYX07QUqUSlM2v74RFBRdkwc7QNQ5JKMiR6npXC+AUP6cOq12oLC+nNAfMcSoIlRew47fqVPL4fqJbsVIYUu78vmi/7vBUQKbrhJUZfU8s/OD76TOu4FKbqhSNLVeKlW33F3P6/q/Akel8nQVoU65u6scRUUaDXMCJgv8OmXyuirgblyc1lesH556kKKS1P1zgpOUAk8b8TNgtxSilF45jxc8FIx1vwGTKq9HrbmpvoZqE4sCPY77DiRGlUwaPSAU71MS7WNRyzqBXcBqlMwATqXLE4Ll/qeyeP5zrx/fadaB2EFsrQNEN3RvUQmjCqV/RJXEAFJVtuEtGw6pfwJIFfxF+Cne9VhIJBDyyL9HLNbn1b3iMJayeDxEPd54QdH4RJ/6Ul5xgSVnZ1hLR6tNz87an/7if3vOS57FTfTza35mWuD5AH9mbvXzC30WW+Dv3vs/Iz2d7TbY2WrVpUVSS9TtqFXYS293j8V7vEZK5eTYhE3Pz9pKKGyFlTVWs2OPLS6vWd8gpepJUl45ZU8eGx8dk0cXPqCo5YCeqFsALIBSUtrTUtOs8e49laLjW4a/Fqe5LNZY9M3OzEr1kpebpxJuJ2DCI0/Ce3fvSFmnMnyUbHkFApZ4CLKxZDOSmZUhKMUmjs03gJOFEiW/7e1tKpsE0qHYOXTggKDW0sK80uAXFmYtJTHRgoE16+vtlvKQcnqea1tlldQSmxtben0Wcn5vnBXk5dgGXkWhdfMneKUEpfyWBTwAifKsUHDdUVrExKrseXl51WZmV61vcMx6egdsbmHRdu7ba6fOnFFw0uPWVqvf0WC5efnarOMdmpGeqQ05atYd9Tvl/8aTkjCPKgTIBcDAYgBAxMJX4Q55eU6p7MSEXTj/kqAGqsDu3l67fO26HTtyzN54/XVtFIGb+F5GFbIsHM+fO6dSTu4l6h++CSBhgQuYQhXFz0grBkqwGC7Ky7fsHMrtMwV52CizyQd6sNFFNcXCV+WnK6vaUExOTGgRXVlRZV6vT76nlK0DD4Hje/fs0e8DitnMx3t9gjls+klM5p6kpCS5yscY+cLihcf7Q8VMiAi+cvKSW10WBGYhTwk2zwEkZwMLhJCtQ2+fNsiBYEjgGQDBdaOki4+PExCj7/Pe6U9A/X6BgFjBRsDJwMCgZWdn6V5MTk6r7VFexcunM1nhQbdu3ZICVsqtlWVBKe4bCmNeA1UbmwKuDRABMARupqamK1CF1wZ43Lx5W/8GmAbgA2YIZeIAAU9FoD1l6SOjQxqL+AECZYDneO36/YnyIAR8o9ikjJeyXZSoAO9gKOAAGFK3p6ctMTHFttdUW0/HYxvsbrbsNK/ta6i1gpx06+xqsc6OLsvNLbPymr3W9LjTVkIoLtKso7vHioqKVdoaCgSsv6df6hX5TWZlKVSIMrQ4j9f6+vrlD0nfRPnmlD4va1zipwoYqqyqtppt1Xb/fpN9/PGn6lsHDxyQOhQPVvofbQuMo80BGZMTY9bf22k+r9m+vfsEZoH9hOcMDfZZw579dvr0WVtdD9jg8Ig8fT1xXgtvbgl20lZ4Aa8sLShMh7/fuXNXPodAXcLfAI4oWmkrDhjKy0sd1bjHbEd9vTxvKaf9gz/4qTxwCXU5evSYyrCZA53gm1Up/JKTkg2/57npaW1UGYtAdOZLlI0cjqDaYQfKmP27v/s7jY0f/uBHCmvjnvJzDproi8xn6emZ8lzl8AhwiqfjyOiIDhFQ91CGTr9jrKHIZo6u275d8J/7MTY6YsND/Zabm615FtV7E1DNGy9l6aeffW4Xzp23Y8dPyN/1SWub1dVut7KKcvv9Rx/Z6PiIvfX2m4J9wyMjtqOuXkpH5h4FG/l91vLksYATkJt/Q+nnhCpR7h+j94KiPTc72x41N0sBDESjD1CpwPgFnnCP+DPvmz5G+6HCDYe2BJ5TU5P1OUCQ0P59+3QIsLy0IIU2ajR8phcWluz+vUaVlL/xxhuWkppsjx8/kjqZ90FpuqBkVpYsUB4/eiRwjbKZvvgCvpNT0wK9tDcHiagouR6S3zkE2d3QII9ZKigAcLR3w5498t/GUoDnpk8xvun7HCDSNs2PH6t9Tp46pTCuu3fu2l0Us2trUs+iMmXuxHKEEDKg7/DIoLyYgfLMB/S3e/fuaa7mQIg24veA/MBQn9+nzzw89OgzgcCq5eXlCjSvLK3qcwnVMtfLeMNzlOcE5uMvfOvGl3b35u/t5z/7of30J39ogyPTNjAyb8FQnF29ftfuPWix6flVF6zhsRrUISTBdcG1sAWCG1ZVW2WLq0v22muvyJP7xrVrOnTjmumjwOljR4/qEAkf1bNnTsuORV6wGRk6oL179449bn4shfehQ/sFmBbnF2w9sPrUGmBxaVGHKoyZX/3yl3b71h2BOyoHTp8+rXmbeYA5q6WNwK5Fu3DhgsZBb3e3Dtd27Nxh46MjdvnS17KTqaNSZmPDVpdXbHlxwRit81PTluCLt8qiUhvp6beclDRL8yfZ3MiUAHN4bd38sV5LTUyy9fllwVPWJ54Ns9gNM5/HqzAbwVAVomwJhqL2AzBRzRIt5dbPdBCMOtIBj9zPpwnhCgn6Fok6a2Kl7DiBORDO78JK19dTOk5UhQKivLTjPamAHtcbU5pTFKlKl3fhp4SL+Fm6Ckd8KUGOrn9ltJT7u0CU9uMQTt+bVNcQkrPpANEIQDRs6+GQrYeDto7XKNVPhC0FgwJZjnIRSOdciKNilR7yaZiUQxAd8CmVZzRc6WlYEtB0y2K3UIU6CfC0ufPt+H0qtd5NkheSjHqHfjdY6WmK/bdhVo421/UY9cQ4Je4AUdqM76dAFKVmvLwvozBXIPcp2EURCixVTbpjWQAQ9bP28KtcnudSMBEwk3ahaolSd3kduKpR3cMYeWVKhYr3p8/reI8q1MjtENz/TWDopqPc3ARo0tEco1h+35vgszi/T9ehvkICPAB9Y0PwfgsoGnTL7V07kadtAfBVkFSswCigdms96ABRwD9AlHvMN2CT8vmwE9S4FROj/oGnKJ+dYdLow0DTiKonsBQi3ImbDSClVJ7XQi0KGPWxFknwqdoqJT1d69L8shLLKCswT1qiFO35r595zkuexU3082t+Zlrg+QB/Zm718wt9Flug6eGVyPTkuN268pVNDffZC4cP2MkXT1thSan19Q/Z7NSMbYUjdvXyFfv66tdWWrvDjp0+bzU7GsyfmKzNIaWDABk2tZSMAZMAXIQwsCBh0SQFZigkFRsQkoX5yNCwSqULiwoFMaPlbkBU/l67fbseiwcfG3E2Pai9WHgDNFBFRSIxWhQChdiUffHFFwofoqQXcALI3LmzXpslpRhn56jEkbJK4Nv8zIwVFpBIXCqguTg/YyXFhZac6DMvJ+IeU2ouKeCo11iss1nlu7amzirLyuWhuIUCIRiwrciGPP/kT8+eRJ5a1LSZlDasHT0xcSr/nJ6ctd7+UXvwuN2OnThjVTU1UoZV1W63hRXUZR9bZ1evNsh79u61ouJSpVITdsX1onhCLYG6ER9NoBWl5YRdPHrYZNMz0yqPZJO8raZGi7iOjk4bHBhSGBKL0rt3G+1Rc4vamec7fuyYe/9WtBFEXcVGXOXn6enaLLJ5BzCxWX/0+JGSlrnnKHnnFxaktMnLyRH4YDEPvHrw4IHaAqAFyGpqanIUZw0N6jf8jHJ5lHsAWZLT83ILZItw/dYt6+jssrrttfIxBLqjECTJG3Df090jBQ8KrKrKCv2fTTqqQKCIwMC9eyolBSbsVuq6E6xA30hOSBA0BfzxTco95fXFJcXq20D62VkUeNPyNASu8H5ok9NnTklFPDo2pjJ5rolAGfw/UYGitkRNCuCk7YCpgMW5pUX5fG6v2y5AAtzkfVPGT2cBJNNeaSlJSoFG1cw1X7r0lQ0ODdiehj2OF6/Ho2Ag2o49S4I/SaXl2EJwKIFVBaWjHCigiKvfUSflFz6gbDJRDpPazrXg4wqcwfKAEmHeN+AnCh8pjSa5Hg/SrJwsm5uZs0jEYxWlJdZ055q986t/Y4d2V9uf/clPrLAgx5of3beOti5Lzyy14spdlpJVYkMTM9Y3Mm7D48CYEZWqo5xKSkxWcA8bKtSEicmJlpGVJeCdmOiAKt4j3qAAMXy7iktKFELE83DAQdATifSffPq54PypkyfVr/FKzcrK0OELZbyAK0JmsLVYWpixiVHH5xi1MeFCKsXE/mJ01ErLK21zK0YJ1olJKdpcotIeHRu33v4B272j3rY2w2rrOh1Q9FhObp6gG3MR8yAQn80fgWPAWCAq43ZudkbXgqKPa+M6Tpw8JfjU2vpE18OchcpbKdlz80pxB3hcu3ZVfY3xPbdAkF1Q4UIEn9Eu3DuUtfR9tteMf+ZVVJ0ED9F3mCsAZVicAAuBcUBw2mxkZEQwEVAB2KUfMJ/evn1HXoz1ddvt4sULCjdJSvQLlAHP6bccCjx49EiQDk/b23fuSU0HAMfrlkMFDhGuXLsq9eCOXXUq2aaE/OTx42onwOXLF1+yoqICe9zyWOqgosIiBcJxfyi7Z+PLwYoAut+vygQUwYwvrp3xg0c1Fh9slJlLeD/ALOAkBwf9A0PW2dljx44dMX+Cz27evKHPChRQlPpTPQBQZ/NMKTZjo7W13e7fv29HjhzRgYc3PlaHHqiE5XfKhj/GI+uTteUVKUc5BAFmM69hbYDHJvd2cHDIerp7tQl/+eWX9LsczHBvgMKU8XMoSH/mwAOfZEADHyS8J+YxrA5QtZ87d05KUg5PeM/ATFSjeLjyM5SsKJNRSfKc5y9ckNUCBwCBAAcmKKlzNcehOOdzAyja9KBJKemUq+PRzCET4zS/IF9VCenpqVZWXCbFNJ/xqIp5/ODAoO3dz3yfYlsbYctMS7Ib33xuf/tX/9L+6Oc/sR/9+Mc2Ob1k//jO+xbaiLfs/Ar7+LOv7UlHnyUmp6p8lcoK1OEZaekWCW/ZwNCorYbWLTMnw3Y31Nvk+LhlpaUraIrPAOxWCPJ67dVXFez3/u8/UOAQfZxDCSA0bc/82NrWanXV1faTH/1IfQWbBqBwbFyM1dbWqJKF+YW1DRUh/X0Ddv9+o+41axHsewD/fKZzgNn04KEdOnRQ7Xjz+g2BsZ/+9CfyoH7Y2CjleU52jiUlJFqSP9G6O9utu63dCnNzbFt5ha0vLFtseNNKcgssNzXT4jZjbG5q2tYXlyw9OdVKCopscy1gG2vrtrUWto1A2GI3zbwRB8ABCoGWTtJ4rOAWKngAGaBJfydkCWgl9Z0D6eBnUdWo4zcZBaLCgY5yVCDw/x+IMqcgLMRP3tXzCaT9P4Ao8BOlX9SvVAE/lHI7/rSOp5AT6KM09Ciwc5WoAl0CoiGpiCnbFxClnD6yYaHNsK0BQzmgDgedcvpwWOFLgmAK/HEIp9LJNzcERJ1vN0DKhaFR79Ro8FG07F3talvmAYhueeShLWVobKx5XTWnoKiS153gpP8vIBq1K3BaO9r6roWBntMJgML3VUCU1yBAibJ3n0+QUwBZ1UgR517Ks9MBouYqOAUlvQBRn4AoJeIcpvHFZ4qAKH6dbqm72t9VmCql3i13B6TG+uOlqpS3K/1OfcMJRpLak+cBtPN4PLkIY6K6hCwAv98pR0fp63p+0nf1GF47vGkm/1FYKgFcTghXHBCW9+yNU/9Saf560MwFonweYGnF5wMH7VKIUoIfDun1OPxiH+H43G4KjspeJ7RhHq9HStXgekBVKfiKoh6NT0pwIK4LgH3+eEvicD8hwXLLiq20od4SywrMEv0WU1/2nJc8i5vo59f8zLTA8wH+zNzq5xf6LLZAe/NXERYmbQ/vW3ht2Sq3VVhpRZX5U9Ks8VGLNd1/aC2P21UmSnl8ZW2dFZdVWmFpuXlIc56aVskRm0UWT5QtEi4EAEVpND05qdJCB8IsadHOgoxNL+ojlBJsdlDoAIjYNLc8blbpe8OeBm0wVRLc1alNbmZGphY6UovtP+CAnNZWlctRNgloRGkFxOExSUkJ8mwsyM9TySYljlJRbG1JcZUQ71NJWV5Otm1thWxstN+KSwqtorzEUlM4JXYW6Mv4Zg72C/AS8oKyCq/AjfWgeShNcp3wnYUqgRwbag+ulxNoFI1zwAaLtbGxCbt944ZVVW+3w0dOW2d3v83OL0rFEImNs6qaWpXHT05P293GRiVrHzly1FF5LSzK84s/o1BUeeLSguAIG1QWeUvLywIqwBc2sCjsSMQEMrNhplQX4IEv6srqmvX3EyiVrfcLJAY24J+HjxPvGyUQwI12pfyTDTFQGwA4Mj5mbe3t+neAHXATKMHznTt/3nKzshVGxAk8QJVkdFQTlOQTjMUGlbJXHgew4XlR3BAMgyKT8vaunh6B9BxCoQoKBClZ7NOfUONMTkwJaKLyjIIO+gVhWjU11QIfX331lbV3dNrePQ2C9pQDU6KXj7ItPl4ABtUVpaNAIcr5AbzaLHpiLDc338qA336/gN3Xl7+Wv+Cuhp22/8A+QQog6PzcvDbmgJLt2+usvbXV+nv77MCB/bKGGB8b03OjcObvh48cVskb7QrY6Wxvl78g5br0tdraakk+aBfgxyI+v5thS0tJ1Zjj/uDFGlW6LMwvWndPn2DKhQvntXFHkUvgijy3Ips2Mz1lefn5UnKNjI5pYwXIetD0QGrEvJxcgRv6DmMN9QjAZH52RuMqAQDmi1fp9spK0A7uP2Djw512+bN/sN11JfbHP/+RZWWkKGxnbnrZvP4sC0USraCi3gbHpm14ctL8lCjPzup+0v5DA0NWVFiskDTKm1EzAiIALHhLck/oIxyIAIsYv/ycTRcgkZJelK48jsesrqxZWUmZSqCBoFkZmVKKkYANHK6r326V5eU2vzBtc9NjVpifrzYFFrG3A6RPTU/awYNHLM7rs9Z27D9irH7HLgEexqbFxFpWeroN9veonyQlp9gXX34pFSGqO+4r0At1Gm3Y9uSJNq3YRNRUb5OCHlUX18Vhyb3796SgZnzQh2j/1LR0q9ter/F05evL8j4ECk9PTeugCOV4WUWpvGnxxQVYAxoqt1UJdg4MDapPVpSX66AEKAdERCXPoRAQnhRwxjJKQtTlzBMochnPjFn6Ev2BQ5DklGSV/ALmmV+wmyDUBnAEcAcqo8z76JNPVQZ/9OhxleRjyUC7MnaZK6SSXFiwF188Zbn5udbY1Kg5k4MUkt8JyWPjijoSSIevdXFRoQ6i+nr71K8BXrSXApTGxwXFgYlsiGfnZgRYUYDL/9Et46Z/cD8oz6eCoLCw1AaHRlS6zGEBEJAqgfb2Vpufn9PhCZ9PJKgzP6HIRiGIZQhtubi8aEkpeFH7dPhDO9GHuFg+y4A28XFezX94fzJPULKNCpz2LiuvtN6eXr1vDj14Ddocn18+1xjjgGW+8AkkUIoDlzt370hdinKYOZz7znzJoWBzc7PAPACQAye8Ut/77W8FtP+rf/EvdNiBGhWFbVpKstS9zH+MGzxjHajpzMl4qTIf93R3CZQyJhUOlZyiccV8yOET19nX06fHYhmAih0167ZttfL4xZM3shmym9c/sw/f+yv7T/+TP7ULF8/bxlacffrFNbv3oNXWgx5rfNBhSysb5k/ADsKjSorU5GT1IXylE5ITzWIjlpjit7zCXMtMzbAkf5LWCVgd3Lt3V969P3z7bSW9f/nVl5obgJysOd584w0bGBxUBQTvfXRo2F66cEEhkI2NWA5sKkQRj+XyijIrx8oiP08HRfS9+/fu229+81utcerqdsh7OyEpWWp2rp3PaaDZu7/5jc3Pztnbb3/f9u/ba0vzC9bf0yuv1diI2cz0jGVlpFsipe6hkEKS+lo7zRPetP0Ne604J8/mxiYttLxmeVnZFl5dt6WZRYushZ56iAYXV5QQr2AkAcun9elPy70Fqih5BlRRdoxyz4VV8gaVf2X0y6nwUXCOJ07KTadsOio5jILRb1fKUXFg9CcCoU+5qfPnqI+l1KEuOFSZvMSDceYhCEg+oiSOY5PixjpFKE7Hn9RRLkatX/i7A9BCAltO2X5EUBQYGuJwetMpnV8LrNl6cF2gFMCu9PHNTR1A8FgOvoCrDgx1FJE6aAQucu0u4HNq6B1/UQcQbznvP4ZgKo8DPbdUAS4Q7kUFG+PR2onqIPHQp8rNbz1E+R00sSgyBWmjSk61QYxT1u8Ge/KZS6APAgCFIsU6Xu8q8XaT4537wD11lb5uiBW/b3GO96aPz+8EvwtNnesFIKqN8fJUkntE6x6phZHIAqYpeffHWxzqSa/3KYClaRyY6Sg7HcWtc43Md/wNAEvpOY/jcuU7uxWRlYFsDFSmD0R1Q69cuwD1FxeGUqKPupQ+wmO4b5FAyLbWAg4c5b4CRANBF/pvaA6TjQP3PqoY3cByIWhry2u2GghZgFCmCFpVB5TSlrIh4Jq9sQ4mjzHtW1LSUxyY7PNZRlG+5dVWWlpZgSWlp5nn+O7nvORZ3EQ/v+ZnpgWeD/Bn5lY/v9BnsQUar/5jZKiv1zwbQasoL5YqKz0n167fu2e/++gzm5pZsv7+Eduz76gdPX5S5TITM7M2MjFpJUUlVltdY4HVFS08ABRsUPESBSzxMwAdm1GABmWFSUmJT1WBbHIo86ZklrAeFsVSQi0saGGIaonNIYsygggIBkIhoxNfi1H5m5PQG9QiTJ6lWxGr31EvSMtCbml5UTACBRowgrXd6vqKFBQ6zbcY83vibHqSMn+/5eVmWlKC19LTSKzfsJiYLaVNj4+POkoVEpsDQS3e8UwLBcIq11GZlHv6zgJQiy8W5GvrtrK+bosrKwpmWV9HXdhtg/2DdvT4Kdt/4JgNj05IYcjGLS0rS+EslJ3F+xOsrbPTmh49sgP79mtjzcZ8967dAgu0B+pVFKK0MWXxpIW3tbepXBtvPrwiUamx4QaKoZRSorHXayUlZRYbG6/U9d6+Pjt86JAUu6R3A0XxYwMSslmmBBU1IwtXNvY8HrUnG4v+wQGF7/AzwArqJBRCbOrrauu0caAvoHIC8gFFKf8CrHKqTwknqsbPP/9Mm6+33npLXpakjBeVFNsdAO7oqG2vrREcAZICCLEcmJqc0moVuCefKk73tyICN/wfoEepOMoBfAOB6/yOU9JeKV9H+gJ+mJS40j70JVRlAAPuJZ59lItyvYBEynh57cbGRrtz/56dO3fajh49IiAFfJmemlRJPe3BB+hQ/4AUDidPnpBfqlKvvV7Be8rmZ+dntRHYvr1WbY5yWmAnFBJsra6uUtvh54qqEKUjXqq0Ie9vaWVVY4Yx5/RzE7QleRyoRcgJXqQcOFCyjW0EilR8d9PS0+zR42aLj/drk4/nIaCto6NLkAHolZuXa+VlJRpTrU9aNP527d7p+MCuhW16csIa71yy9kdf2WvfO2c/++kPbCsctPHxKQuFvdbU2GGpWWW25/Ap6xkcsQDp1iXFgheA1kzK+3v6pITGI1BK7pwclVzjWwvMJ1wN6JSZnaX+g2qXvsSGEyhYWOB48wEKGBlzAAAgAElEQVSDgGN4/xHEhDoWVQeBNpXlZfK6RMnN72RnZdj+/bsVfvb40QObnZ6RKhPPOQLCUpLTrKCw2FbW1sznS7T0TLxCN9VX2S8Dh+J9cSpB5b6jZCXVurOzy6pra7VpJZ2estmSwiKpXHt7u/XevXFA8EwryC8QwHvw8IFe98jRo7oOyr65LoXgZOfqG7U2Jbv0LVKnUTx2dHW67ZYlZRrekFhCpKZjl+HXWGf8AvooC6bvM3fwzVxLWT7zEQCXUmOSzfsHBi09LVVKU+Ah9wMFIoF3KI45dMBnGE/mlKREO3TwgPyEB4eHdIjAQRgev5ubEQXQocpHYcj7Zh5YXFiU1QnAEoixtLIkuwYAFGXGeTl56p+oWblmAp7wZ6TfA9loLw5SgJuPHj7UmObvBD49efLEZmZnZB/AF2XlgFxUqZxa0WdQwjK/AW851AJ+4zmKF2xGRqqCy9bWVmxO99nZpDNfMPfjE4stQF5+gfx8V9w0dNqdeYNDOhStpJlvr92ueRv/yKHBAc0XfD6+dPElzS0oFPHjBKphqcEcxWHStupqQWnAPeOeACvmDPosP+dar1y9ormPwCJAN8CcORHoh1ofoI4nKfeYb1SzHCyhUsfb+aWLF1VBgCJ/R/123aOc7GwFVTEu3/7BDzQH0U8I5RoaHtTnB6/BN/CB16qsqrLtNTWywLl/757duX1b/YQ5yBsfJ49hrCTwkp0cHbL+nif2zdX37eTx/fbW29+3lLRcu36zyf6X//Xf2tTsmp0++6ZZTKI9aeuwsfEJBazgdauQlM2wxfnjLMYL8qGUFYATY/nZhQLngF3aiM8KLA8qKir0d+4zY/6rS1/p5xwK0p5Yh9y5fccqy8p0MPH1118LXL/xxut29NgRWw848B5YxOsDmFtb2+z6tetSQgKg63fstLHJKalvKcXfVlGp3//ow480Fs6fO2slRYU2PDBovZ3dtm/PHoX23bh6zeprt1tJQaFVlxbb6vyijfYMmi/iMd9WjFUUl1qKz2/h1YCVFhYrUGl2dNLiIzEWuxExD0pQUuJRKLr+lAKirvelIKSblOMEITm+kFS5KM3bhU+OV6b7OBf2RYGoVKYuFHQcNb8NCPp2reyGL7k/iBafPw3pcXeQTnq8A0SjpeQqjgeGukDU8cJ0ARyrBl0PQNR5/wKGAFfSxgVEAWkkkAtlaVwKhG6RNB5ySqQJ1QkHLIxnpJSkTgK5ABmp46661LnODffbhXPARqCr0tq/BaLO6TfgLmJeizWCqRSyhKIx4gJRIB5l9JS3c13fAaJPw5U45HCBqAOWnTJ1flnqWcrlvXFOenxcrKqUmMOjMJS2Uim7Cz2lCv0OvFY7u96dtC1A1OuLl7oRtWb0d3XtSnJ35jqFKLnhUsBByuSjj/f4vN8BohGtfQGherwL2qUsdfuSDpTjPIKhXg6b3JAz+iHwkbVE1NcVIAqQ5csB5K53qhsA5fiXxqtdAJqAz8h6UKppvQ/uqVLqvwWi3Ge+HCsHp6Qfhfj6qmPvsRYI2lowbBsAUa5/Y1PvMapqlc+pFK6mg5LU9FTzJSVKXZuam20J+ZlmKVybz7b9Fz95zkuexU3082t+Zlrg+QB/Zm718wt9FlvgH/7tfx0BMpXk51pwbdkKSkttM85r1+/et6bWTpueC1hiUoZVVtUpoTgtK9OmZmfsq0uX5D94eP9+AREWCwDRaCI1G0g2/lEvQkAomw6UnKjkWKAAXPDtYxEC5GI1SGAGChvUG2yEd+7YKUhHWAULt2hZJIoq1FIAP8Ji2PQBHwhtYgNcva1KGzqAHifrmRnpWkiuri3bvXt3HHC6vc4KsrItdguvxlVLT2Pz5jG/L8aCwRWbX5iUWghIgmcagA7lGZCXqkXKjVE4xMV4zedLkG8nIJTNxhq/gxJkftYWllaICrWOrm7LyS2w/KJilerk5xXZzOyCff75lwpu2bfvgNXV71Db9A0OWmlpuaWkpmiTT+kwai6CcljkP25u1nWSEr66tqrNLX+ntJUvfgeAQNn2xNSUwAELRsr82JQDIFjoAxMoMyZ8AzDwyksvCRYARVH9ALLZYALvKBHl57wfSrjwds3CG9Pv12af5zh65IgCZVh4ooQExPC8/nifZaSlCVCwqcfvs6evT8CDzTyKJCDqxx9/IghOWWtGWqY9bn0in1M2vAScEOpD+TJl8oCfwsIC2QAAQQTXw2GVOgLL8VOlP1bX1Mo3is0GQR8oOVFNoRKjpDgtJcUqKwDtYUE3wCjwEUDIg+jbqLdQJzrBKyN6PtRb9AVAZHIykDZJGxgUd4Cbm7duawPKOAA24B+HAgx4TYI5/ZlSY/w+8f9jrKASTUz0CzbiM5ickiTfT8YA18zf8d0EqPB+pfbr6JRykwAZvFcJFaKdOXDgObgXgGHGyo4d9doQ4nUJBAZC8m+oXfHjxKO2tma7A59WV+3u7dvyQCwrLxE8BSB3drQrpZ17O4syOC3ZPJE1+/rL92xbRa6dP/eiJfgSbH1t0z7+8Ev76MOvrKLukOUUllt2UYmlZmSY1x+vtmOcc08pY2QMAyTo0yrb7erWPaTkl4Ma2kdhUvj2+v0CzrQh5cjJyQSOrctLGEUfCjlKu0l1zkzPsNt3bgmA//CHP7DI1oaNjY2ofLJ6W6WlJPntg9+9K+Xc4cNHLS0FqDdseAjm5BdKUU1Z3fmLr9jI8JAgSU5evt4nKhVsDhgDjC+ACWXZDXv32XogpPmKMUeoTGB9TaCd8vrEBL9UlVw381JHO4+btSNHj2ljfOvWTZVv4525e3eDXotNcVJSipS0QC9U3kMjIwIB9FcOQZh3nXLmAoFL1IMozymjBWyi/Lxz5478gBnP7J+bmx8LsgHMh4eGBFCrtqE4XRFoR3mJ/QRwjD7HWMVnkqAylFL42p47e1bzDiX12FOgpiZ9HBCCEhXVKOMeqMScUltbJwuLodERS05N0e+gmj53+rSqAPr6eiw1LUV9grmML0AcCmbmHsY9UBkQzTxPX2T+BfgxVgCJ/By4j9qUDTqHAwTuMFcwZzCmmRtQJPPZhA3AzPSkzUxPaNwzn0C+GdO0O+0x0Deo9gLu7Nm7z0rLywQLaBc28Ix1+gEwc2xs3E4cP673S6k//tdR1RTzExUPgFRAB+O4peWxYC/zHF/cB2wbANPR0EDgAWOWNuEAkMNAIAmffdyPR4+abf/+fUo0p1IAaxLsZYDlHOw0NT1QsBUAnPfKeEGdxu9Qak5785lZUlqiNmQe4ZCLz0BUpfAXfIQZg3zeUM5LuwLEuzt77JOPP1a5+bETxzW3YS3AAenxo8etrfWxhdcXbW1l2jwxa3bi+BHLysm3geFpu37zvsXGp9ryyqZdv35XNga0I/eFAm7mtszsTJuYnrTWzlabXZiyc2fP2Mz0nE2MzeiQEO/axju3bNfe/QouO3hgv6VnpOvwkvkZJS7vn/mPz0zsEDhkRKP3qPmhPWl9rLCq3Q27LD8v1/y+eM0JSq8OhgSsp6dnrKmp0fr7BjXfV2/fLuU47YSatiAvXyFO3LdLX35pBXl5dv7sGUvGX/j6TX1WRDY3LSszy/xxXutueWKb/xd77/kcV5aeeb4AMmES3ntPeNB7UzRVLBbLdZe6W90aKaSRNNJoJja083HN552Y/aLZ2NiQ2ZUJqbXTre6u7qqu6vI0RVs0IAESIAjCEd57n5kwG7/n3GRV98zE/gEAKhBkgcjMe88999xzfud5nwdbjcY9tquswgaf9dpU/4gV5uRZDtUwy6sW74s1C63bVnDdosKbFhXaND+wjeAkPMk9lacra/96FhuphIkkdL8oZfaAqINFvIEHRREConiUatMBKQXMC0R+nT4fQaMq7xbk9EJ7IgpLZzPqvqRa9cruUft5ClG9BvAXDWwjGAgA6PmLAhi9lWckrMdULu95fFKST7r9hgtIkvLVC3Pi2oZRiW6EBTvpq2shgOiGvCrxjnRAdB2EKtWoU486D8t1lIeU1YdCGkddSjrA1bMBiHiOqqE3zWc+80e5ICsBUUrD5SdKO0abP8anPxV25Kkm1druf/S7MijwYG9EFerAcLQHRB0EZZxQyCE+mmorB0QpZ0fNyfsKHutYnCWBbAiURO8UnoA7FI5APoFeFJkU/wv+OlAsIOlZHfD+ClFKiHPeofFx8tbkkHlWrxNqFFGGCqp6vqsSJDioS4k7MBSwyzkzJ2K85HUqbQdsf+M68jpZKiA64LPj4gRlnX8qrrtm4bVVC66u2sZqSGXzAql4gQJEQyH9nX7vgp0AtK4/8zOeu1RasflNfwhy3uoXG+oDkvl6x45XKm0uaO/3WwKWN4EEqUUDKckWn5lqUUnxKrGv/l//eIeXbMdF9M45b5sW2LnBt82l3jnR7dgCnffe3UpOTLKOx802OzFiZ197zeJS06z9+YD1DE3a1OyaFRSWW1JKuryh8grybTUYFLyi1JyFNkoaFqNMqoCPhGEAdLTgD4e1EEctQSowk00WaVrEJiRYeWmZVZZXyHtyYnxcEyWV95jZKAvuqCgt0pjkUXrPVJuFIj6AAJD19ZBXWhuUmg0Vy8jQsOANiw9CkVaWFgUlSHidmBhTyRRhIMuLi9ZYW2vh5UXbCK1YTm6mJSbGmm1ivr9sHAYl9xipR0f7LbgWtpWVoK2uMdF2ZUXx8cnm98ULPjEVJBGeMKBkVInr6zYzP2crayymwgKkJWXl8tycnV2wtrYntuAB1qamh2q3d779jhaY/D9l3VLNZaTb1iYlf0FN4gBDQDu82lCDtrW3C4gBpElYph0AHZRXschHbQXAAIawsGQx3NLCAvCJlZdVWEVFpSCFK3/MFQRhscfncgzAU/6fxHZgJUpfvOlQBx08cljqK8DMyNCQgDfJ3LwfcJpjQPVUWVYuBSrHzuIfFSnhQ5TjRsrk8bz79LPPBBy/8853VFpKeeO1mzcFTVloUp7Z8RT10Kjl5ebp2hPahBcfoJRJb3lZqfojbUBYCItavKgosW9vb9diuKqqWlAFoENgGAt6Eu0B5a3t7SpnRd00MTYmcIDHLH1xenbOep/3WF//gPwcUc22P2kX3MBzkfLKxaVlJW1TkkvboNQrKylRWTwl6sBlyv9RjlCizMILFSdQg2vKNyCMdgeYAP9pd64LKgYAlCbvgMGEgHzzSFv/zjvv2MFDh2xpcVmKPIAxJcNAJMp/09JTBbaAnSzYP/zwVyqpfuedbwuGAVnwtBwdGVcfqaraZbPT086vTQEEYetofyIgStBMaUmRbVBKPzlswZUpm58atJdOH9NrV5bX7Mrl6/beLz62reh0i0/NsvmVoL168U3ButHxUfP5Y9RvCDshAIm+AsB96fRpjSWAO/o18A9LDYA0fYAbDegGmAdssxjECxJfRNR0KPcYQwAgAJW83Gz76KMPNTb88R//oSwJGFuGBgYsFFyx8ooStyikVH5iQvAIVXdPd69CmFC4YeGB5QZAPD8vT5CfL0J0UPLSjwF+lPrevHXLbn91x8ordul4+fesjHSrra0WZEEpGgl4YXHOdQU2Ahq5P7q6u7QBgLrt448/Epjn+jD+JRO4kpKmTSAsLLhfH7Y028z0rO0/cEBj7djomBbSlZW7BMsIe+EeA3pxH+Px+7N331Ug0w++/wMrL99ld+58JVhJKTt97O23vyUVzrVr1wXkT58+rXJszptrQhn+3PyclZeW2tzslIKPOJbGht2CRrfv3FEfOX36rDYIpOLa3LQvPv9C4F3+pD6/vCJRLX366afW8vix/d73v288j+413bPy8lK1LwtplNP0d6AcPq+MA4Tr8W/4hDLeoKrFHgO1OCrUSPI1QXKMVzw3/uiP/lCbSyimeSYQYgXsCMTHW19fr62tLFl0FM+xOIUQMcbj+8h9zGf09j23ifEpi4tN0NiIQn50fMzqGuplQcI4q+Ci+nr5JrNo37tnjyw/GD8Yv9loiAB91It4gD5tf2rdPT16DWFNqNFRRzPuAe5v3rip+wAwChwAXAPQe54/d96lRVi8JOvZxvVx0LlGMJP+hRqf3+ecAelsXhHqRTk3SnKAMuNhemaGnp9ABCBgc/NDPTOw/3A+3xvasGRTk+cVoIFxvrCwWF7Kn3/2qRUU5lldfZ3F+KNtfgFrgJDuScbS8pJ8y0pPsLGhTttVVWbVdY02NDpjHZ3PbWR4xj748Au7d79VgVZJSQFZXKAOZ2MU32yeBx3dndbT1W7f/cH37PTpczY6MuECp5ZXpDrDH7S4qFD9lnGzorxcJfxsltXV1Ws8pf1S01JsdnpWadwEzxGyx9iId3R31zN78qRVSnzuPZT3bIARGChbgKoaKZw/+OBXtu/AAY3tn3/6mapa/tXv/I7GCBRsV7/43ObV7ntsbHDYcjIzncp5LWRV5eWWQMn8WshWZ+dtay1sSbEB829E2drMgiXFxlu8z6dy+ii8TTe2LMBcg//f2DIfAJRJRcQPVADSSwT3/gR6SRUK8JJPpPNqjEDSF9JGD9Z9DUQ94Ka3/Brmub8BOB2z5Pf5dsTU+ZFK2Cni52FUQVEH7ZRy74UNvVA2xvgFoJwq0OfKtL3XR4CowCShR7yt/EVd2jz3p1NXup+xucc3Sv7wZlhBmviI4u2OGl3/BvxCKSog6gCplKKeWlEe0qSRbwLTRJxV4s0maCR1PRLy5I/2my/KJ6Cp9sAUiVJ5D4jyjOfv+rlAo4OE+tbPUMx+Q31L23iembSHFKJxsXqOAe8Zz1/AQYC12tspMvmKwGFK5iNeowpP8nsJ74SW+mN0jZyX7KZUrVw41w4bgqey18Fvlqoqn09WFf7EgAtSiol2tgPBoDykI6X2LgneeaBGgLrgpt9BRXxi+Q2pQnktylKgs/dsEMj1glllAYAqNiFB5+/aDTsFGfNbeG1NY+v6ctA21oICoEBpB7XXtZGl8n+UC57ilDuDOTRWJ8y3FLi0teVB8ojq2JX4I1B2/qcx8gkmTJFzSkgMWCApyWIBvMDhpIDFBOIM5WzVf/y3O7xkOy6id85527TAzg2+bS71zoluxxYITrdtdTxptScP71pxYZ7tPXDA5laW7fPrt6xvfNbSMkssK7vQcvIKLT09yzp7SSbvsuKCAqutrrFQMCwAxMKjr7dXPniU2B09euzr3dj5BZWqA/rY9eVPJiq//OX7muS98fobAlKU/vX1PRcA5T2AD3hhshDJzslWeak8ibYIncnWIo6ZHGWrBGGsLC1LYUc5MgoCSpdHhwZVMq1U4YkxW11xKbIKe9ratNSEOEvwE9yAaT2TxKDFxGxaUlK8xSfECrjFp6TYOlAzuGlR0fEWDG/a/MKybW7FmD8uYGOTUwqwYDcbJVlKepZlZmRrssrECbCGggy1FqWZc4sLFgqvW2pquvUPD2oaHVwNym+VEAsWywQ8sLtdVVWjQAeAHm0EqGPSyMQ1LT1TEGduYUElfKhoAdAEf6SnpWhxCJSW115cnDdZ3rTU1BT9nNCLqekZ6xt0QTOoxPT+0VEqb2UxzuL6xs2bsjo4/8p5gQH8/m7cvKXryGIfkANovHPvnr189qzS0lGech60dW9Pj7W2tSk8BmBDaTJwlHJcfPJQcJ06dUoLdGDrp59+JohycP9BlUjRRoBKoHpZeblUdqgvmbTv27tHE2upG9PTFfTEsaKkpR8973tu7e1P9XlAMuCACwpa0O2+d/ceTbAXF+flEQdoLK8ot9XVoCvZXlmVnQOAHR8tfB1py8ePWqUULCgstIzsTEEFYBYgi77WdL9JCfV8Ju2QlBCQb5zzOiwWMCksKpRy9lFzi/3s3Z8LGuCDB3ik/DczLV1wm4U9nqSAZFSeKP90LgsLgr3YA1y7ft36+gft1VdeFYAdGBhSfyQ5GW9MAmNItgciE9LDhgTACfXvpSuXdQ0JXGHhRRnp+PiErC1IP0YBDtxiwfjjH/0XS01Nsu987zu2ND9rw/3PbGqk28pL8+2lUyctPt5nmxtb9qyz1/7xH//F7je1Wl5JjcUnpllWTr7tP3TAqmtrVXpMwA4bCK1Pnqgf4QtZVV0luPEX//n/UD9657fesazsLC1kEpOTdJ91d3XZ7t2NagegM4ulpqYH2iTAF5iFUpw/VvdCVnam+sCvPvxQ/pS//we/Z7V1NUqBBg6g8JtbmJESNSsz2wqLiu36tS8FVUrLypU+j00CwJI2R9FMsjel5tzTLJ5pS+f3mSpVIKXi7R0dtrziguC4Z3Jzsu1ZR7s8U4FFLBBRDrIpcuXyVXva8cR+6zu/pXNGMQO4GhgcsN6ebvWTzmddgmV79u5T+TG2FfSLC69dFGzjXj516iWntJdlQreOm3uazQM84zqedUi1TTtR0j07N2+VZbvs3JmzAjm0LV/coywauU+w8rhy5aqdO3dWilJUg/R/APDj1lYF0gF7WTgDeQHSWGCgWAVAcU9GAmuArdoQWV5WWNBaMGTFJWW2bz/+uslS2eE3PDoyale/vGLpGYTlnBTMJYyM5wFqXxLEGa94X6AtoAWYHwgk6Ply/fo1pZwDA7l3gRInT55UKbvGgqNHdT+3tbbpnIGSwP+E2FgLhdakEg0GVy3WHy0V86GDh6XwxiJlanpWZeUcN30AK5SUtHRZjvDc4RmG+pax59atWwKHeFSi9AdEoapH2QkApb2A7S+fe0WbgxwfqmisE2gDNnrOnj0nCxi8PSnxxjKG80Z1idK1u6fLqmqq9fxFYQucpCQceMpGFNeSvnvlyhUBcIKR8K7l+QnY++zTT+2Tjz+21y9e1IYQmwhAI1TolJljTxF5Xu7bu1d2A5cuf6GQJtTPPCNGR8asvr5B0JKQpYHBPqmxsQDBDmBqakahdPiVLs7P2MN7Nyw7I8GSklCM+Sw1s8AmJuZsbn7NYuOSbG5+SRYXzS1NUpse3H/I/P54+/iTzzRWlO+qturaKqtvbBBYHB4akddrXX293bh+Q2D0pVMnbHRsxH70ox/b1MyMnTt7RmMbbUD/556lT/Pcog+cOnVSimyC4/Y0NgjE76qotGedHdq4wR4IitTd2S3f87yCAj2f7965Z7dv3nYWLgsLeiadwoqEeYM/1jLS0qylqcke3r1vm6F1e+ONN+zcmTN6BvZ190j5mZOabviBjpAwn5Jp6clp8hJNTSBJftOiwhtSiW6F1i0+OlZgFLVoLEFEjmR5ye/O79MF7IB/tpyHuTwhHRB1qrkITKRqwgsS8oCoU+cR3IOvZ8wLOClPSikbPdUf4EpAj/+cQlSTPFSK+sPFA7mvLadW9MrlpRpU6qR7P0J/qKDR53nKPN79Rcn85q/7UoJdXRk9/taeuJKfbbiSaErppfiUQtQB0Q18Rr0ken4uZSjjxwal9WGNXwKC64QuUXIflt+olKRAVoryI+1HubdA3paUjChAPaGtAKeUoVExTsXrlc4LiHLeUsJ6UJiAzYjdwTftCkhT9ztfVeaPPGeY/yllHvWuYu9feBFIIeo4sbvu8oXlPeQzHytw5yMESTAzxjaiUNh6nqmARK9MHVAsAIqqNNb/IhCLQCGlrBPg5Nn0MP/c4FlCSBEenIBpeZe6sEpgJr9LXwKEAlU5Rvl8EoZFBZVEBa4PCkLSBlKUxjgVLMfvWb14aN3zdXUwFkEGHv4bwbAL4KINIoFhEvDyM66RA/bYM3HfM8dVGn04rE0L5uKMeUq5X3fBYKhEI2X7QGhUzFw7KqTYbGfzVorZQLz5UxLVPiX/+45CdDuuoXfOefu0wA4Q3T7XeudMt2ELfPHh3209uHfHFiZG7PWLr1hDfYP1jQ7aneZH1vy01+aXNu3MmYtWWlFpXb09tri8pMXWFuFIMX7t+CYmp8rjDnXVkzbSvrOlxKA8GPAE+GJS1NPdpQkQi3TAFKV5qIEAZSzwCOFgwJmYnNDihYkgyiDS0/md3ufPBZ5WVldsfGxcSrnsnCwBE9SeTBoBoag88rJzbHh4wEJrqyp9pAyTyTLvjzqRdN3w2oolxfssEBtliYFYpT9T1YNog4AlSv7iUlIFzFYWVy3ax+sWrW9wxFJTsi01I9vWNrZsbnFZu/YAKkBgVlauFroAERajTMJQ51CqxGKXHXI8/hIJjSEUZnBYAFIlmhtbUh4ywQOQor4gnAOoQgkkC17gH+0F/IiJjbfU9AxNXm/euCFQ9+rLL1vj7gYbHhkSEABAoD4CjO7fv88tUKKjlNL+rLPLPr98WeqfY0eOCDyjtEMBgKrIWQ7ESf1VVlaqtF5+h+tHaTDvPz45oQRodvqZfPK7qFJR1XGtAVOAYDzdEhMSBK75N1S6AASgs/4tMVFtherq8aPHCq8iHXt5dUXKNkAoE1eUcgBtlHC0JYty+ggLUtRPwAh8G4sKCuxxW5vgEMcBSOrr71PpGVCq9XGrhdZWLCsjQz5/KLWufvmlUsHLyyu0oMDXdW5u1oZHx1R+Sbkz8BDoMTQ04pLg09MEekhjRmHJpJk+dvzIUamuFpaWVBp37eo1u/LlVSncCPihXfm9k8dPyC8R1RILEuDQrooK9QnKrFE14xeLqg3FYmlpsRYQqMCYmGflZAuWEqaUkZYhBSHXFaVpaXGJlGyUDkqNm5io90ctR8khi8CKql22tLCoMIGykjJB8tbHjwVT+Hl35zMrLiqwV145JwCF5cTefXtsT2Odra9MWFJsyFKS4gVnNzfMFhfXbGp2xb68cc8++uSK+QMpuqnoJ6gUXzp1xhrqG624qEQQ8RkhNNHRgkKo3AAb3C8oWClDxZMQ4MC4w0KGhQqwl1UoHoh4bp44cVKLa40L8i2Ms2ftHTa/MGsnTp6Q7yv3E6FUlGJj1UGw1/6DB3QtKYMF2AHH2AQAHuseC6BS86mdAUmATBSHlPixeKPfcC+g9OVact+jDv3Lv/kb+5//p/9F9hGAr0yg4RjdDFQAACAASURBVMa6DQ8NWKzfJ5AuD1J/nOD7vbtf2eDwgMA9lhUsKlEy373zlUrLa+vqpXrEuoPPxAeNcDD8jLmPgMjcA2dOn5Fy8y//8q8UBlVTXa1/27t/n4KWCOHiHuJYWTwHg+u2OIc9yKz6I+MAGx19WDugbC4vE4wD5I9PjGsTYP++/SrL7uzqlr0a4I57DyDHOBgBg4zf8oCOjta9DRwG4qHOAdI+edpucQkBm51btPraeo1ND5oeKJkd9R4qYt4T8AYYRdmKMpU2YiMFteo73/6WgMUHH3ygcQDwiaoRMPOtt98WRKUUHUU4x/DRRx/pHn/l5Zdlq3Hp8mXB9ZPHj7Oalg/l7MyUvfuzf7Gurg4Fhr355tuWGEjW9eLe6uzusc2tKKnC2QxcXF5RWSeQlk0pWAUhPRwjwWOoFSnppmSeNmYcQyHOF8pezokvFPd8oYBHMQuowzqEzRDGP/o+5wrU5XNQLtY11FllVaVsOAh6QlHMcV68+Lr66tWrVwXSgedUMQDZK8orlMJeU1sjz2l8gVHPO0uSWLv25Zfy3i4vL9MGAxtEPI8ZY1DMffzRh/arX31or198ww4fOapNAUr5uXdgQ+GNoBWXFFpCYoLGzXB4y4LLIevpfGZZGalWkJ9lGalxNtDXaS0tj62svM6ycottcHDUVoPrlpGRZbdu37Ch4X6VvjMGY9uQkZ5r77/3kb3/wUf22hsX7a1vvaV7/u//9m81dhAsRn/BYqOyslyWKDx/mQ8w7rHJgccw4Jy2OLB/n6wofvXRR5o3nD//ipKvOzs7rKGuXs8JxguqXnge4KP99MlT6+ro1Lhw/sIFW55fsnd//BO7efW6njvnzr9sBw4etLZHj7URtX/vXuvt6rQwG2yMJVHRVpiXb4H4gI2PDFtoacX21DRYSkLAJgdHbGVu0dZmFi12K9qSExKk3ttcDVtSXLzFx/gsvESIoxl4KUbp5fyCo4JSREdUjIJjhN18E4g6ZeiLb/lybrAL/KKcOxJuFAGiAlseGFVxt1ScHhjFAxMPTWkfPSDqeVq6MnkdndOUeqXhvFbKO74ZwVWa7QUq/QYQBYoqUIlj9DwtI8pKFbBLWeiYrrSpnLt3fvK13KQ0O+RsjLZQjK57kNPBUcrD19ZJoQ/pvZjz8Ex8AUMps+cZCRDl9UpFd96lbJxqPukpX5Xs7ilpKZePBWDSNiTEq2TeS6KPqD+9UCkBUV4rH1AHoxlDVeqO7RQl7sA3lLhAY17vtbHaT23o2jgCRHkv5i7yG0VdGh8rlSWBSAxOTgmK2jbKohS05eAo2khdL3+MRQNPfS4hnnkiSk2l2Sv/ifL6sOfXuWYbobAD8lxn7xxQtuoYOBfPG1ZtDIQUDKVk3qlDuYhCuoBeX7RRph4T6wCu1KHRMfpdKYM94Mn1xSt0g1AlbQg4GCuaSSAUbeRBUvobn8u8k2ePSuUVrISNzZrzMCWUiWvq5Vq9UOnG4OEaKdknJItjIlQyXpv10YE486GeTUiw4r/YAaLbcAm9c8rbqAV2gOg2utg7p7r9WuDa1fe2Wh89sLZ7N+zYwb124cIF24jZsq6BIbv3qM2+uvfYdu85Znv2HtDOKLuilJaxcEhNSrHe5322FtqQ5xwTH0zNCRmRL15Hh75RmjU0NkoBh18iyk5UhqjQgH9ryyt2+6vbAhEoMyLBDSyEABXAwcbdjYJv+J3iXYZHG0pA1HYEYbD4UVLmltnY2JAt48eYnm5pKSm2vLSghR4KBR0bJUObG1K/BWLNEvwblixFaJyFgyQxz1hSWrKS3lG7MceK8QdseXndrt+4a/NLISvfVW+roXV78qzTRqdI8z0ob1DsAAglYeGck52rdHIW3otLqPkCMpgnAZmyXSbXSWmp8g9FdaJETYtRam5yIGDFBUXy/pQSsaBACzkUOqiW8HgLyQN0zbaifRZISraU5CTBPxbdqH1UBh/rd4FDZiqJbXrwQMohFDOAtRCT4ehoeb2xmNq3d5/bPQ8GpQ6ibBOlJGox2h9VG9AERRRQjesMvMLnDnUkk0xCOUi43rdnj42Oj0vdxfUBegK443yxUmSRTo+6DSUXk2l89rjmLGBnZ+ZkPRBaD9vI2KgUgoARlFbYNABoKJcD0jAVP3f2nJTAt29/ZTdu3RQ02d3o/Gflpdf0QB6MTOZRpKJkI5CnrqbGsjMzBLVQbaI0w1oA1SUKB2AyMLe397lFx/gF6PhdJs979zrIQegVE2154i4vS608NzMrsAzgpaS2rKhYPp2Xr1xReTf2EPTJf/37v2fvvP0tedzRCFwzwCdwhzJPrinqybQ0AoZWFYCEggUFKcE/QIqSsjK1M7YBu3ZVq9z+xo2bSkM//dJLuidR+tGuKtsNBa2r85nS4g8dPqwNBlRceNQCrGlbvAk5vpUlPEPbbWV5yfbuaVQbk/gdCq7a/Oy41e3KssridIuPi5EtxGpwy8bG2eyYtPsPn9rNey02t7Rqy8Elq9xVrtLRkuIS6+8ZtPWwqRwXH8mnzzqsuLhQi2XgNUpKrhMBPSNjY7KCAETzRT+irHtmdlrXd7B/wGpr6gQWUd8BnwDmU+MT5vexqN5UMBPXPzs707KzsFjoF5zFQzI9M11WBs0PmwVQGKvycnPVFyiNBBDSL9lUSU1J0oYNQJUgKjaCBgcG7XHbYysWuEoSeGlufiQ14IULr+makpYNUCdICcsB4HdKUrKS6XPzC2xmelLwhXEN6EyyOKW7/J2STUJrZmbmLJCQKHCLBUJJaZktzs8L6uB5ePfuHRsbn7CG3Y1a5LFo4776+JOPBZ0PHT5kZeWVUp1z3/7VX/+VbYQ3be/u/SrBRz3K0hqIz+tZFDLucL9zDwP4gHTHjh7TeAyEpDz0jddf15gOaAGqP+1ol2IZOwm+gJ9UEygIbm5Omzt5BXmyxvDFxtmpU2cET1rbnthQf7+VlpRqDCIJ/P6DJtu3t1GQGO9fVHv4gALCsdyoq6u1ouJC+TwyrgGleH5wD5IGz3s1tzRL2UuZPv3ivfffF1AmFIfEdpT3JcVFFh/ntz27G6z9Sav9/d/+taUkJ0rlWFNVo/fMLyy1UHhDVRGMi6hFG/ftV/gdfrUff/KJU7ufPGmNjQ263+mfKJYZS4HQPOe4llxfxiJAJ/63QFD6Cb61jHWMMcBaPvetN9+002dOq5+haOQcGItpz63oLauprRbw5fmBOpR7pbPLKYpR3fKFZzGvuXX7tvrYkcNH7K233rKqXbu0edDT1W3pGRlqP76A91Qp8CwpKCywOABJlMmSAC9VrFrY2GlEsZySLrUtSvKMzBQLhdesvr5Wyesra2vmi4mz8ZEJKfhIVo/1bcpi43l3h83MzFtV9T5bXduwB80tVlZZZeWV5fazn/7M/vmff2wvn9trRQWESrGJUG4DAxN29dpXduHiawK6bBrIPiUvV0CdDZFnnc8ErIDxubnZAtUA456ebtmLsDlIJQGw9bd+6x0BfcYNbEawB/FFR2muwjWSB6E2DkIKdqwoq7CN9U170tpudbV1dvLYcRvqH7QJNgzGJ9RulMs/vNcklTrP8bWlJak519fW3HvSV9vapXDLTM20Y4ePWXhp2Ya7n1taYrIl+ePMtxFlFsKofMN8W1EWB5jZipbfOWnmhCrxZxQlwYKanjrUKz8WGEUh6ilClUYegaGeZ6JL9gYchnXNIz6L8mqUj6in7kPViPZR4NLBUIHTqCjzm89iKRmXKNQlxLM5GwlRiriJRsrkI69Tgn0UJd9bAnHyDwWcRUrKX5iIRiSgooYakxCPUt3jsTQvGwgwDBMlmMcL+tl0JdlSeSqJ3sFglczr/zcFQ7HN2KCkXhuEQFDsYVCF8rsunAmYylxEsBTAipqQ8KEXIUaoPV3JfEQhiserH4UoVgEAUQV5Rmvjnnmg1JTMLQGpESCKRUKsK4uPpMujlpSVgZS7zrPVgWEHMcGZAqIR+AyMRRlKGBMhRLG8l0+gkesjn1UgIvNN2gwLBVSavCfXgGOL9ekbtSjKUDa3+Deeu1LQsgkCWAyFBCm9DuTOT8pUD4bi/Rkdo/7JvaRSeUAmMBlgKY7tlfzzuZT2e16lQFml2dN3w2HBTsDlFj6f9N3QugOrfD5qW45fqlsH4F3QFVYKmwqAY47N/Iz5j0upR6nK8btALReexXwBoOxK9mN8BFrFSjHNeSmMlfOLw4s1wbb80bYBxI2NtYq//nc7vGT7LaF3zngbtcDODb6NLvbOqW6/Fnj3J//P1sLCnM1NjlplQa417K5zJStxAYtPybD5xaDNzK0oHXsNgJeSKv891EoosZxCLU9+YiymmPShYIqoIp8+bZdiiUkRHnQoPVgkklrMIrZyV4UmWJico2wBvinYJhTyFs9pmuoBd/CIA97gjcfCnHIxwBUTyJSkJE0KAQWtjx5aaHXFzp45bVUV5TY7PWXh4KrUFDJc90IE2L1ncZYQu2WBAGEY67awMOtKnFOSLS4QsKikVDN/otnKij1sarGbt5ssLpBmZRXVtrQStvnlFcOFLjk1Q+dGuywsLFlyMj6Gfp2rduKjTUEqQJbnAz1KvmYhvhYOW3Cd3esVLTqTE5JVRkUKZnIgySWURkcrDIiFLDvUKDCLS0vdZNF8FlzfFFjhc0irprR57759WqANPH8u709gLDCSNsZDbX5+Vp6VKM7Y8aY9AWBATfwZuzu7pOzFc5Lf42uo3/ngAaRQYqLQYgcfFRYLdwAkC4TPvvhc6pqzZ85oIg64RsUHXCzIy9OCn8UYKcl4ZAI6UemxwGcRjzK1qKjETp44ZbPzc/IGZdELgKXUtlopwdGWkpqmZGj6T2pqqiACylOgwtWrX6pvUAoKQMfXEDAGlCBQpX+gX6EsBbk5KoumlBxAirqPz0cNyyKBY66qxRN1UeXQq6GgoAdlaECOuqpqGxsZs57eHilXlR6elSVQpuAclJfR0ZaXk6MFZCgUFsxhYQjY6n/+3F49f14KaIAZIBAFMMdZXV1l8XFusckXdgyXLn1hbW2tghcAIBQgp8+e030DsCL0q6Jil5TalDQDhPAvpd+lpqUpSKT96ROVQbOAOH78qGwIUEqgauPYAeeE3KDGBmTXVFcpZX5keNA6u57axLjzbz157JCV5gfMH71kgeQkW5pbtK6ePltc2rQnT/vt0pVbNrcUtOqGRquoQnEbpXPLzsi2QHySrS4FrXJXtfzJpmambXJiTAs+wCObL6jaALlcKxKchwYHBdEAxID35aVFKy1zYVgoLYeHhtUv8bsESH/x2ee2sRlW2e2xI0d138/NTStNfXl5UZsHqGApd8fm4PLlS3rflJRU9U8AGtc/JTVFZdPcI8PDgzY6Oqw+lZFOMnjIklPT1HcZNx63tglkFReXSEHHPUWfpgSZMm1AJH0W2M2/MQZipcAiGyg+Nz9rIyPDUlzT1/FBxt7iUUuLQuQOHToswN/d3aV7jWvGfU1fZLGGAholJOXyAHlUjCjHUWPW1NUpFZt+BABtbmnRYrCmuk5KQdqYfsDxc6+heiZ4C0VoXj4hUg7qoYa9dfOWAGBDXZ3UO4z3b7/9ttqaDRiS4weHh7VJxpjDmM77MYZRspxfSIn+pM3OA5YTpG6mrQEN9FeUwsC7ldVlBXhRfYBv78H9+5XcDvABZAFvGc8Is2Jsf/XCBYFzQCDXljbi2nJ/cd8yjvKs4phQtdKfAvFxlpmRZs3NTVZSAhiNtV++9wtbXVkUwEaJefbceauqrLbnfYOyA2AM88fGW0p6plT+qMvoT4BjNrAYO9kIZJOu+QGbMT6Nc1wbYMAivsCpadps4bnFBgT9gPuDoCAAMMrijz7+WErG7373uzqX9957X/c9aulXXnlZz5HV4KolxCfouDhWfo/EdILrWLz//L33dR2An1wHNhGfPW2XrcNvf+97Vllernuesf3wkSNS+HLPZWQ4qxk2vPAEZyOUDRoqG9iUggXxmVk5uZYQG69y47hYn/U877LQelDPhvXwppWWliu4KDbab+mpyTY5MWKtj+/b9OSoxcclWWlZlaWlZ8vKQ891P2Noisadyopyu9903/7zX/yfNj29YIXFu2xqZtFq6xpwlLQbN29YbBwhM9F2/NgxO3TooPoZVic8X1set2gT53vf/a7u6c8//1ybRYAbQCkhSEmJCQLrXBcUpPhFU13w8MEDtSXgmP4INAbehFZD6sfpqemWn50vaMkcY2pq2rIzMgSInra1q2B8Ixi0oed9lpuVbXHRMQqixPZhemxcFQvZGZmWFJdoW8GwLYzx+nTLSE6x6PCWvimXF/zcMIulDBsVJUE4EdgjOBQBoi4h3KWuO7Woyry9sJxfU4d6iepAQFTHzvYz4uPpVIquPNv9TEDUC/LhOebKvqNUJcR1ld6TSU4kTEehSa5k/r+pEJXvaLSesRsktn+zZB7y7nlsAr6kIhQ0Bdh5MNADaS88RPkgT0Eof1FANu2CalZJ9dyjHhQG6n0TkAJOvXJ6QCH9WMFMlNyHKblfExwFiAJQKbVmzgFA49jkfcnxAdIAotgDUO7ulc2r3N0LWmIzUUBUSs9oXVcH8Cg1d6XyzGcjXqHMrwGbUn1GvFe9+YBYrNcmjh+7UnreR76jcXEqPVeb8dpYnwtTUtn6utr014Ao6ep+gGiMGWBSZfZOqQkgpO8znjl157pAKs8t+Y7yH+pfeW76FETJ/NdB7ijdEwRVhVfWPAjpwpwEMSMwnc+P5XPjLJoyf3xHpQ51IJXPExBdX9dmgEAu357CWUpU3muL04zRnxwTv0fVAc84npXY7CiQiffCgxclNcpTKX7plwBRp9J1SmenkgaMOqMIrAziLD4xYBYfa5uA0zifFf1ff7LDS7bfEnrnjLdRC+zc4NvoYu+c6vZrgb/9q/+0NToyZJvhoMq7YmKitPgtLi2zickZ+WX64xLkoTMwNGJLq0GVaFN6ycIPFUh2bq7z2ozDJ3PZfEySmcRFR8kLDUUVwSCoiCgpx1cN43Mm6kxEWZigrkO1w+QPcMoknUUHyi5UeE7lNS4VDYtL1B852XkqSwNCspDHKmh5ccGa7t22+akJO3XiqB06sNdSExPMH2WCossrS5ocEoTEpDYuPsZi46K1qNakx++3mblZp/7Kybfw5paNTkza3OKSLS4HbWU1rPbIzS9W0MLAyJhNzszKexBFKOo6rAIoDS0oLrJdlbteJA+rBJnk5vlZqT2BJrQREzmUQ5SplheXW1pKmgI9KNFrbWnRBA5Q1tvbYz09XYJaBIkkJqXYyNiEPR8YtqLSMrX/7du3BU1RBgKHPvn0M8EYVFXlFWXyVRseGrSe5z1S7148/5pK8injzMrKlooQ9RyLdRbv/G5+Qb4WyQA3rjnHRqI1qjr82jJzcpRszrUgOKant1tKWRZNhDqhFurr67fWtla7+NpFASiUrpR9Xrtx3SZnpu3A/oPyTw0Gw1qwArcAzPiKojTjmCKBN1euXlVQzO/+zu9YXMCpHlGEkhZ97+49WQ+g8gSCnjlzSteZfoNPIophJsYo9AA8+OLNzbjS/7m5BXvc1qpgKCn0iopeqDApm1LZWKzf7jU/tJSMdPl9BnyxlpmUYuG1kC3hy9qP8tGVJI9NjMvbkVJUgoaA9Xgk4usJLKGE6/GjR/b2G29IpdXX+1xls/v27bWc3Ay30HoRTuFK1TgvAmJoOxSiqAuPHjuha8g1QuXH5B6gyUsBdVw3lIOosQHglNZev37DqnZV2usXL1hiIEHBS4GEgDYeULCxyGDTYnpyUuqr7JwMGxrotyftj5TCvX/fHqssL7bOtnvWcv+qVVVWWV3DPns+OGzDo9M2vxiyxdV1i/Yl2HIwpPJuYBUewVOTTlGcEB+whflF+WgCE+nXjCWoAlGxvPPOO/IgpJwXxaAUWFL1uOsZSAxYYUGu1B2T45OWkpwqlTkbM/RdoBCely+fPSNFcnPzA0HqY8eOCOgAYFofP7J9+/cJgkmhnJxsnQDz/j47fuKE8x3MzRPsf9bdaXfu3NN9RXk6XpklJWUC8PL1XV+3X7z3vrxj33rzLTty9LigG16S2GnkF+bb3NyMTY5PKH2awDTgHX6VvB7IyjHgD8p5HDh4wI4cPSpQTz9h02Hvnv2ybaA0+INf/tIyszIEThkT+573WWtrq6AnGyKUO1PiCKxEtUo70qcoXRfkiCIhPFNJ0dyPgGU+49q1a1KGoirkXIC8KGqATfRl+hR9HFg6PTVjP/mXn+refOWVVwRiAead3V2WnZsj6xTANqCWDRTOERicnp5qS0vL6m/19Y12947zTD589JBgLUpSLA0IdcLqAaBF0FDnsw5ZU7D5gQrz9OkzgpgAxi+++FzA77XXLgqGAeva25/oHA8eOCDLlcmpSYFCVIKoPHOysm1RG3ZR8qYdHR2SNy0qMTaeSInm+FGxck999dUd2VcAojMy8aPctI6ubqnZGQ/opwQrsQFB/83NzrIrly9J7UoA2L79e+WLjdLz1fOvSrnEdWTRTfsSlIXnNAo1BWx1dWtj4vs/+IHU3NwDX3xxSZYYhQX5gmEzM5MCt4zfPHcBc2z6VFfXyqf66tXr1vKoVWPM93/w23bsxFGpPLu7OxUshkUIylK8RHkmsKHA+M6x0F+wbRifGNOmFcp6PgNlJuMzVguLy8tSkjP+cJ/zbAMuoMjkecfmCf2CPkP7sMn3tL3VOjraFZKVmpSsZwLpzYQbYV2QlZVpDXsO2MzUmP34Rz+xH/7wh5aYlGFxCUnm8ydYdV2t7aqqsuaWVuvq6tGYRbUKMP7s2dOyQeh81il4j80IqnlgF1YuKEHx0Y7z+631UYtVV1XruDMz0/X8YwMCsMjzmnA8FO2F+flO7RcVZd3POuVPThVIIDbBcjOzBOMX5hbUlr6oGHt8/4FlpKVYIf7DC0sWXlm1hek5hXeh/MaKZGZswjJS0i01IcnCCocJW1pikpLjQwvLFh3etFjmKqgDt/h2PpxalHnqOv3dU8FJ7fmNkvhIwA6+okpSVzk44UGRMnovcX1jgwgeAUrGBeCX4JzAnQtXUtF3tE8/U+k28MuDdA4YeYFI34R9gDDP15IxRun18pZ0QDACn7yAdZ2H8xX1gGjk2ReRPv7G9DyS1K4fe22ggB8Por7wUpXfqCunV7m4t4HxQiG7Rak0wUkELqGeDCmlPry1roR6oOi6hS24EbSgB0TZ1In42Tvg69rD4TLgZZRCr2RtoJJ5nuXOVVXaUC/IiHZ0CfJxDiIqgAgI6pW8AyQ9D0y9ztm0WpTewAVeSQkJfOa6eSFMQEzeKzYQL8UlvxQJmdN5KxHe/al5Bp8RE21bviiL4j0C8eZLiHcJ9agmVaoe9oAoVWDAxE0FreqycT294CZU/w7ExrjrIpAZVvgRXvybQaf2RCEqJSYVWyS7k+ie4D4XKEtPx6d0c9WFJqEMpbxfgNwLDdO1XHeVYQgKVMqOIlWl805RGlpdk1coJfZseAK0uV9RnaqqTH0GX1XXpkBmqoGw+XJ9lGGW8+TnPlU18DlA5yif3wzw64u2wr/bCVXafivonTPeTi2wA0S309XeOddt1wLv/fTvt5qa7toiwUXZmbYwPyc4VVNbJ3hGququ6lorLquwRRLWQ+s2u7BomxZjc/MLCqGQiXpMlBaMLHBLikul6mM3lkUoC/L9+/YqXZoSQUo/B/r7tViirB0IwcSICRCl2ajUxsZHVYYMEGXChsKREln88Fi0Hzp4yLKycmx10flL8loUZkwUJ0YHrav9kVWUFtrZl05YGqXqm2F80j0Tdybq0Q6ubISkXCNJEph0585dKZv27Dskf7u1MFqLGEtE2ZGZTaCrjU5MWDi8IW8/FsRh5me29SK4iMUiC27KjEjGZgGBzynA6Xl/n3119468OE8cP+6lcUZZ+5M2gTq89EaHRzWJJt0YNWFIpXYHLJAUsMfNLVrM7qqqVOhLYXGpXb523Z519WjXn5J4lECUg6Ly4gv4QwnT/gN7BVVJ205LTxHsQJkKgEWJxmIJSOCP8du5l89pkfMP//D3lpKSZN/97vd0HZ89farfZVF8r+m+JSalKmGYsubK8gqrqaux1NRke/T4saAjpfupKcm6bqifUGOS4Io6FK83JpWUd9JeIyNjClICTPf09mlBCvgGRtGWhB6hFF1dxZd1UeEqufn5UijU19Zq4YAqkoUDyhggen5+rpRkQBw+Iy0ZILosoMIiPD0t1fO2NcvIzLKWRy0ueAmf0Nw8bQ6kpKfZ045Oa259bAVYNOTn0Kjy4xvo7rG9FTVWWVruglPC6+rffB5KLgAmC56Xz50TpLt7547VVlfbrl1VdvnSZevp6rTvfPsd+e/dv3dPbXLx9Vf1mogdm1v4bGkxB0gBbgEPFGQzMW0pqelSPbpkAvcFqECBysKTxT0LLDYeKHNdWV1TKAplr/U11VZbXWWjowS8JFhhAWX/S9q84DOBovjtlpeV2MjIgH3w/rs2ONCDPMPOnT1t1RXFNjc9okXHwsKyleyqseXVkF26fM188Unmiw1YXl6hHT1+0rKyc+zylct2//49O3zosPweWVhQ6g6QReU7PTtjcwvzUrxRLp6Tl69y1bT0DNlMUI7JYouFDRskeINWVVZa+5N2G+gbEMzgvkTdSUk8KyXGHYBRx9M2wZhjx4/azMy0xq2sjEyFXXQ9a1cZJpsJjCVYMXA/VtdUu/Ck0LpUh/hy0k6T01OCPITJoAJGNU8CNn6tFeWVKrFnIYnSdWZ6WmASH1DGNdLMAaEsqAH0fC6l23yh1qVfPidgaHhYUJLPx9JCyfIZmQL5lMsPDQ1InV1YXKRri5UGm02MAVznN994U4tn1H+oWVlw04foWCizUUJzXgT3rK2sajOLDQhUk/J3TkZ1Hi3AxnOADSvCLg+sKAAAIABJREFUnrQZMjgkMLu3cY89be+wpqYmbSJwHMDMx62P7Omzp3oe7NndaPmFhQ40bW5Kcci9Q4AN5fu7G/dq8wLIi20CHq+AZAKEqDbAXmJOm0nLdvjwIakGGQc+/+JzbUK8+dYbdvjwEbtz94598cUXVr2rSrCMTbVIGBYAk1AiLCawAyG8Dbh75OBB2RmgLF9dWVJbAymmpybkIc1mEpYBLI6/+PwLKTRJsEY5efToCauorLbZWZSmw/JbZUPs57/4hQD/hfPn7cjhwwps++X77+ucgbiAQzZHuMd5jpWWlknFy7jGOReVlEglfevWbYF/no348x44dEgLc9T2QCP68Mz0lGVnpmsTkTYCvOJtnJaWYVVVtdbYuMeaHjTbrz78WNdl3/7dlluQZ2VlxXomK8V9aEgAF/sSPg8lK+0AEI70U/os4xGbjzdv3RRUf+utt/Vc6yfwanJSYx8qX/oN4xPXGcAIXAco8jyhDVCdcw+hcqeaYXR40AYH+6ztcbNsCn73X/2uHTxywoJrS/bxB78SEAV27jlw2IpLy21uYcmm52ZtfnHR4hhfcovklct4Nz07LSDLvcNmKxB9z5692ojhucI42dvTa7e/+krBRswJ2ETleXzoyGE7euyIwAoberQJYVrAlFlC1PyxFueLEdSs2lUloEMw0tryqtK6B3ueq/9zzy5OzdjTx48sNtpnpdizREfb3OS0lG1YRiQmBARr/JjkbEbZ+mrINtfCFh/tExCNWd+SonR9JagwJYAoCkEBUQ+mKcRGf3dlwZSKf1MFKuDlKRiVoo7qUQrIsMAfm14CY0qREdZzoNMrX1dgEKXCAL0opxh1QNRTOUZCkqJcFUtEUaqU8khS/H8HiMpDVHQPRMh8zJ0HX2wSvwCjvzYj98wyX/zMA4Qe7HNqUq8tvPPmvaVQVFs4RaFLN3fzAyWtA5K3NgVAKa8HhkoJurnuPEbDQf1baNP5jQJFaUOpcQFlnoepBLIvkuMphTcBdAeUtyx6a+trIKqHugOpjAOCiP5YhYwS3sbzGnEASsWI36oqjbwmcGCU98N6wMFMACTPRnmGkoCOslPhREA91y70U8bFiJJY/YZrjxWBz6lISUz3odDEIzMShkS/ASKGgp5K00HJdUrheQeuucKYUKbGqnqJ86aPqo9hpbXqgChBYqicpeD0yuSjCDXF25dNZ79PUxmUoLwO9bTK5L2+6gLDXkiP9WzlvZhnx6Jspu/x3ihagyELUsUFDOWbUn+AaDjkwV3nPxpxPnDVXKiQ6dNU50QJlLprjELZeYoyPr7wViV4wMwy//oPd3jJtltB75zwdmqBnRt8O13tnXPddi1w+8ZnW1evXlIyLOWHKC0S4hIErYA007OzWkSSpJtfWGLxiSn2pOOZlBrV1TWaQLO4A1ChnGLhmZ9fKAUbJaDspAMZ8PCirJcyGkoD2aVF6YPHFgtcBfj09atcjYTw1bUVKy0plg8ckz+UHStry/JlA4awyGJBlRgXsJmpaRsfG5Pqg9Ko9rZH1t/baQf3Nthbr1+wjJSALc7O2EY4qPLvxOQUJUGvrQYVeMMEmNJXylB7+/sskJRqu6pqLCEpxWbmFywpJUPgD5Xs8vKqrYVCAh3TU7OCwkAalFIAHRa0wF4gHaWZQFb86zKzMi0tLV2LwbGJCSmDUFD5fFFSsQz09Qs0UtqLImpibFyT946nT215aUnBGiSO44MIFEHRyFS2vnG3rQRDdu/+QwFF4AMqQxY1wF0Wh8lJyYJLh48ckn8pMIQUYNRUq8skcsepVJHgCXyW2D3HJ5B58kB/nw0ODcgCAAhAMA2gG3Xe+MSE3bp9T2WZpMKzGDt7zqlzuJ6ARUruMzLS1QdQ0lG6Snko0I3JKWEkgEQgA/AwPjbBCgqLvYCaBCmKUa8CBCi9B4qiUsU/cHdjg3waExIDAkBMlMfGRnUtCPNCCVPfUGtFRQVSufE+tTW1UrMBqejfQGoecgrriYlR6BV9nvJmFGy5uTkqNX/Y3GL9Q0NWUllheUUFNrU4LyXwwzv3bKCr186dOm1vovQk4b1/QGo3FjPAF9oAUIZKjv5bW1Wl0ud3f/auXb18xc6eeUmLFa7xO+98W4EgEW+yyCKISTngrb2j3e7c+UrHTIkz9lnpmVlavNMnUImhBFNCbVyc+iI/54sybBKp+TfODXiz7nnmMdkHbug6dDzTpgNlv5wHi4yoqE1rfnBP3wvz09bQUGsHD+yz9eCi5WanW2F+oT1pxx5jycbGp+3O3QfyDp1fWraGhr125uVXVMrf0tIshStl0ChCY6JdeR3gzBcTa929PRZISpTvLosOlJjKr93CciLRJmdmdJ/S3wiKIuW8tLhI99jDBy3q29g+PFXAzCfqI5QRNzbUq+wfAMR9huqSPhivsvWQDQ/2qy/gEYuVBmCHa8eXAhiCQZuZnVPgCxslwDiA6P79BzxIv6r+wLm89vobUo83N7docwH4s7SyZDm5ORr3GCvpE5NT41KzNNbX63NIrweKs/GAtyowjzbg3gMeAuwBbSiggU1YJ7Ch0Lhnt8ZVNkAYf9lEAqjW1NYq+AxlaE1NrRbxtBuKXwBsW1ubgGhyUoqALpsUbD6gBCT0iU0P/DJRT2ljxe+Xtyoqz2ednToGQrxaH7Xq/sFKA2Ujrwe2ANzxc2ScAfQClyPqcOAqxxMKbWjsdSWz0YZ9C16qlMsDXqla4N5m3Px//8uPNG5997vfUXk6Gw4WtSn1LxsJjB+0GUpzABggGIUqn8U9wPlwD3A/szEEgK2vqdUGRVZWhlS5jFGURzNOsnECNEVpivKW/kd78pzjfszNzbeaunr5RC+trOrn+Exy/ykALBSywX78pFMsNy9HKeYcH+cDGAS4o0xs3L1bxwv0Bna/+eab2phACcr1b9i921OLdmmMBUbyDARYdnd22u1btzQ21tTUWHJKqmDg9NS0BRKSpTajrYDlVHYAaPHFvX7julSYJJ4DOgChjMOBQLyuIRtRQGkgKt7KvD/n3vG0XX7YgFIsQoDAPNe7urpscW5e1SBsftXW1Oi80r1QLannoqO0qcCGHJtX2nzz+QTA8br+4P2f6l788z//c8srKLanra32yScf2507TTYxOW3Lq2u2FRVj1bX1lp2Xaz3Pn1tSANsXt/ng7FzKBEbanjwR/OTntBX2A9xXBG1VVVfZ8PCI3bpx0+7duWPrwTWF1+3fv9fe/NbbUsZ++MtfWjgYllVBTnaWTU9M2DKq9PgElUWjQAayEJyTFJ9oC7NztjAzY/H+OIGuGHxHl5dsYnDE0lNTrTi/SOXuU+PjtjAza4G4BMtIT7PQStBWZpYsJZBksUAYhG0rQbO1sKWw0YuCL7juQnX4dtExXwfoqHQeH0ZXLk8okICXB0O/GaDEdZUP5kbIBcjIDxIgqIgi59HplbwraV5lwj4dN6pXgCcqT+eDiYI0Eq7khSTxOy9CgyK59A61qmQ7yidwJkAohagrs2dz+gWREujyVKLuhf/VnFwt8I0fu9R5L2E9AkQjaeseeJU6UnYCDgADQuVN6fmNUravMnpgqMrlXcq8UurXHRCl3YDKQU9p69S4m1IjOvWmc/KMjnIBP85TVBbt8gmV5ysQ0wN4wsGqEPIJhgIgGceZT6FeZiNbZeCRECWvXSIbpbyPwq9iXFk88BIYGZsQJ6UlYBO4p7bxFLK67pFgIpSWugTRtkU7qUweGOpUpQBWrhPPX8AiAaWR0nV1F4ev9VrZbFHiTgAUMNQ7bqlyvVT59dU1qaABm7J88Mrs+VxfIM78SS6jgAZSGNhayLYIbEKFEN5wSlNAtnfMgrieOpdnE31V4U5Mirhvwq7EnhL/9RBz/DU9xwVE+RmqVZXJ0wYe1JfVg66e8UFORewkyqhFY2KcgherEuausQkBi/Zjt7VpGX+zA0S33QJ654S3VQvsANFtdbl3Tna7tcCVLz/ZWlqaVwjFyOiwLS7MWwlKsvR0AQIWfbHx8dbV02MxvjhLz86xrWgKgKI1mab0s6ur03p7egRoKCPj53yRts0EBIULixHNUc3s/v0HlpyYqEVycmJAEyYW5ywkKf2Vl9fjFilmXrvwmuAUQG9kdEjJ4sBQJrYox/DmykzPEAhBFbceDtrQQJ+NjfRbUV6GvfHaBavbtcvWQ6u2urQoRRoTyNVgSLvbvth4W1hatmA4bHl5BQJtY2MTlpmTp7Cjpoct1tc3aPv2H7QDhw5LlTI9g1flsqWkpGmBz8IcJeye3bsVEMTx9/b1uXLB/Hwlw6NKKC4BaiYLiKJ+pbQXcIcqgcU5oO70yZPyfXzY9MA++eRTtS/+k5wb14TFMGnXLN5RslZUVVtqerqA38OHj6RsI5QGCwIWsCxIZ2ZnVDqck5slRSSQlAW6fOemZ7TQp3QRv1OUNqQeo850Lv0OMgJfWHCfPXNWXo5cj9zcPPvw408skJgsAHTn7l0tKg8dOiClGvAZ8DMwQFJ9rMAOi1PABCpg5zW4JIsCyqhbHj2WtUJ1Va2AJbAZ0MexAGIo6wR6Dw4O2IOHD7VgYNG7ElwTXGAxTDksScB4zQJf8ajFD5S0eWAusH14cFBACMC7b89eLYABFD19z9V2lIyiVAYwAQSwMhgZHbOY2DgrqSy3RFLalxZ0/cYHhuzapSuWGB+w8+fPS+HBpL28rFSl4MApAA2KaUJonj7tsMbaWrt48aKgY3trq7U9fqwJNSW2r732miUnJajEHQiRl5v9YkianZu34ZFhKbTwt+N9S8oqBV5HR8b0c/ojZZsAALy8uEYkXV+5+qWdOnVSZbksdFHbUco9NTluB/btlbWDgoMyMy0UXlfyMiCFstyp8VE7dGi/VVSUW3BtWX55y4vz1tBYZ4N9zywx3mc1NfUqn6M09/1ffkBUreXkFVtRaYX8/GLjEmRZAFxC1abNl9RU57Hq86t0nmVISlqayuYbGxq0uOS+ApAmJibZk7anNr+Ij2CRxhisPkpLi6S6IXCKPs9ihz6Ghypwi//n6/RLpywhHoVkSP0CGAdsRw3W2dFuY6PDtruhUWMQx5eTmyulCV6KlAbTntdv3LDCohJ5R969f1d9kv7KsRBsRAk+KlFUeYQ8AcFZMKP4wXNs997dUglzTGlpKSrzbrp3Vwo1yqm5v1gcEwKECgurEMZg+uZXt2+rj1A2XV9XJ3U39ySbKnicohRFOcz9cPz4CRsaGlbJMiXWhGXx7UKlsnU9gFIE1HHfAR/r6+oV1AW0x+dWNiZF2JgE1Y/ZXOF+dbCuwLq88LYcVL+fXxZwBNABQ1mAP2x5aAcO7hcUYzxpftQiv7lTp07perChEuv3Sa28MLcoMEtpOur6gYE+u3Pnjq5PTVW1VVdVSYH6jz/8ob108oQdP37MAgkJAvCkoZ86dUKw9rPPPrf6hjr71tvfsgcPHmqMwosTpX1nV6eOkfETyMB9wXMrIS7ekgKJNjUxYXkF+VKJAmxop/HxUfUlFsNAVMYvqiDwgB0fn7Sf//w9y8jOttraBsvKzhYg/uEP/0njEOfJAj0CRLkuVDgw/tMeWKqgiuaaAKt5PWMwKfEcM5uKDx4261mHPyzgkbLvh83NOm7+vPDqBUFozgfVIcn0eJi+9dabzj5ifknPSDbxAKsDnrIc9TuevZTup6Uk2xsXL9rQ0KD97Gfv6pplZKZrbAS8ozbmXnz5lVf0DH///V9YUWGhHTt+zJ62P7XF5SUrq6jQvQCYY2OSfsBx8Ew/eeqkA/pzhLZlS8HHxhTnhCXAV7duWm52tnyuBwd6bWsrbGdOn3bVCE/arbev327c/Mrm51dseW1F1SkVBC+h3M3Jsz2NexVuhWUL/fTzjz6wlKxcAd0Lr57XsRLGxVgL9CUgjY1Fzm9+Zs6uX72q+QcbJVXVDqyzQcnxL8zNWW52jlSiKYmJlogP7sycLc3PC85UlVcKUG6trcsWgH6ztrRiw/39Njs+YaUlJQIzC5Mzgso5mZk21Ntnw88HtEnARmW8L84stGkbK0GBxwBACf6zvGo4c/rxpURJSMm65yEJTHKCyohC1AOigpyoRJ1SVGngkRJ64KfKi50/Jps8LnDJ+Yxq00nCTC84yfMO5RkrMAcUjfab//8PiP5GybxX4f0iZCmSMO/+/FohGkkpdzz0N0rmvzkp/w1A6haoLhpc+zaeMlQbip6HpMKeAKJS0X6tmuV3SEvnW36rANFN5xVKG2EzEAyHpBLl7/IVVfCSU4hKYRup99c1cqAWQCs1aKQCe4saIw8ACuA5ia+nydX8GBAKaJN3ZQwl9LFfA1GBZ+9bCl7K8yPJ9ChA/VJVqsw+HhgaJzAaLY95F6wlFaznuSn/TylkXXm4ytWB4bGuVN5PgBKJ8i6XyPmrErS5uiqwCHB0/pxOlUqJvfM+db6flLs7labzHCU8zIUphfT6qI0tBU8BTX0kygNhUZUKwqIO3XLl7JTLU2K/FnZqUa4dB835KyjKbQ9IcMG8PiraXUuOMeTK9BW8pAR5t6kJFOX5y2a5g50bzvsUJbQXWkWPkvJXXNVtNABIXciY39kbKLTKr0A92pmbJ+Wv/2CHl2y3BfTO+W6rFti5wbfV5d452e3WAj9578db+NAxiVtbXhLkIUEaVQ1AiokYXmTLa2s2NTNrOXkFmrSsrAY1oUqIi7Purk67dOWy/MUqK3ZZXHyCFv6EIaDoAy4xYQFmAd+YGuL3yIQkPzdH5UT4vKF+QrXGIo9yJjzO+HyABJMeIBc7uywiWeAwKWVRHefzyfcJWEp5d29vt/3iZz+yxrpqO7Cn0Y6rzLJMvl0EeQBZ1kJhS0xOtcycQpuYntNOeHVNvQ2NjEpVh1KOEl8Uol09vQI++KoCfZj0zc3MSwGGt2dpcYm1tDxyJd6pqYICWbk5thYKCuix8EGBqb8r9X5R4BeD/cmpCamxmJixoEUpg9/nzevX7Xl3jx04sN/y8/L1Wnm4UUa6tCSwxqSOhPGV4KpNTk3Lf1OhSzm5Oh/UAPw/kzepr+ZnzR/nk3fp2NiISlEBGvFxCVqgKdgnNdWGhocFSpnMsnicmpqQ7xrvBXBDIULIRmxcrOAZ7UJnYIELcGDxTekmD49XX31V1wrIgZ8fgIaJJ+W2DfUNVl5ZocU5E1Am2MCj57199tnnl9SHKP/nM1Eh8bnAHK4vqjd8D1EDAoSamh4ohIN+NDI6IiUYr0dNCuilBDwtBQA3L8jDoh0lE4qNxt0NAsdziwtKa+ffWCwxgSY4Y2Vlze7dv2fhzU0pIWaWl+TNxVeyP97qKqsV6nX58hVN5l85d04w6WlHh0q58QtlcdzysNmuX78uyIL6Da9QktDf+/nP7ezZs/anf/rHlpQUsLv3HqokmZCQvLxsT4oRJRUWQAa12pP2J/K+oxQ5IytLyrOuzi4t+oHyLPBQrAE5KaXlXtu9d488fVGQoVoDKre2Prbdu+sF2YtLyqyyolKLM8qmeU8UY6iuC/JzbbD/uXU+e2olJYVKRQ+urVhJYY4VFuRJ6YmvcF//kDxLZ2YWLSGQbGkZWYJelLHTrowvfD7J1bQvXoivnH9VgITPA7ZzrGw+TE5Oy4cV1TW+jij+uA/oZygjgbcoB/FRxD/zWUenVK2UdXPNUcEC81GlVZSXWX5ejhaGeD1eufyFoDyKOYKtUIYCwBYX5gRYAWLcE3h3Hjh4UGNFV3eXNkHYOFlYAuKFBbLwBF1ZpeR8RaCyqemh4PG/+Td/Ivj1d3/7Dyq1PH/hvO4hYCOl4XgJz6KyTE9X3wW+U7bMfQvMQ80pJbWCnlIEmziuzCznscxGy9DIsEqsWbgC7hlrud8oAQd4AvV5PZsJpNrz71hHtDS3SAUPeL1y5YraFfDI5gBfeP7Gxca70Dq/X2XU9K/BoUGBWyDKo0f4Gwft9EundU8xbqLkBuLRlvQtnhGUneNpCjzDk7H96VP5jx49ekSlyngR45PJhg8bN/S/nu4ua37YrGvJJgUAAMsN+v7LL7+s6wa4woeSsZ/zunTpkryFsadg8GGMoi0YX+/fvWc3b9+yE8eOK7xMyqLoaCWYo/abnppUST/PF1LrKfXG65Qy+57uXqnJ6+ob5fHKOeJ/i5UAKGlxaVkbMYRdffbZZ+rjOTlZUj5WVe6y4Oqa2hcFMAvzoiLsDValsGMxzWIcaMGmGKX8wLzjx4/rWtMf8F5lXAaw0j6M/4ylJcVlduTwUVsLhnSdGQMZCwkdoy25169c+VKWFO98+1vyYsY6gfGV4Dy8nTc3wpaVgQUDGzht6lMqdd3alIq77Umb9XT32Le//W3ZKNy8dUtjMmFm2FJ0dfeo/1BqfvjIYfWnlMQkHTcKYdqCsZQNEMYYKk8ADASHoSoGVgNF4+NQH2dabGyMnvcKo2puVj+eGJ+y+YUVO3z0hFSibPS0P3tqd+432X/4H/6DVZTvstmZOc0VGHvwXcULtaGhXuPApUtXrKGhzs6cOaPxgfGFsZ/AKn9MtP3JH/1rm0Od3dRk1TW18sxGxUuwYXhtzVICyRZaWdY1AMysLi4pJGdxZs6W55YsDliy5ZLpbWPLhvr6VepbUlQsi5bZ8UmlzGekpKoEfXVxWb6iuTnZlhifaDOjE7a+GrQEgBizo/CmvCdRjBK6E0XwjoJ6pKlzU1TxPgdEUZU6taNLUY8ExADrUDwqOGlz0yWnRzxEKaH3FKKU00fezwFJL/THex7zTObzsRvh+FXiDRwCeskP0wtZ8krqX6Sge76aEYXo116jkRR6TyHKOUXKoD0gGoGiv85Cf2M5+sJj1COPHgR1MNQpRp1q03t/72ff/HcBNOAwEA6Y7JXMC4gKjuInGtLPneUApdZeIj1hVKqTd0pFt+MPPPNUsfx90/2/yuPVuJ4HqHcl+Zm8aX1ekJLSzH1STlNdQF93fs9fB1lJhetBUqOPoI6M81tcQoKDobF+k6G+QLCDflKGemCQ/k85ucCfB0SBmPIdpdReKs1ojW1Khtc5e4ASsQP+tRFwrSAkjtNLtVfJOt5UKHI9dSjeobyeaoN1FJmeTYDfp41CjtmV9rtSealDQ0GpUjdXQ7ZBybyneFYTAlz1ma7dgMeMO7w3CfYKXvKUu8BR+YSub6ryiWehgqCwjtGXszSIwFD6LnMnqaY3ALpOBeyAqHddBK/xe3UqWtqKc077uz/d4SXbbQG9c77bqgV2bvBtdbl3Tna7tcD1+ze2CKqgjJTQFVJ9Sd1lp53yYRZy7IISJETKNioCVJXsZqemZWgyiY8bCkZCgNIzMm10bEyggokGkxGCXMKhoHV0dgowHZT/Z5YmRviXsdhlwT83R8J7gpRj+OXhS8oiA/gFDEFZCOTiG9gzPj5mJYWFgjUslnk9JaOA1MnxEauvrrDZqXFLSYy3E0ePC54ODA2pxBW1TCApzQrLqlTeOzQ6ooUYEyTUUiVl5bYSDCq9+MrVa5aali4wkpSSKrhLWTTeaUcPHrLsTNKm16T+oezx9u2vbPee3Va/u1Glt+Nj4/ISpdSdUl1UKkzAAHqoygh6ogQRYEFK+dLCvHW0P5UylHP96s4dwUpKdEmTxzOStFzKcL/1zrctPhAQDM3PzZd6iHLB8rJyLZ5RrCnYqKHe7t+/a929vfbahQvy9WxufigAkJqcqgRmJpUEo5SXlQlcEjLCdaN8lAkkbctCG0DCLjsLXADv0OiYffzxxyrTPXz4sBb8qI9ICEcJiSIJtS++cpQmcj1pJyDU8RMnpbzo7u6xwcFhq6utV5ongSp8HvBiYX5B6iJABJN5rvPgwKBUnywcSE0GQFIaDVRbXVkRlOE4gd+UAuO9hg0BZZakDuM/ivdsbJxP8GlpZUUlo6h3WTBRzkl/y8vOE0il7y6uLFtuUYHaNDMvR0qujrZ2mxwa1QQckIwvbHlFubz2UKSh5EXphwqK5HPOGxDJ/UbboEYkDf3f/9mf2RtvvCZ4AcgApsr3df8+tTUgCqUnQJQyXtR0G1tbAriAMxRPLAyAjUAhQAAKLwAJsJ4FFArK1rY2lQSjeMPbkEAfvDmB/709hIFNyxOW/oiKkUT1UHjN6mprnPp6sF/3bGZmmkr7hwf6LM4fI39Mjh2vyc6uXnmuVlaidCsSsEEpS5nqkSOHrbCoUFCb8BkUoy+/ckHpy3xhs8D5rqwF5SOLMo7fB0gBHQmr4lzxwMO2AkU7tg5YLXB/3b1z17JzstUv+LyGxkbBVBKHUbUSmIWK6sb1axqzAOV1NTX26vnzUlJ3PevQeMQ9SnAK6k9gESp5lGbz84tWWVUtYIKyHG9SLECAoQDI6RnXN7lfuO5l8vocsWvXvrQbt29qbOO6p2ekWWysT32CBfGZMy9JFYdql37LuMsGEepB+jxtgkqVdkRtjGoPyAmor66tVV8Ehs/MzFp/P6X7cVqfsyEAxFCy8HpYXpuM8yjKpaotKpKv7Xvvvy9wT/k5i0I2hIDpqPuwROHveFZyjIxzbM6gHPv5L94TGN6zZ7fGcMAkqkSAIDD6vffek+KpobFBtiHAUAGy/FyFy2Rn5bhgtqwsnaPg/daW9fc+Vwk8YUhYswAjCMX6yU9/pvEEBSb3+OrqsqWmpchigCAhPhM1MQSCcYjzxktWY6FsXJLkmcp4pKC13AL5OQIrUUIxtgDCeR1AlM0oKh1QHHP8XBNsDYKhsLyy9x88KKUqdgm0zVd3vtJrLlw4r82uK5evWElhkV147YLajesL9MzLzbGKynJtKAGmsVcBvnJMbJow7l+8+LrGJjYA+FwgHspFPCrpiwDwM2detkBiivDK1PSEnlc9vb3ahDtx4rgtL63Yg6aH1vK41Q7u32e/97u/p+cRyk/8Yhnnigrz1f/wEaatUtg4WpwTtGQcYhyhfaEghO1xD928cVNtSd+jXw6NDGkz59SJk7ZNbdr8AAAgAElEQVSrokLHwfUE2tEH8U7lXgPujo2OqE9nZWbqWRoOrmlcycpIs+ycLLtx7Yo2DUvLKmxhYUWezGOT05aXX2gvnTmrzbF/+ud/sv7BIfvt73zfRobG9PzAw5bnHNY7wHGAK5tpPIO5Z6i8YCMOxSfj22effmJfXrls/+k//m+2d+8e/R73LWM2G1YoWYf7B60wO8/GR4YNR0FSsjeCIaurrpU6lCT4ZRSqz7o1LjFujA0Ou4Ck1BTLR5lt0TY6MCg/0ZysLKnj1pZXBGn4t83VdfMrhTzaNkLr8kuM3nAKwxiClIBeXlCP1I6eOlQKSMBWpGQ+AkWl/nThMxHIJyAKAFVCugsP0pjgeYk6higzdKcW9ErbUYWqjBuFKOnlgLv/DhBVSbEXuqRE+AgQlWrSS+sGoqoqOVIWL3fN/yYQdQrSX6uNdwjrN8vov+EB+aL0PlJC78FIFyr0giQ7D0qpRl0QlQtVcpYDAmYKVaJ9gKBODcrPUIcCUfk5berA7ddA1MFWEWpHQVWVDlDj++tziXiB0odos0i7uhJ4184EugmIolz0gOiLhHo+k/ZBXRobK3scNmlJlhcMxbszEi4l71BUkq5cHpW2jgRv1ego2/Q771BeqxAlQokAk/iqoiimtJzXAxo9wBuxVjDK5OV3GkmFj3ZhRlJmhnVvR0Coyt1ty0F1P76pThkKzOUcaEfefz0YtDU2I/DPBaAquMnzl6VP0SYoS1GmYt0gKL/lPhOvUoUvbTgVrNSx+FAAd90zkPMBekpxLRgNdHZBYfJqByADQtcj6lpPjYtlhAerUYryXNP1AtBGx1jy//1HO7xkuy2gd853W7XAzg2+rS73zslutxb44//xz7ZYHB49fEjKNhbjLDxRD6IOxFeyIL9Ii1YmhEkpaQIxgDBgAQt6yjpR17AAAdignGSXG3UMk+x4woR6e631SZsVF5VIYUkpGgvEwYF+y0hLtSpKv9Mot19XuTWvx3sSgMbCLJKAjAKQxTgTG3Z7Myi7nZuVBx7BKxzv3Oy0FldZack2MTZsK0vzAhdFKtmds3tND2x4ZNQqq+qstLLGYvwBnROLYSY6lL+y8CAZuu1Ju8o5U/DQzMrSxJNjIwQEm4HGunqbGB1VCXJeYYFULYBhSpNRweIHKlN/IEBhoaAdSlZKFFFqon5iYdLe3qa04+SkRCX/9vZ0aYGE6hYAhgfco8etUrCsrIVUmswirrC4WF6eqDXXVtdU1ou9wcULF7TgBI7iFUfpM75HTJJR6TDhRlWEt2ttdY0sD/BdPHXypJRJAAQUfSwKn3U89WDLtMqAgW0E4qDeYmZNkBEghvLhCDDhd1jAA36BOsA9ACELfErYWfgDV2kTSiE7O7vkJcjvriyv6TbEbgDIh18hydsEhzTubpRSdG52TteCUK9PPv1YqkgW7aSD3713X8pdyh/xw83PyZe6qelBk1Q+Th3aKxiNxyRWAlMzM5aQmGjZOTlOkRpINGrG8EtlUk05Mot+vLmS01NtKybGUtJSrWFXtXV3oGZ7qN9BHUsbAnApgf3l+7/UdSQMBjUu6kQS3gGXhw4eVOkxqibgBMo77j+gENeUe4l7sLa2xvbv2y+A9+WX1+R5BRTJy8uRSm10dFyp7SyCSOVGCUGYiCv7HZelA+FSQCuWFZwTPwcKsAhAjUdbc1+xMOzrHxR4Q02Vn5drs3MzFg4HpeZmAQnQmJgYtTi/TyWpo8MDUnZW19RZSdkulRMDDinjBr5UV9V4oVAsPDekjFQJmyDfuDzkuK9JSwfkcIzcFzNzc+on3JdsBOChyXWkXBhoT/I4i2sAExAZ30WAONAIRSMp67QZkI6Nhlh/jIKYWFxyHh9++KHuUzYIKN0naZ5gOfrb/Tt3ZCnRsLtRKs25WQKBtqy7p1uLP2AsylMCck699JLsKSKWD3m5+Sqbx48ZpS0qRcK52IQBMLMxwGsFBrY2dT24XvLonZi0R48fafzFXxKPXO4pFmKAPjaKAEz0UYKpnnV1KTmdRRzXklJwABpjMW0AeL9y9YogGUAKuIRKn/bl3x+1tGhs4f1v376tTYK8vHyNSfxsZHhEQBqIy/0M8K6trVPfAdLxO4Dtd3/+nsDzm2+8LlCGzUkgId4+/NWvVNqInQT9kU0yxkX6HOMAbTo2Om4lZaX2vKdHIAeFPBtgbB5gKXL69EtSnjfdvy+l/Z7GRkE42nDTNqU2Lqsod57Efr8UlvjMsimBwhXvZsZdvHcB7lwP7CAAqkePHrelxWX9/t49e1VK/PDhQ6mxCd549dXzdvDgYbv25Ze6V1G1AvEAX5RMNj98ILgNDAdi4jkM9OT5UFNbo+CeK19cEuzE7gA7Aza3Ll2+JOUlVi2JKan29ttv6/5LSIizoeEhu3XzpoAN9wNjLJAREIxdCMcP1PjZL35uDx89seXVoB05eNgOHThkV65fs2u3bsnWgOuwf0+j1dfWqD2xeXn57Ctql3d/+nN71NxmGdmp9r3vf8eOHz+qTRZUogS3nThxQrCcewn1NRulXAtgIeMqUJF+uAeP1/Q0m52dk60Bz2QUpNzjhcWFVpxfoHucDVI2WLlG3MP0FTZHeLYT5Li8vKgNy6zMNP2JPykKrYGBQbt9646e2dhu1NTWC17fvHPbfv8P/tAaahvtYdNDKVkZON588w3dA8Bv7hWAPnMQFF2AbqpLOE6eg0B1PERtY93OnD4jWIpVw5PWNvvWm29pTJ6ZmDSMmgEt2KPMjU9adkamNpfiY/y2ODFl68urFl4J2fpaWPcbykm8D8GYzE9QfxIik5QQUDATYAzgA/gMLq1JAYqXMeAHlRuQ1L/lyo7pA0rjVrk8UNHNUB3AjNTOewpRL1iJ55US0IFAHgh1CtGvoR4g1P2/U4o6n0kVzssT3ak5HeAEzMlHFBAqIOR3ClF8F+mcmyBNwK0LAHKJ864kPpK+/sJR1AsZcj6hdG1XTP4C8kYUogA//bt3wo7g/fr0PPK/3wCdL37BA2jfDGv6r+b2CEcJWuL8pRB1nqIOfKIQ9cAxMNDzF1UglYCoBxdl5BlFE/AO6msOUgPxAHHuvV+gXS8d3pXLy6lS8wPnHfp12TZ/V3tzDQSRI2FXnprR+1zUnLEoQwUWXZk8X84rNaIWdmny9An68tfl7qTKR9sWMDTevV5+ono9MN31D3IAVMJOqT0gkb4goOmzKBTuwFtKyIGDoF8UtHh14tm5subK5OWf6tSdDoQ6VamDoZ6iFX6MinNl1YIrq/L+jKTR68XyW0UdGgGifimznV9oBIJuvCiTF/z1wKjgL/dAJFCLHClApsrkXb9VH8SHlw0D4Oq6s1dABfLCriLaA9Tq4873mj5Mm2X807/f4SXbbQG9c77bqgV2bvBtdbl3Tna7tcDnN69u4Wc2QilkdZXKJlGJoXgE5AFGnrS1qQQOIIhfGOASH04Wy5QtsjhCYUZJPGCsufmRQARehiwSmTSwICERmnJTFEW8DiUfMAAVIot1Fr2oNABVTM6ZjOBb51KHnecmi0EWjIAPFB94kX7+yccKYzn50mmB1dWVZVtdWrDSkiKbm5200OqyyovZmUbdB/xgEdk3NGx5hcW2q7r+/2vvvLrjus40/RUKhSrkTAQCJEgkIpIEAxhEUhIpibIkd0tu2zNrzbT7H8zNXM/MP2kvTzt0225LtmWRkhjEHMAAkARAEokIRI6FVIVQs553nwJot71mbuYKgJeWZKDCOfvsvc/Zz36/95WqCWAHJCQ8IC0j3fJ27NCDEKCO3WBUnpSSUpKNyi6yHJHX4OL8vModUTzKJxH/y5lZld6xcAYmo3hB4QlAQn1JeSUqTaDeYD+BLiGp8F719NivfvFzu3rFlSF++OGHVlKySw+3kZVVez08ak/bnwsk1tU3qHQafz78WPEbvX3nrlSQ+MJVlO8VYEBByTHj48bx8FDINQHWoFw8frRZpY8EjQAyWTgCFrgexYWF8gDl+sehImm+lHPzuRwHcJxywwSfXyCGhRYl6Dy8omLju1719UkdV1NbI0UxC2deOzw6omuHb+vJk29ZQ32j2g7AVVa2R6WWSkAeGFTAFIFRhPkAffg9oS0Tk+MCuzzccn6omlpa7gt+Hzt81N498668FelPlAujii3dVSpbgMVFyt+DelrnGgJ5KqurFR6BsoB0YSXtJvoFmEOpKRZeWrCHra1aFAHEs1LTBaMvX7miYzp2rFkl8qhsLnx1wZYXF6XYBQADN/EvxeNRwWItLYI7nDNl1sASFlwsOlFEsrAC/KE4bm/vEKxhocR3ZGdnKkSFdifMRMo4lC5rqzoPypgZYyi6uJ5YNOTl5KjvoUIDADJmgUyUNOMhOT5JGbBPgJxE9AP796uNKCWvra2xrped9vRJm8BPanLIKy/NsQkSnqemLCUFdV6CzgmYMjY2YXW1DfKM5LtQz6LqxG8RL9vlyIrduXtfY44wLsJgUOqiOCWUhj7E/DM8OiYFI+OFvoZCnD6ILyrBFyiqZ6ZnBRE5d4AX1hv0I5SfBLQtLYbVNsCYwYF+fRbhL6S1o84GahEvwgbR9MSEIC1z3cIS4S8uBRjlMySTa0BJPhCJuRLFIL6vt2/dEeTDEoOwIq4rP6ffPqMwF5QpLKr5YdOBUu1AoqcQwv4jGNRGEyXkACS8P1nI0Q7A2KXFJYE8wD0bBKGUZMvJy5Uqbnp2xkpLSgQu8fzEkgHVHBCLMms2pSgtrqio0ufxWpSGvB74BaQvKXWhdigiSW3/t9/8xhrrG+zv/u77goQvX3bbT37yT4KWqMppT/o11xslN3D29u07CtT78MMPNO+86OrSvYR551hzs6oDUPfj17p3b7l9/rvPVQr/9jvvaHMNCMM1ZI744ovPtTHGdWYeQa3I37tedun6Eb6HUp5yaOYhStr5Qa2Kcppj6+zs0HcrpAoFVczs20uXtLg/cqTZDjUd1oYbfQolMsd37dp3Uvqj+KY/4qkLnPz4448F6JlXa+vqZD0CzGPcA4hQNDPfo7QEMsmKY3JK4482oL2Bab19verftXX18qnj+5krd+8u1TlzLfCkvvrdd/bwUYv9px/+yEp3lti//urfBNfZyLl7767sa0p2lVlZ2V4r2FFs9x48tD9dvCjIzT21oXaf1dfWSK1P+wFNVyKrdvvmXXv5vEt9u66hxk6cbLbFhXm7fuOm+injgv7PfMWcQ1gUY55+BAzHZxylO/djxhzfh2UCQJVSeu41VHi8f+49AR3mevx4gbHcM1CIR5aXdL9mU+Hli+fW0/NSG7PY3shuYd1n+fkFmh+u37hlu3fvsUNHjmhT7GV3l41PEny1ZIOvhqy+rkGbPPQZwulaW9uk2v3Rj36ocDHmXAA6myRcB8A4r2uorbHZ6WndnwD2RQWFCk4CZPf39FpmeppV79lj+dl5NjM6Zq/7Bi06v2CZaRkqi09aNSstKDTfqtnS/KLaOCsjw4GgxWUpgW113cIT05achG+oUy9D0ACmS7PzFl2IqKQeyIi6DaDGRmCij5AY91oVp6t0+g0gqpJ5qN5myTyWIA6IOoWolI9xdWgciAr4eSXzAC/AUQxPSaeidF6ihPm4NHnB0ARUiyj7nKdoPH1efG89XtL//wZEXfm3Q4QKw8I0KQ53+e1GOfgbFgEbPPSvLUk9MPzmw3s8NtyDx5s89S/fTxs5IMymuEKppBAFlALFHPwEDjLXsWEilegaKfNrtg4P5lzi5fg8t+rz1rzLTJuuyZJqo8xc0t7NxHmS6ONhSq58O8HBUf4BhKtNvCArz+eS15jfZ0kpyRZMTZVaUspJD+y5412T4ljhQV6YlOt3ri+RKm9JfksAhiaHnP+nNgudvYLOD/9Qb/NSpecxLKMSLUipeyikdPp1gG4goD6sUDDK0heWBDZXll2Al9TC/gTBT8HbkEuij5fKo6gFuka1uQAMdWpUJ+t1Ze0JiYQ3cZ7ufQKaANiliEXnF6VElYcs/dlLsRfkZ/xI/QkPduek9kRhijrUj/bbKaQ5VmcP4IBoDDuIuHev11fVZ71AMdYHvIbPLfjlf9vmJVttAb19vluqBbYH+Ja63Nsnu9Va4H//+hcxQA+7nfgC8hSHogZwQnkqD7/dPd1S62RkZqoMHGUnnpUAAZShPEgCHFlkA2F4yGDhPjtH0veKgAQLgbI9BFok2vPO5yqrBw6iqBgdHtQCuK6+UUozFoPAOOAWCy7K4SlRR7HGYpWFDeoUYCmhEKPDwwKBJaW7pWQC8ExNjFtl5V5LSsRbiDKaqIDR4vKyDY+MWpRQltExyy8ostLde6W046ELsOagKAEkKNL6nHJxX7VgIaDlcVubPCobG/Yr3ZPFPLvoqE9QEfX2vVIZMkEKlHvilQhsZSFHCS1lnQRqACNZ0AOHUGKW7Sq16spya2lhsdqp97EoRaFFaeWduy12/dYdlUhS9sn14IGc8j68WnlA5D1ArR35udbR2aH2O3X6tBQoqGeBMM+fd0r9hv8hC56FubB+X1VdrbTuL7/8Ugq4d955RwEigAtuBEODQ9ba2iq1EwtLYCwKrMb9DVLNkUiNEq2osNj27CkXjELpA4C6ceO6LUWWrJxgngigz+SZyOILDcXroWG1V3Fxic3PLcjWgEXXqVOnLDc3R4ofSmiByoBjHkBZmD9ufWQdHe0C0fywqGWx29PVpcU3Ig0UitXVVYLylOLTZysqKm1peUnnMjE1roUjXoyuz67J/01ls9MzUj68HhqUMiw7L8+WohEbGR+1eaD+/IJCL44dO6aHaZR9eFvmZWdL6YmqCnD+6PFj9a8TJ44ppZnSdWAN4JW23FW6S7AMJRfln5wr7cMYIb2ekmgAI1CB0nBKQ7Gw4P+jFgQ4KFwlK1v/zcKFUmz8EFmUkxwPdGmoq7NQUlBp3r19PbIFIK2dtiCBPjy3oDGMqgVlKKALlSrp47Oz0xZbX1UKe3R5WdcHAAGIwiMU1a4WTIkBHRdqR1RvzBdcF/5hfLS1PpZqedeuMktOThVEJAzs3PvvSZ3NhgIbF8FgslSTQGygOaFtB/CiDIflT0y7MUcAQnaX7tZ8RJuiEFyYn5eqlL5RX99gDXU11tnxTOofvDiDwYC98867AufAR8rbSXLHp48FbzxgivkPeAcEzcjMUqkw7bibuSzBL5CI6pNNguSUVAFHKV+HRy0UTLGqqkrB05m5WSmvKElHUcc14lozjwHhuA58Lspm+g9eyvx/3otXJ/MGm0io92hj5mZU6Ww4ffzRR1IUA6QIbgOUdj5/bgP9/VZbXyewH1d3aQx54UfMkz09vVoo0s7M2cxxChXaka8xShgRMIkkdXmazs/LLxMbAfoF4AD4yCKaDRa+C/DdP/BKfYfrjE0IcyKbXQRCAXTZHOPewBzR3dunaw58R2l05epVq6muEjz/6sJX8i8uKy3VPIfCWwno8/NSHVbtq7LHTx5r/v7k44+lSEbph4IawMk8zvlyfAAylzYfUB9i3KA4XFvD/zis8UawHX2Idnz5wgUxoablnkObov4GajLnNx89Ij9d7mFtba1qu4MHmwRg2Vzh+jGPcC9FdYtSmVA0MA9w+w9f/tEOHGgS/O988VxVCAebDti9e3d1H2w62GRLC/M2OvLaqquqNccA0IGv9J8LFy8o4ZmqAcrJEwMhGxwctqHhUSnggWf4hC5Hl1XyfezoUQsFU218dFIloYCs3Pwca3nYYjOzM2oPxhP9B6sJzuf58w4BYEKD2ORkbo0D3Rs3blpT0wEpeIHrQF82U4GZWBsQ0PeDzz61kuIiwZDOjk5tdlZWVGojkXsNnqUA75TUZBsfG7GiYoKS6rThhdod/+asjGx79LjV2jue2/sffGAfnH/frn531dra2qyqotpevujSPIPCnjmS6w74Zgyhij179pz6HJu7zJnMF8wPzEs7iwplu0PfYrx0PmtXkBfJ8MAVW1213hddthJetB08F2VmW2Zyqi2EwzY7Pm4WjlhGUqqlJAV1j0UBamsmn1BgVi5VL0sRmx6d0rMUz0HcL9ZXvHRrEqz5b6Vu8wcIG7zMQT7hQi6kQuBd+I1LWd9cmsUT1qVmU5kwIAcgGlNJPEpHeTN6qj8Al1OIbnph8nq9n+/39Ix8nwv8cWDOeYh6MNQr494Adp7e8c9K5QWyvDCguB7SCwPaPBdXSr8RGvRGoroOw4O07vVe6vwbXqHOIvT/skz1oNqfvcojpGonfYQLOuI5QGXiJKMLjBK+gzLSgWUXvuRgM+0rj9FVBwq5cBv+pI5S27qnCHVfQon9ptCVa5yIUtFTGqocnv9WCbbnG+pZCwCkaX/ln/v9CqlUgFIKafJJntrWU9p6x7aRLu8FTTE3cz48c0mBim9niH+C5kty8F19wLNkkFJS5fJrUhH7/D4dG1+mfpHkgpAo0ec0E3ir1KFRW1uKKAxpBR/Q2LqeM/EITeT7CGAK4XUalGIUlT+BTStLSy5AiUR5byOA6w5ADQQDgph0T3w7aQMdJ/PY8qqtLUcV3ISq1JX1+2STBLyMXxM3bDyYiSWE329JySGBUSwFULJyvMytK8t4j7rAJZ5neK1j7E7ZLI9SXVOXSk+7Ff/yv2/zkq22gN4+3y3VAtsDfEtd7u2T3Wot8OsvfhsjaIbSVBYI+LpRwkagAJ6UlPgCMlg4j44Mq0Qbrx/8xng4wGdN6ZD63bADCTm5WrSy8KAssPdVnxbclHgCtlAjspDfVVIiZSSwkgUSybrs3l769pLKKvdVV+mzUD+iwgJWUXLNgyiqHUrT01CM9g9IDQh8owwUkEV4UmRpwQYG+qwgP88qy8sFekg0D6WykDdr73xhufn5WogDQfGbRClCO6B6YdF86dIldQmUmgBFHpRRSwIG+R4UPoAQ2gOFD2FULAaBDfimoWKjvHdickqLPx4OUUGx6C7Mz9di0Odbt7GREUtLTraMjFTr6e6yCCo1lLuvBw3j/KzsPJUlAkRT0zLs+MnTtqOoSFCEhSwLVbxGARgoi1ikXr9xTQtEyttZ8OHHimcjC0ae7grxBM3MsA7SfHt7dZyAN0q4SZ5moY9aqKZmnxQigE1UAyiDud4ADlRAeOWNjhHG4beODsDbqspPKR0G0uEFCryIrkRsV9kugePZmWmVNGZksRhOUVAMu+1Xr3xnc+EFpW5TWs6DJgEjACBAOf0DQIyqCI/A7t4ufU5cUcY5omQLz80JOCf4EgWn8P8D6PAZQCpgKmrf+XBYASckqpIyDTRH6QcIBd4MDQwK9NFeQCvAGQ/20/Nz1vLgoaAJHpRYFNAHARkK9AnPKYWZNkRNRSAY/pKslgELqNXOf/CBVVZUWX9fvwA0/Y425Yd+d/PWbausKFdbEBAC7ImrIwFraE44H0pPm5ub9SDf090j0I3vIyFilBOnp6Uo+KW3t0eQNC8nV2rmlNSQ+jNqEzYaWBq+eNnl1IO7StVH8S598fK5ICgQi/EKlAKoo2wmMGlnSakWcIxHfk/f57iAZwBzNg8AFqSio2QF6Kgc2Evtnp2Zk4UF6fH0ZcARcB0ltcb+yopdunJZ0BYLCc4VCMf4RN1OgBflmvvrG7VJwLh0Xpb4L4a12J6emrBdpcW2sDAvpRMKW64JpclSZa5EBf6bjx5TOzFv0BcUaIQXYOFObQLduHlDajsCdvbV1llqSrIN9PZYdAXPyTmFrvFDEEle7g7no7y6YvcfEniTqWuZm5ut+RZVMfAQFarzRB7VOAWyqrzRTNBUEIrE98iyFnpP2tpke9HQ0CjoyPHTbvwOOw6uG+1LW3P+nA9KUaAcJfJ4YqIeZLHrl9orILsCVGN4fqIuA2ZVVVfJb/T6jRtaDGJngS0EY0tWH+trKmlGGUwwFPMf54WVCCAkKegCpBg3tKPz8xzS9wCFB171CUbW1NSq3/N3zpP5lXkUdTjexIyVt8+ckf8ioIzNEpSXXH8W0+OT43o/m2gocmlT7i/ATO4HskwIJLn3zM/LZxmbD07qaPMx8ycGVRYOUAM6452Mwhf/Xr4bIMSx3bl9RyFWeMZyfEDjA/vrLRpZtgcPHmjcMbcz5hk/9DvG48vO5woc4np1drRr84m5QrYtFZUaD+NTE5pvUDW/eNEpUF5cVGilWIrMh9WHMtMz1I6omCnVv379mkLVqmtrrKi4xEpK9tjIyKTNzi5YTj4e3QmWm5NtmVnp1tH+1G7duGEN9fstJZRmv/vtF9bX02/f+/gDJWizSbdnT5muL9fns88+U+n7xYsXbGp6UvO57l2M8eSQKipQS3P/L9lZbPUNDXof58a9H4DMc0WQSgN8gNm0iUYF97mH7NpNyJlTmrLhwDhmbtlThoWM21hDIYr6iiC96elZu3r1moJUPvzoQ7t44aL19fXq/hqem9fGCjCXTVJCuqjg4Dju3buvvou3NRYkw8OvdR/lvSjKTx5vth9+9pn6yMCrfrtz45blZGUJCk9QCRJKUdiRL7pmSzOzlrCybjuyclWBsrq4ZIFIzJYn5wSD6HeERKFbm52YljI0LT1VidfLc4tSWqL8dKpKp9QDYKqM2Ss9B4aKWHkKR1dy7nlUxmGouIwHZjx/RaCPA5qkY8fVnjHBUDYtVDmAOt1Lm3egFDWcCwwCBLryYL7fU6ICvgRBXfl+PFSJuVa/92CtEO2Ges6pPwXu4gDKO269ZsM71BXDx5WoDjRt/uPOT0RUTfH/DYi6E95Ih49DZOwynF8oikLax8HQuOIW1Sev3bAciHuUKhzKeYgqEB1lotLaHWiMXzfBUUFE9/2uAt4LS8KKIK6idQJJPX/FbQqcQhO/0CTzh5KU8i7f1w0rBa8feNdUpeOwdu/a81o+g+f2hJSgJaYEBRnVhygx9+C4wo0UILWmvuMP+AUP46XrUniSSA+cpM+R3B5dEQxlE2DdU2y6kC2n7gGfnsoAAB6bSURBVKREXv+WQjTJYr6Y5jbK61cIao2yUeNsBxyz9gma8r2oUFUuT/gSx8r3La+YLa8oeInKH46Z9pS3qNffXKd+IywMuwegM2rTRL+zlkCdGgGqejB8hevu3oeIg/4O/BSwRp3rjU82P5m/abO9v/0f27xkqy2gt893S7XA9gDfUpd7+2S3Wgv88l//JQZkZKHFwpoHLRbhPHwBjVisAzpYFAIMgDoEwbDwpIQ7urqqneaM7Cx55vFQPTU9qwUpCwTUcZQ1AxxRllB2ChigNA3Ygl9YAaq7pUWVJHV391prW5s1Hz2qEmrKuPGtA0rwcMr3olYqL98rGIEH1MOWFgWwVFbVKJyCc6H0VkD0Va9NjA8r6bhmn/t7Wma2PWp7Kr9NFvaUB6J2YwFN6EfhjgIr3VWixR6+p4AKPNVQp9FGLFZZ3JEgjXVAdm6eFJosmlmkoyTau2ePfAF5PQu0idFRJXgD7h48aNFD2KEjTZaZkaawF0rlM9LTrKgwXyX+PIwD67JzcgR6k1PTzRIS7VHrE7tz76EFk1NVmgzIQrkIhOCh7FX/gBaax44dFcgCbuIPCezE+y1eOtr1slvK1311+2x6bkYLWUAeFgQjr506DTjBNWexPDY2anV19VrM8uDIdWYhC0hZixGK1GXBpGRbWorqGFA07W8EKCwJjOELSzgTCiAWrqhvXw8PKWSD9PO83HwvJbhTai/Uaj29fQJK9D3KpVNTU+x5Z6dKRrFPYNGA0m9+IawAHGBJbnauQBZgm5Lzs++es+6X3QrVaDrUZKvRNUFA3jsxPqayS46P/ov6GXUZ1ww1BZ/X+uiRyr7oE5TClpXvFQgZm57SdwBW8ABzyt8R21dZpbYGvLEYAsLilRiex1NzwpYXl9QWpCDz9/37m6RMpRwXWMTfAFostJ4+fSa4CGiqq60TFF1YXFRQCxsUKGeBRvgvAilZ0APtGXfAx/SMNKnOUENhh4FFQzzJnb6K/UCGd76T01NSbKGYQJFNf8CXFaWzfDMDAfUPgpUAF8B9Fi6hFFTHzquPcv+4OhUrDNLbUeVxPY4dP24dHc/UBoxBxgkl5ZTUT4xPSs2JSrZ09y6V6AHQFxYXbFdZmeXl59nlS1fs57/4lXz/Pvn+JzaNz+roiELcUHZmZ+Xa0cNHpOTAIxCohgp7R8EOjbnff/47bTb8+Mc/FmRmvuE8L1z4SupzSoM5XyAKitGc7BwpSVE95u3I17HRH+63PFBY1IGmg1I2kyqNwhpbAiAtGwv37+FRGLPI8ort3l1mp0+ftuHRYXvW0S7bCNTJgYDfLl++pPnsk0++r/kS70n6EBCReYnxd//efXmaYvnAsbHh1N3dpfHJWMaupHhniRaBvId+hXqROYBFKKXrtBPjCIWhUsrDYeeTtrJi9+63aGPgH//xJxpXAFXB9HDYmo8dU4jOL375K90WUT8yDzA2KyorBcZkNfHypZT37733nuxDOC5KxgnKqa6p0evx20QFD0wkKAkvzJ///F8URnX82HGBJM6hvII50qn7UpKTdS2xnPj0009l2cKYBWhyXyBk7eRbbykQbX7egW/GC23EsbHJQPAQCnzOlftZU9MhLcAB0LRDWmq6ZWYQGDWtigEUvsA+5gC8mwGUtCEbMl3dPdba+kjKWO4/3LvSM9Otre2xKh7OnT1njx4+sp6ePucJmp9vt27etJ/+9J8V2Hf+/Ae6BwK4CSBjgw9f5+KSErt155buW/V1tYKmne3ttqt0p7118i1dKxTqQ0MDmgM//N737FVPtz150mpVtfsEtILJpLkHrOXhM4utJ1pD434r2okqctRCyUEr2JFnne1PbX5u0Q7sP2RPWp/a44etdqT5sOXm5djY+KiOh4U/bcMcdPjQYVUZMIapznBVG1lOSbe2rs03xmhkZdlyMrO1mYYylr7GpgVjkGvFuQM5uafWVFXLb5frRx/bW84m4qJK8lFP7iwp1n2MdsT2AUhdWblP5as8GxAACfh/2t5m7777rp0+dUYbXtyPsDCgj33zzde2srKm8Eb6AEpkAtaAo1hQ4AOL6uu7K1etvmaf/dN//S/2rO2JriNq4qy0dM33QM57392w9FCyVZfttamREUvFOmMtZotzYUvCIzSUZrFwxOYnZzVHcj8OJARsfnZOKs9QIGi2EjPfWhyAuqAdKeYoxwX+eInxDoY6/0kxNba8PM9NAcYNP83NUnLeAqRzxo+UB7uS4LhqVMFKzhnUlYTHPN9QQJcHyKQa9FK845XmTqi5mWauUCUfpfMODik8aUOt6oUmKThpM0xJ6tD4//SBf6561PlIYbepEI2DUCf63Fx+/i0g6kCXpx79Ww/v8UCe/xDQ5D5/47sQ51Jq7iXPxxW0KEMF4GKbbUt/o93VhusOOPMj31D3H4KgAL+NHx/X0yOc+iXBPg6EOokwENCdi1MMb36eC/BxYUv4xfPMl5QUsoQkv2HDqndKuugCiOIK1nipvBLjpf6M6b4AXPTj35mWbP6UZH2ZPEcJHPK8R7FvcCXmMSkzBUQFJAGUhBrxGUlqQN4HCF0DbC7y76gAqd/nt2BSQJVUPhSiCkMCbOI96nde4pFlPWOtLkcFVhVWFu9bAsquxJ80eiwCaAc8fSMLi7a2FLVYxAWRyTdXifBkTTn/1Q3InpiwoSwFhgJZOSb5naIuVZl8VADYnbNTf8q+AAWsZ0XAe9ivwN+YRqPiZCmyrPdU/vp/bvOSrbaA3j7fLdUC2wN8S13u7ZPdai1w6erXMVcqHtSiVV49vgSbnZvV4hwPQhYRlJx19XSpfBWwSOo6C0ceBqJrq1J48kzIgjs1JU3AkIWoSjsXF2xyfNwlOvoTrXhnqfwKWcRSYmyxNSklWRChmsHbEQiIqpSHO1RHLOqBtSyMKI2NJ42ixuGhsu9Vvy0tRxWs4jwyfXoQy0hNseQggT4Dtrtsl9XW1tvw2IS1Pn1mgWBIEHZuelaejwAvykNRMKIgAyzh5wi04/tR8JWXVwiwAH44x3WfT2V5g/1D7rPCYUFAQi0ADPPhecFgYBFqHxZihJegEjwp5WOSzU5T4j9hgQSfZWWmmt8XE+xFfUkZbHtHu7U+abeDTc32zrnztrActZ6+V5aTk69yy/7+QSleeJhH4ZOalmL19bVa2FIGSon5nr3lKscFrgC+CnYUasGTkp4qlRUwmAc/dsi/uXhR58wC9+iRw/LIIygLpTCKnpLinSobffiwxXYU7rCSkp1aQE/PkPg9qFCe0ZExy8nOVTkwPoE8iPMav9+nUmwAd3fXC5uYnlZpPsFbz5+/kAclAB41JEo2oBBqo8WFRbU7/TIbper6uqWmp0pFDOB42fVS4DYYCNqB/QfVd1kc40F39+49qTwBimkpaVIK06dkCZGUKM9RYMkH3ztvgWDQ5ubDlpQYUPlsy/0WS0pMtL17ygXZUVFl5eZY69OnggG8r1++ssOCddHliE2OjamknR/UeQAaFlPJKSErL9sjhSLBIM+ePrFQSoqlpWdaR/tzgRYAGgq1x62tAicsYoCLZ868LbAmu4K0NEF2lIJAosp9Vdb98qV8FUkfp21JXkf5WlFeIcCWl5MtmAS45z30AYAQVgLJwaBABopJytKDyUGbmplSn0dZh5crmyajo8NWWFAgEIRKkEUbGxyUDAJ6WUwwXggLo237enrUBwHaKLpR8qLkA9oCOZkvKNHPyUH5FxaEQoUI8Hj46KE2HAg10mLKEuzOnXs6xn01+wQnAWJ8JxsoeIB+8vH3Zd1BOf3PfvYzgfnzH7wvsNX+7KnV1+2zt8+c1oYPakv60Fdf/clu374lFSv+yYJqk+O2t2yPle3eIzUIHqWMoydtT6z1yVO16eHmo1LGDvX32+0bN+XpefRYs1WUV0o1eeXKd9bd5a59bW2d7CKAZwAezhMF0tjoiPwjGYu0D4sqvh+wChBk3gDmMM9S0gyUAOqzIcH8NjvnlIOoIKX6Np8DoCMjmmuZP1FiopanXBglJvMp/rCUhDNPUup//fpNqfn2NzZab1+fNg9QBNJutHNyKEXqKOZlFNJ4KWNHwUYR9hMEkiWFgk6Vu7gkuElKOaXj8pwsKLCjzc2ykEAxCawlTIfUegJwmBOdVUCeQq2YR/E7ZfyjBH/S1mqhoPOrBfhwXGyqMFezoVFbX6/7FvCN4LK+V33qZwQY8Z2U4dNOwFI2KFB3Mg8yBxxvPi6FLFA/MytHoXio3A8dahLI43Od4pXS4QRBPj6LkDQU81xHAof4TILNrly6Yjdv3raPPvpIvrwhQtJmZuzFi+eWFAhaKJisuQKlIPNMZCVqZ8+9q82LmzdvaSMMVWdn+zN7cP+erufuklJVavhszSZGRiwzO0vwa2/FXnv33NvW/7pf97/Cgj02F16xjs4edE2q5pienban7U8tRnDQqRPy4n7Q8sgmx6csNZRqH33yseXm52rzj35OEBzjlevMpig+pRcufm0zs3O2v77OfvAPn6mEHt/ZvXv2WnHJTpXkf33xgrwzD7MpkZCgShPsENhcqG9s0PyPFzUbbnjUsuFBP6Jd+by5mRmbnpmUHQP3Ma7Z5MSUtbai5MUKpcDqGxqlrmacEPx4r+Wu7S4ts33VNRrLjB3mfcYPwAigimUMSmfmj0vfXlYgG/M0G0lPnzy1nPQM+88//pFKZl/19VgokCT/0ORAkuWlZ9r81IwVZudZsj/RpkdGLGR+C8QSLOhPtMj8oiWv+y01lmiRuUXBEzaggFeo3fyEscQImVmzgM9vARLlUdKtEpJEMrYDZ3HQuRmS5Hl5bijb3GudEtODeB44c4X2zh/RwTCUi17p9huqRVXix4GoF5ZDm8XL5zcgmkCelwLvfYeLjfHS7oFpXtjSBrSKp8j/BRB1nNIDuX8JROOgVOFJf71kfrMSPp5I/x9L5jeBpgdQ/6rFaBxKvpHz7gHXPyu5F4t2ilBBMQJ28BTldwKiDjQKOAOeLWZRL5jKwUvXdg5qe6Xnwp4uZT7ernH4yS941qT6YkNV6miqxrczh3XH7pLmnRc//p3MJdgUJQT8FnPV4x4QdRDVeWc6GwQFJHl2AALsAb/K0OXDmZZsvmCSp7gEClIq7jbbnDrWnQfl8sBQBTfxPnmSO0irfsQ6AM/QhWUPhrp0eJ6dmMNRker9eL17gJQzkxhjifesCE66kClXEs99XwpOBJk+n+4xPLPT9niG4jcqIEqJvbxDPdUt4Dge+uV5l6IGVam9lKoOcCpgdGnZfb9gsAdVPYsFwXqvXeXNKt9RZxkQW4sJ1K761mR7heK6+hf/a5uXbLUF9Pb5bqkW2B7gW+pyb5/sVmuBlsd3YvjSoZIDgPHDwwGLcFQ/LHxYvJIsDOxAYQakIkUaD7+CoiJ5KqKO4CGK92WkZyplGLDFAyelpCxQeWBEcTU1Oa3ghaamg4Iro8Ov5SHIAhuYKlASDmthQ7klUGJwwPn0AYNQqqCo4jMJR8EXkoRw4AKlqpQhE/gDVMQ7bXx02Hr7urXYpFQPdeW6L8F2FBSq5BeYxOcBnoAsKOFY3LMwZMFP8jvhJRw74JAychR9lMqwaF9edsm5KHyAdizus7KzVDrOObFoniNcZT1mWdnZgpyUWC4uLNjbp45bbXWlzU5P2uMH92x2esqCiT6rq6+xd8+elV8kqfFj4xM2NbNgQyPjNjY9Y9FVn1VV1NjkzKx9++1lQZgdO/IEQOrqauzkyeM2MPDKvv7maynHThw/obJCFoSUlZ85846UeY/aHgkUA80AopSbo3AlLIhQLB7Ytfi83yJATBklAIOkbMrCub5ARa5/b0+fPX/RZafeOmO5ufla0NJXWJx++acvpQg6fuKY/OJYMKCOAr5QkgUkIxwI9W8wKaT+g/KHvwEeUHDlZGdJwfntt98qxfnU6besvGy34B99lOvBcVKaiucl9gxs53O8Y6NjVlhYYEePHFWZHkpM/O6wKgA4F5eW2KeffWpTc7Pyv2TRDmwPz4ZlyQAAAnITbsSD8HfXrtnoxLhKoPFfoNQMAEWoCAvFs+fOqsT7eWeH5eRmCwxgNUDQDcdB/6b/cgwDg8ChGcE0JcHHzH7zm9/YpcuXlY4NYOfhnVR6gAEKa1R3hNpgQUDfBypwfQAtAXmR+ay7p0vqR9ROR48elh8h0Khxf6PgJHA0O8t5btLX8QhNCoU8cJ2gfisompQkkISqUonQgv4LOg4AJmMeSES/7u3tFpQsLiq2+bk5jQdUWgRTsAihVJuNBJQrjOfHj1pVnszYYXFOGyu8p6tbwJF+wcJr1+5dGkvh8LwgEYpSPD35fDZhXg8OS81IO6F4lL0DavWpaX12Xk6Wle8t03njYYvikhAlIBmbE4wJFMXAREqVKSnEM5cxgSIYxRnXEzDT9uSpvR4esePHTypFOLK4aKPj4yqDpuQeZSrzKdcNT1S+B59G5gSgGX6ZwHFU6yxsGQP0DaAomy744aLqBXIyDzHnAeLw/6T0nfHMPNz+rF39ByU9bcT8xSK611NPMpez4QTkBj5SrswGBXAUz1f8ltlc+uabS/K6pWSbAc331uyrlRUI1/nkiZPyfmQ8obDEv46AL+ZzlJFcy8p9++QdSegRx4iKWLAnwadSdeZx4CibCnGLAo6Dfsf72IzCLzjupYqf4+OHD+UrDDzn2PGp5Low16IYRzUdWV1RBQJJ98Bm7lMo+OnTQD6g5s6dxWo7lI4oi/GU5XuBlNnZuTY3M6fz4J7R3t5pV7+7JmU5/s/cF9gUzC/Il8L697//vfr6p5/9vRUVFtmVy5e1oYJamzmUDQ3mIkDegweP7PChJvvo/PfUd2lzwPmtm7e0ucRGRmdnu01Ou7FbtnuXLS8u2NTUhGVhpZCRrvsx3nrMs+E5gHKXAouwRQEMvxp8YX/807/bWizRzp//gVVUHLCbtx7axW+/s717K+zk6eOWlpFsKysRGx0btgt/+sqqK2vs4P5Ddv3aNSl2Gd+o5pl72PxkzDO/M87u3L1rF7/+RptqXFc3rmKyYmEsnXzruDZDUc4SklZfV29f/vFLgY5Tp05r4wQ4yrNDf3+fAo7YDKWcdWlh0ZYjUfle3717y5YiiwKYlLujwkY9xsar359kN2/cVol+cVGBgrnog9duXLUXnZ12/NgJO3T4sMYqkBO1OpsQly9fll8545TNv2dP29VXUf1i48JxvGhvt+nJcQFjwq/wnk0NJdtQX78FfX5bX45YflqW5aZn2FjfK0ta81kKJfQo2UiHX/OZP7IuH1CgCZYhKESldAN6rprFok71xu9V1iz/QVfazgLLBbM4kCa1p7Y2HAxDiUZ7v6mYlOrNe1B1CdlIBDdhnPOzdIDOk4468SnPdp4HpgCQF/BGO7tUcdCdB+DkwegSx+P+pUBRJaIDrKRc1VHGj0Tok9/xPud16mk8Pa9Fd9yeJ2q8jJ7NLkqQ4xD2DQ/RDfjrJYy/uRjV9woaqgU3jiL+nj97jo/LXr2W3RSfeqDVC0WKq3MBoVKDKlnepa1L70kpOWpaz35AgNn7uy6XWi8eBOQpfCU0jB+5pwLdSMZaN19C/NrGr7+0nO7cYu5vG36Z66Y5hE0VeYBS9k7SO0akzt1y47pvKH4FxV2/AopL3UkiPCXrwM1gwNb9CdqEklqS+zD386gLVZJKGbjoqUOlKiXYDqiZQJn9uiBqdHnJovNL2hCORVelrlafl6rVqUqBoUqyx7OTs2QDNRLRBh/enxpTWDMESKAHYCaYD+9QD0JKqWk+hS5FwosOvEZXNfac8wEbDS6QCt93lbknON9TfkfzyH7B7/otzwXAUM6b9o6rfjUG4mFlfKzzdnChUIGA2hH1MM8zsaQEW1pZVB+p/um2QnSrrZ+3z3drtcA2EN1a13v7bLdYC1y7dSWGUpOHHxbAPIABaoANlLaicCQRF6UID2YE9OAXRznv0uKygGhfv0ter6uptdJduwVPWMTzYAmsQLHFIhvINDUzoxRlFrMEbuDvmZ6aYvfv31NpPDvgLI75DkrgKDHlgc4lGE9KocqkhHcPi/XaffusqqpCYTKtbU/lPZiWhkIEz7h050+am2uJgQQbHhlW6Rwllslp6ZaZkyPlYH5uvsADMIsFIIsyACKqKZRqO72y5B2FBYIuLjgmUVACr7Oc3HyVR166fEm+h++8/bYeAlmE44VK6fzBxv0Ct3fv3tViHUgRnp2xtOQkO9LUaDuLiuzRg/v2rO2hZaSlWCDRJ99F2nMYEDS/aOMT0zY0OmFpWXmWnpVjO3YU26NHbRaJrGiBff36dYHlgoJ8a2hANeM8/jhWyvXxO0X56QIlMm1qYsoiqxEr2V0q7zVgEzCKst+56Wmpsk69dVI+kJSeAqiBfryWa0jZLwBjeGRI/37VN2DDw6OWnJJmQwN4tc0pOZzSxsHBAYELoC1Pr5RxAvtYLLThLTk2IY/DlORUi0ZXtEh81t4hUABQIRQIGEifwd+Usl5CV7AcqKoolwKX6wGcY9EAyMAuAOCUn18ocI7aDQWPoAnKZDMrLdnp0poTEqymod4ysjLVllzX14NDFllaVro88J9ytcKiAluMRGxmdlYP2yQHP2p5IDBHO7c8eCBweeLkCaWjvx55bY2N9fK3AgZSytvd9VIP1yhnn7W32+2792xuNizYdu7sWS1evr74tcAVZbhp6emCwPQlQCNANS0tXWW3FZV7lbINlDnWfNQa6uo1PmifrOxMAT4+u6qyXAAbcPH40UPBfa7Jwf0H7e8/+b5UYigdAPyon2kH4Acgh/9PX8J7DyjFcoKSaFS7/ODPihJSiu71mEqlgd+kNXMsgDBAUHZervqNCxQas8GhIUtJTrPKymrNEw8e3Bc8Z2MmIzPbgiFS6JelomXMAe0Ym3zXyMio/E4B7rzeLbT9NjgwqMRrPH5/8atf2ntnzymhPD83x6KRJbt1+6ZUu4BpABYqYAKJUIdSNgfkAcrOL8xrTgEwo7AE6gJh5/Cg7Oq26uoaazrQZA8ftFh4ZsaWo1EBUUAicxCfA/xEKY3yj0VWQVGBNoHYPBgaHNC4YszhP0wIDkprgCVgn76KhQJjATUbqlTmKKAsfRwlH9eHkmPGDupoPEmBdaio8b9k44i5nIUe8yFKx86ODvkOAy4p80dxn56RqXmNMnZgNf8N5AI0ALmYgy9fvqK+UFdbq00dri9qXRaYY1OTArlsctE3CcS6euWyBQOJdvbsWZ0TAAZ7CRK9m482yx4ESMt8zufSJvhMxr1hAXSMezaXCCDr6+tR/711+7bmGixVGhv3azOABS/9idfR3+kPh5oOKfSNcQkAc6XHfvkqo2AFigL+5ubmbWjwtfoXilw8MvejMMeLNSdHQFWBTD3dNjs34wXzDNr58x9KUYsn8xdffCGfVfoNbUBbkHKOUjAnK1t+xGwK5uXlCzrydz4T/8+BoQGVpQNtCwvyBerXV1ekHl5aXLDhoSEbH3mtdkcdeeXSNwoMbGhsVFVFbWOlZeVmWHtHp3V1D9nsXMxKSqotKZQuRXVOfq6deKvZRsde2+e//3dBiEMHD1lDbaOu/R/+8AdZWjDHcQxUYTBvojLPy8uRdQShaQ4eZws6f/75F7qeRw4fVvIz8walwHioogjDk5oQOYAtJegEFVIKH0oJyauVuZfxhpcxHraASeATVQ5UI9AGbABe+Oory88rtIqKKkFOoCb9oPXxA5uYGJPSEzUb3q6Mf2xYmBOZ+0+cfEsK1IH+QYFQlMgnT55SiBrBaO+//74VFRbYQnjOHt67Z7euX1O5e1F+gb1z5m0L+BLsedszS4iuWlFOvlWVlVlmMMXmxsZtsn9Y3o8ZqWmWmZhsidGYYBAQikobPDYplwd/8r+YVzIf8Ae0WYXNBjCUZy5+BEQ9NedmybWDolwjlHpxwBgPEHIgFUizmZIdf3SNA1EHRR0KFd/BsjTuDwkABWZJDehCgeSl6CHRjTAnD7JtqEQ3Erc3gajz+HQqfud5uqno9LKKvDAaVzK/8Xeu2l8Boq4E/i88RVV+v/nzN4HohnL2zRe/UbYex4ZvKkRdcbonyPTUlbSTkS6PStQDooJmLkFe7ehB6Liy1yFpZnoHIR2k/IvMJ6803h0drwOgus/fKLPnM7yEddpCYE8eoOsqk0exz7M4pd/+INcfAL1pMBC/llJ3ujwud6wEBJHyTqBRKKgwppjfZyvqB1H5f9If4kBUUBaIin8npfLBRClD40CUvwHT8fdfQWm56ErfAZuJbERT5k7pOn3G8w2VQlSezKtSpAuGRlak0EZRCmxng4bvo8QeICr4KhWt2erSsi2HF6REJcAJdSgKbJXZK3AKr1u3QR8vdVdIlecVimhDMBbrp2hE3y0fXw9Sew6wHhB1frioU4Hhrq/65cvLcRshU8kBi6xFLJYQs5p/3laIbrHl8/bpbrEW+D/KIcJYuMh0CQAAAABJRU5ErkJggg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149304" y="2787536"/>
            <a:ext cx="63562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איך מתארים דמות – תהליך למידה ממודל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 descr="×ª××× × ×§×©××¨×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511" y="1953547"/>
            <a:ext cx="4081680" cy="2714417"/>
          </a:xfrm>
          <a:prstGeom prst="rect">
            <a:avLst/>
          </a:prstGeom>
          <a:noFill/>
          <a:ln w="57150" cap="flat" cmpd="sng">
            <a:solidFill>
              <a:srgbClr val="CC00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1975881" y="1087385"/>
            <a:ext cx="9914895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פעילות חווייתיות לבירור העדפות חושיות ותחושתיות בקבוצות קטנות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6" descr="https://lh3.googleusercontent.com/0W-ewZON3f3utpqR-h3b0Vla6MwKX_UPG2nu7dO0PFOJuVLJF0hjPDqxGmQ5ptnArtp84P3ebAHabhFIHbR-rmWbs3v0mbPQNXvTrc5vZQ4pKbWzeJZqcJ0veADaiXt4finzJWxoXHP-lHUnQANcHpVfyTF305_Yt2gnNzvLeDkh00FREVHmKvFBqnqJOrmGDRx1HSE-xdGtowigNSiLrfPmFjID-7AugTdB65CkQ_myt5LDRsOE22QV_IOipjSszJ50RHeMBzNgr9Su5W5T5F7QoEi0gFsGhaaAohDNvhEuZ1eECOi-963GpR0zznF2iCIRbIRmCC1APIx2rKRbCMzINBpm5ZN7706niJ9n7UJMzyCoRb3Euq0xNFcx1wSBd2ng8JCN5TpdivxVZ5nrqTLEdQVyXicldbOuqbuZgW13syjqWtlpCLmeEImaytfpxLmNZBGwp6KktUgVDhjjqr-2PiMXRHuxGykmtizZLUgUHJOAmyAAqO3qzha5mCy7rsLpVngUzQbh-zNikBYgLXTPd0UULoVWWpEbAeKjqBygfNefBkFrFyUTGj3QGHJ5_etr3F5LRilmG-TuvuMs8hJr35gw7kpQfyRi5O5gmix9NyDMGxwWTl0lHqklQQKs-Xrkez0vq7886dsqwtjvD2vvRNbgYyTe=w851-h638-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7596" y="1808667"/>
            <a:ext cx="3272489" cy="2530588"/>
          </a:xfrm>
          <a:prstGeom prst="rect">
            <a:avLst/>
          </a:prstGeom>
          <a:noFill/>
          <a:ln w="57150" cap="flat" cmpd="sng">
            <a:solidFill>
              <a:srgbClr val="CC0066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09" name="Google Shape;109;p16"/>
          <p:cNvGrpSpPr/>
          <p:nvPr/>
        </p:nvGrpSpPr>
        <p:grpSpPr>
          <a:xfrm>
            <a:off x="9234943" y="1847856"/>
            <a:ext cx="2530588" cy="2530588"/>
            <a:chOff x="9234943" y="1808667"/>
            <a:chExt cx="2530588" cy="2530588"/>
          </a:xfrm>
        </p:grpSpPr>
        <p:pic>
          <p:nvPicPr>
            <p:cNvPr id="110" name="Google Shape;110;p16" descr="https://lh3.googleusercontent.com/JwOWDqGWowmuLSp1WucTECceuOtWoSWtORSe7z3ZATWzqTAy2fiUeD3XkeHsARsa80yb6VX5kiDJ71BKiHVQt8NiEHbpPI5RO9nMvHLdHqxt3rYHZd3siZ7yDBE5q3kfktE_X758OQ43rse1ymowhNT8m_xJ7Hri0JUHTbESxmRxSxVgVpqnkrj1XaDTVCnJcxKWYiKkDtyISs0nK6ngi4flrcvzhL7bbI9I7Gvy4eKlPfdKDObmMeHFAz_klUbT0NyWbdJLqp_nLf2qHkW1ueouPh8nCy2tRI8-69qDiCUPliXrMtmaGIohDmfer5Fbf-P1yWrUv1-NzbXPS2xG7lUEbGEKlkMAZ20Fg431y65bVoFZB4YQ9S_hf-l0Z6KOWbd-RkHv9FedmJQ-UdjuTMG4hqEQ9kipVdCLGSa6WZ1qlIPH7Q99Z6ekH-D-vn2wAnDia0EcmMj1VU91aS-KF3hqwwfMfYKGxn-ohprexYQuKsF6WyCcQV7znjiD7mQkH-FMHuTTI6EcwclaRoGJpO0dKrkiq6ycNY21o7DnBEC4C52u9KmMJokzU_8ggYSAo7hri-bsV6sALsVIHUgMX8yEbf7-pHP_gRrecBH-hsrWol4TjinsEkMGNCheVipw0WewyFecqRh_bSCqc5nVWSdTdw2uGEBm_qzYKLazz0sjlOVvOnKDWI4lJ_xJOe2m4fzZllKsz4_1O0taq_KN_iWwLA=w851-h638-no"/>
            <p:cNvPicPr preferRelativeResize="0"/>
            <p:nvPr/>
          </p:nvPicPr>
          <p:blipFill rotWithShape="1">
            <a:blip r:embed="rId4">
              <a:alphaModFix/>
            </a:blip>
            <a:srcRect l="26283" t="42939" r="31656" b="956"/>
            <a:stretch/>
          </p:blipFill>
          <p:spPr>
            <a:xfrm>
              <a:off x="9234943" y="1808667"/>
              <a:ext cx="2530588" cy="2530588"/>
            </a:xfrm>
            <a:prstGeom prst="rect">
              <a:avLst/>
            </a:prstGeom>
            <a:noFill/>
            <a:ln w="57150" cap="flat" cmpd="sng">
              <a:solidFill>
                <a:srgbClr val="CC0066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1" name="Google Shape;111;p16"/>
            <p:cNvSpPr/>
            <p:nvPr/>
          </p:nvSpPr>
          <p:spPr>
            <a:xfrm>
              <a:off x="9940830" y="2238104"/>
              <a:ext cx="235135" cy="122592"/>
            </a:xfrm>
            <a:prstGeom prst="rect">
              <a:avLst/>
            </a:prstGeom>
            <a:solidFill>
              <a:srgbClr val="B7A0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6"/>
          <p:cNvSpPr txBox="1"/>
          <p:nvPr/>
        </p:nvSpPr>
        <p:spPr>
          <a:xfrm>
            <a:off x="1473257" y="1576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5400"/>
              <a:buFont typeface="Calibri"/>
              <a:buNone/>
            </a:pPr>
            <a:r>
              <a:rPr lang="x-none" sz="5400" b="1">
                <a:solidFill>
                  <a:srgbClr val="008080"/>
                </a:solidFill>
                <a:latin typeface="Calibri"/>
                <a:ea typeface="Calibri"/>
                <a:cs typeface="Calibri"/>
                <a:sym typeface="Calibri"/>
              </a:rPr>
              <a:t>על עצמי, תהליך למידה לכתות א-ב</a:t>
            </a:r>
            <a:endParaRPr sz="5400" b="1">
              <a:solidFill>
                <a:srgbClr val="0080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6"/>
          <p:cNvGrpSpPr/>
          <p:nvPr/>
        </p:nvGrpSpPr>
        <p:grpSpPr>
          <a:xfrm>
            <a:off x="2220096" y="4532811"/>
            <a:ext cx="3383870" cy="1841864"/>
            <a:chOff x="2220096" y="4532811"/>
            <a:chExt cx="3383870" cy="1841864"/>
          </a:xfrm>
        </p:grpSpPr>
        <p:pic>
          <p:nvPicPr>
            <p:cNvPr id="114" name="Google Shape;114;p16" descr="https://lh3.googleusercontent.com/rgCFhmgp6tGgEhUluiNNSF6g1ldqJcMKiV77Fzv9oGnU-W9XMrt0nVxKtb3qxh8QHHARS_6mJaXvifzIQ5wPcMB_i8X0tZcXVaJNAFf7yUEYUBbrqqMzF0V4Hgz82E-ZauugECli2yCl2vRcAEUbQL02KNJdi6F6he_h9m4wFkIzwH1HudOAlXC65TiFJa15XxnnITpalS_udXgQ-oQcdHGTn_6oagWv292OVFkKFE5aEB-VR1IEjSSQ5Co7fT7B97VWIcrR5mv82qbedO_ZKmQFb7OpRxaYd24pAQo-x7fp8CzkjmUu_PzP-h4OWNc9GJ0Kabdv93szetfKmF5S2qdhe1GjXu471SYOR6QjLhg6vTtAhe06jh-geLWyZm_CjpETiTnd9u995XgKtnaJAyVjbKShR6SrsSgrIjqcMJb_yzeN3TKhEd5XoCK77p-uKct1DUe4sEbPtSV_uicszIXfdQN_iXPHqG9JAHcc5zz1nBfJNcb9-lNTS4OLbk0kMMUBvr3CmmUjgoHn1yx8GmGPXZOs7SKmsRY8HIUF4NTxLHkduldMFkES5uJ81y1leuFzJ3OYnaYeTgmT8hAk1zE_orTyk9fIscl1esBGMwuIfBUJberHkYGf4KtFTR_jn1USbrjvg0Ay1nlwDDDGxeoHoHyeUrVYF73OUybOeX-IS1efLqSaH8VJ2v4fMnVYdVFnAyQFZYjjUaKp0W7gwuLTmg=w851-h638-no"/>
            <p:cNvPicPr preferRelativeResize="0"/>
            <p:nvPr/>
          </p:nvPicPr>
          <p:blipFill rotWithShape="1">
            <a:blip r:embed="rId5">
              <a:alphaModFix/>
            </a:blip>
            <a:srcRect l="42882" t="28538" r="16346" b="41153"/>
            <a:stretch/>
          </p:blipFill>
          <p:spPr>
            <a:xfrm>
              <a:off x="2220096" y="4532811"/>
              <a:ext cx="3383870" cy="1841864"/>
            </a:xfrm>
            <a:prstGeom prst="rect">
              <a:avLst/>
            </a:prstGeom>
            <a:solidFill>
              <a:srgbClr val="B7A090"/>
            </a:solidFill>
            <a:ln w="57150" cap="flat" cmpd="sng">
              <a:solidFill>
                <a:srgbClr val="CC0066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5" name="Google Shape;115;p16"/>
            <p:cNvSpPr/>
            <p:nvPr/>
          </p:nvSpPr>
          <p:spPr>
            <a:xfrm rot="10800000" flipH="1">
              <a:off x="3404524" y="5221595"/>
              <a:ext cx="235131" cy="104502"/>
            </a:xfrm>
            <a:prstGeom prst="roundRect">
              <a:avLst>
                <a:gd name="adj" fmla="val 16667"/>
              </a:avLst>
            </a:prstGeom>
            <a:solidFill>
              <a:srgbClr val="9E86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6"/>
          <p:cNvGrpSpPr/>
          <p:nvPr/>
        </p:nvGrpSpPr>
        <p:grpSpPr>
          <a:xfrm>
            <a:off x="2150490" y="1808667"/>
            <a:ext cx="3453476" cy="2530588"/>
            <a:chOff x="4932878" y="1483197"/>
            <a:chExt cx="6122397" cy="4590000"/>
          </a:xfrm>
        </p:grpSpPr>
        <p:pic>
          <p:nvPicPr>
            <p:cNvPr id="117" name="Google Shape;117;p16" descr="https://lh3.googleusercontent.com/9Pe70dMUtjo4M90R_mwAKH_Kg2TR7lffQBRyK3t4ua82sssA3CpEgs87vvpzKK2cBeQFbs21_CXMsnuhcrtYA_Xn0XKudJvPfl2EUWbkROqDX3XI0uUIIihBJoPIeSNmpxJXi8ihJSANlnlGO8wZS36FQi0zRgJyieyT9gHkDg5axZEsjhiW_QFaZUZsaVoe-ber9cg9ORb89oQOu5Tir8oReED7PnWTkUWD-kqARfwcTG1ZF0ACmdYzoeXxc13EPE5PYf09nM8dLiC-IvwWV4KZSaRIqBNqvDmikzhf0nNRcu2NAJvT5yyjfrMPe-zPKwKxwOqvc1_wIgvsRCA2HsKpWhFtwiosgGuxCiE03F6HN15e5ty4N9joIlYRzsIlx2FnuEEjBBdPbcVorD479LGgtYQqDiiLpTiwx3F4_x7quF0sJiNIkGdzD_Pk6ZfIryvCW4kL2d0vUYTKIh5nmiebaishGQNe9JLfGIDi7RBdV5cZDTzUFWmnFfU6HlL_wE-4z2OeK3R_oZqpAqgqzdT7k5CcRVOVFOP_Gk1INEVKdFClmlfiSMnNIQYCV_GJmW1HDq0DfXbylHb_KqAs91ujx-KFC5xFy8xv3v9fQsSFEMeNv-1FMGWrVoiJNcBkwy5Iz7Bd28pzUJHnG9a8Jqxa7ytRlaoBYUZiqt3k2ocXVuyTWT-efJvOm3-5AZAdVZ17elCpNg0jBCx8H4Pa5L1AfQ=w851-h638-n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32878" y="1483197"/>
              <a:ext cx="6122397" cy="4590000"/>
            </a:xfrm>
            <a:prstGeom prst="rect">
              <a:avLst/>
            </a:prstGeom>
            <a:noFill/>
            <a:ln w="57150" cap="flat" cmpd="sng">
              <a:solidFill>
                <a:srgbClr val="CC0066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18" name="Google Shape;118;p16"/>
            <p:cNvSpPr/>
            <p:nvPr/>
          </p:nvSpPr>
          <p:spPr>
            <a:xfrm rot="10800000" flipH="1">
              <a:off x="7223760" y="3082832"/>
              <a:ext cx="352697" cy="182881"/>
            </a:xfrm>
            <a:prstGeom prst="roundRect">
              <a:avLst>
                <a:gd name="adj" fmla="val 16667"/>
              </a:avLst>
            </a:prstGeom>
            <a:solidFill>
              <a:srgbClr val="9E86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 rot="10800000" flipH="1">
              <a:off x="8096203" y="3082832"/>
              <a:ext cx="211776" cy="182881"/>
            </a:xfrm>
            <a:prstGeom prst="roundRect">
              <a:avLst>
                <a:gd name="adj" fmla="val 16667"/>
              </a:avLst>
            </a:prstGeom>
            <a:solidFill>
              <a:srgbClr val="9E86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 rot="10800000" flipH="1">
              <a:off x="5764799" y="3666398"/>
              <a:ext cx="352698" cy="182881"/>
            </a:xfrm>
            <a:prstGeom prst="roundRect">
              <a:avLst>
                <a:gd name="adj" fmla="val 16667"/>
              </a:avLst>
            </a:prstGeom>
            <a:solidFill>
              <a:srgbClr val="9E86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458" y="349150"/>
            <a:ext cx="10845724" cy="145707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4564187" y="1806220"/>
            <a:ext cx="67874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העלאת רעיונות של התלמידים להצגת עצמם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5920326" y="2478460"/>
            <a:ext cx="54312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בחירת רעיון וביצוע בקבוצות קטנות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7" descr="https://lh3.googleusercontent.com/6EQ4xF7etoGrSNuif7ZtdmtHLz_feVFYrbFUQFyGcHL16hMHlHtXr545FM74Vv8Vd0AkVO932aGM_44l_jQ1MFoQ3gNLNQQ4BG-mlglepNTl3pnp_vNPTLt0FWUyBLVA17swiT4RDHh81pyyGfAL52nCCoqMXS2SuA0w8y0EUdBHJOK_4AhvUc2mlQ5QuBoJZ13zAUNlQ4SUhSeDQCL5H_JCDxbhKeoEuD_MeDrFayAutrVUisbsTHIkV8ibzbVIbq72d5K3Z33CAgdIrbZ9QYrh9s4MT4cE8WEivV_6gUSa6F1hszovRsyDsBUBgRImMRuKADI6oP__WhNyqS5hhbQDy8x9_SYwOYYyL4WMcqPUUOOl8m_kLwnV7LVjxeln936zO80IfnnxdZ5SxDVG8GwuvUHpah5FuGcG_hRTY3gsTS2C7wJR8EBkXRCMuehzFueOD2KP0qM0Tf3hlSMrvn34u4zqgDfmEoFJ226vD6ZyIXYyX0t98Tjgud5Cz99CbEiIUuDaeP6zRVxQa_jBDEGxgkswFGzDoGLpw1xikSrZHYgbT0jryVUzLIWa8eLaz2vWwU2vdd0TugIqDOkwca567vDz39NfLFw7d-817laEwtG-ifsqeY_MQKDXBUWzdzDsGR8XCQoSxIX0cVcw3pUqty_Sb-as=w851-h638-no"/>
          <p:cNvPicPr preferRelativeResize="0"/>
          <p:nvPr/>
        </p:nvPicPr>
        <p:blipFill rotWithShape="1">
          <a:blip r:embed="rId4">
            <a:alphaModFix/>
          </a:blip>
          <a:srcRect l="18870" t="11771" r="12478" b="3535"/>
          <a:stretch/>
        </p:blipFill>
        <p:spPr>
          <a:xfrm>
            <a:off x="1633128" y="1806220"/>
            <a:ext cx="3117526" cy="2883346"/>
          </a:xfrm>
          <a:prstGeom prst="rect">
            <a:avLst/>
          </a:prstGeom>
          <a:noFill/>
          <a:ln w="57150" cap="flat" cmpd="sng">
            <a:solidFill>
              <a:srgbClr val="CC00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9" name="Google Shape;129;p17"/>
          <p:cNvSpPr txBox="1"/>
          <p:nvPr/>
        </p:nvSpPr>
        <p:spPr>
          <a:xfrm>
            <a:off x="5800100" y="3150700"/>
            <a:ext cx="55515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הצגת התוצרים בפני כל כיתות א - ב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תוצרי תלמידים - סרטון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932" y="1690688"/>
            <a:ext cx="6096000" cy="4572000"/>
          </a:xfrm>
          <a:prstGeom prst="rect">
            <a:avLst/>
          </a:prstGeom>
          <a:noFill/>
          <a:ln w="57150" cap="flat" cmpd="sng">
            <a:solidFill>
              <a:srgbClr val="CC00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תוצרי תלמידים - פאזל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9" descr="https://lh3.googleusercontent.com/gARmJpe9cPgsqImamZqevhfU4BmJV87hA7CTdlHc701yXN0v_wd5f_QAo1a25wEeJi0EoAYLmQio1fkbSjP4mclVMyn6KU0CFM9s4nsSRRS1MnCv8OjSW4XUetBAiKX_UQliYG9oxeHRJMqvzNjvjCj2q6IbkWJMtWXxQ3uEfisIbDoUfAzEckxnxHaqPWh-bzyW9cDc1Pe6qi_rs4Cq0sr2FqV9gz3Lv_BB4UwKP-2O2ffJdXIWwAkWG2gtI05UENVBGPvR9BkEBWFgJGqIwHf691tIkhYdhLeVdyX3oqcyYOTKNhYY_trmjlUIYTpI6XrPmWdBOTAnCn5YU3TDKrUgb1vyheR6NTKIWwNkYHLgtbKovt6rHb9uoE7N0YBymWEmgEomNpwj3ZxvE5xK8FL0eLQ_APxa6vmv_iaqgujy49tp3s70FrkXjXU1azypSy2WEneb7NpnFdUXZWdIYCx3xJ-MmgopA7k4Zw62_E0v3heeNVYSlk3M0HCFoEANsSIKaSBFdfuD_8hodcdAw5p_x8GW2tuS5ImyxoSoRXHIAdI5vyEXu4A8Y_cnfR76ZbcA4xxI_bptKGA0Q-w5yZSVouvIDQtqhbB2nPzNgQNbXbRv3U60HrJxfTSX379VxlwDE02toog1R0UcSfwXqSseIp2VZutV=w851-h638-n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60668" y="1441331"/>
            <a:ext cx="4121229" cy="3326072"/>
          </a:xfrm>
          <a:prstGeom prst="rect">
            <a:avLst/>
          </a:prstGeom>
          <a:noFill/>
          <a:ln w="57150" cap="flat" cmpd="sng">
            <a:solidFill>
              <a:srgbClr val="CC00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2357" y="1454328"/>
            <a:ext cx="2488866" cy="3313075"/>
          </a:xfrm>
          <a:prstGeom prst="rect">
            <a:avLst/>
          </a:prstGeom>
          <a:noFill/>
          <a:ln w="57150" cap="flat" cmpd="sng">
            <a:solidFill>
              <a:srgbClr val="CC0066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43" name="Google Shape;143;p19"/>
          <p:cNvGrpSpPr/>
          <p:nvPr/>
        </p:nvGrpSpPr>
        <p:grpSpPr>
          <a:xfrm>
            <a:off x="8431683" y="1454328"/>
            <a:ext cx="3475899" cy="2605904"/>
            <a:chOff x="8431683" y="1454328"/>
            <a:chExt cx="3475899" cy="2605904"/>
          </a:xfrm>
        </p:grpSpPr>
        <p:pic>
          <p:nvPicPr>
            <p:cNvPr id="144" name="Google Shape;144;p19" descr="https://lh3.googleusercontent.com/egA9r9ooOW6OPr2CXgNu7WYOzmjzuAWKtK8o18_748WKtITrwRYqubcUGg6M6h_P6L7M3X0st6NspXjYbVf1SLPtpfFZ50Crj3HTEhLg_oPhbWSwlcYwGmclB3b7HcDBZ6WTQLiHKSjvzryhZ7vztc4TFJGjPQGZTDxDC6SS6Y5UA96LhAsq5iPH_zWZQCb8PzCJGKzoM-htVVXIIdreUUJ0J6hwnn7G8LUWz0spYJ4TNw-qX2tYOq3cUIlU99iaC_WmroYXc5VqbeODXgH-kSKWtp6vWeBL9IDThPSifEj7KLF59wFpSHlYXeIqxb_0SeYybMKxXu0twF_jjWZO8q3BvMTv_Gx3P0-Xo7NlK5ybKdO36VW6Cqz4-0x2R8x80GW_ShIR87X3H3ZTVEV80UQmdG3Um_VpOWr0Sz6P-UJ4dxdkGv2GHh8l-yOGBYhhXiqKHStD5O-ixhmC6kues8RUfmcyw9Dp0zMa9Ns2mD2b1re71Dr-_GxKVdQ8XbLQ5_ts17CyuP_lbsJMAnIOAOipL8ZmJktVNi-XwzSkNiKi8VS1D7l-QvlrjPeai_fYVhNEklSZndpjPE2xGEo9EAdJA3cz63MPeanfvpAAT7XOILB6zL97wHEsgnLxotWswAsRIAVhvXTBRPqyGTcmy7bYAUYefBxR=w851-h638-no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431683" y="1454328"/>
              <a:ext cx="3475899" cy="2605904"/>
            </a:xfrm>
            <a:prstGeom prst="rect">
              <a:avLst/>
            </a:prstGeom>
            <a:noFill/>
            <a:ln w="57150" cap="flat" cmpd="sng">
              <a:solidFill>
                <a:srgbClr val="CC0066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45" name="Google Shape;145;p19"/>
            <p:cNvSpPr/>
            <p:nvPr/>
          </p:nvSpPr>
          <p:spPr>
            <a:xfrm>
              <a:off x="9366070" y="2484072"/>
              <a:ext cx="222068" cy="128500"/>
            </a:xfrm>
            <a:prstGeom prst="roundRect">
              <a:avLst>
                <a:gd name="adj" fmla="val 16667"/>
              </a:avLst>
            </a:prstGeom>
            <a:solidFill>
              <a:srgbClr val="AE75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10694127" y="2192335"/>
              <a:ext cx="222068" cy="128500"/>
            </a:xfrm>
            <a:prstGeom prst="roundRect">
              <a:avLst>
                <a:gd name="adj" fmla="val 16667"/>
              </a:avLst>
            </a:prstGeom>
            <a:solidFill>
              <a:srgbClr val="AE75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>
                <a:latin typeface="Calibri"/>
                <a:ea typeface="Calibri"/>
                <a:cs typeface="Calibri"/>
                <a:sym typeface="Calibri"/>
              </a:rPr>
              <a:t>תוצרי תלמידים - מתוך בלון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272" y="1555008"/>
            <a:ext cx="6916098" cy="5096072"/>
          </a:xfrm>
          <a:prstGeom prst="rect">
            <a:avLst/>
          </a:prstGeom>
          <a:noFill/>
          <a:ln w="57150" cap="flat" cmpd="sng">
            <a:solidFill>
              <a:srgbClr val="CC00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389455">
            <a:off x="7377939" y="2128942"/>
            <a:ext cx="3447629" cy="2580933"/>
          </a:xfrm>
          <a:prstGeom prst="rect">
            <a:avLst/>
          </a:prstGeom>
          <a:noFill/>
          <a:ln w="57150" cap="flat" cmpd="sng">
            <a:solidFill>
              <a:srgbClr val="CC00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6988745" y="1227908"/>
            <a:ext cx="42322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הערכה עצמית בסיום העבודה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1" descr="https://lh3.googleusercontent.com/OUQ-R7VUu9UCs3W0KVClCkhXNKisUPXBJnzUV1-M6zkZ0kA_0kV7eZE7qiuV8X6CmV3vdghdjicMtBuV4abkRjt2drC0jEUu-86sz2LUBSQaeLuNb9mjmWiNkhhAUNISIkkDpwGzFo5M_BAYPWRuuAHu81iH5ID4UAdwbocau-BK7FEMJJSzl8zdy6gKzoY9ogIrcnsbJ6HXQeL33_WNLyCR5Ke4ehMk-zJmUiGYZhPKbH9pRzkjgZuDMP5En5m_3nzsvCOcXoS95uIIutVQzchbHjjwrP0tCjABZzUk6S9bF-7dMV_NIAeOhXJw4a0bby3m0ezJMDoK8ntE7NNHdGVsnPLMcvy0v5mO_KyWrxKeOuKmWSgk2CQuFmR6Orqd1Ni7GDMTMeXcJ_rcc0HpKruqdF9j6OLRDZ-6CiymuYZdWaGqhoOZGdBHRWI-gO6GukGKikJIXkwojKnc9YSORHSJHEoaSuqme4SE4qrntlJSFut0KDppt8HmO6IvHdUiZIg2zD0LtzYzhLramEWrPrG1YgL_51CHejK3d0n8aygB8LYJEjLF_DUs40F-wjJzfL64Al47GWBoFSwFx1mV2AlxB3f4Jo7KWWyo8iA4wsnLLjQVIzsqxzNB8kkAmic8fHID36wD1FrqqCkCpJaOWIEBelxLmh57=w851-h638-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8331" y="1227908"/>
            <a:ext cx="3574644" cy="4771179"/>
          </a:xfrm>
          <a:prstGeom prst="rect">
            <a:avLst/>
          </a:prstGeom>
          <a:noFill/>
          <a:ln w="57150" cap="flat" cmpd="sng">
            <a:solidFill>
              <a:srgbClr val="CC00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מסך רחב</PresentationFormat>
  <Paragraphs>20</Paragraphs>
  <Slides>10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Arial</vt:lpstr>
      <vt:lpstr>Calibri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תוצרי תלמידים - סרטון</vt:lpstr>
      <vt:lpstr>תוצרי תלמידים - פאזל</vt:lpstr>
      <vt:lpstr>תוצרי תלמידים - מתוך בלון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hp</dc:creator>
  <cp:lastModifiedBy>‏‏משתמש Windows</cp:lastModifiedBy>
  <cp:revision>1</cp:revision>
  <dcterms:modified xsi:type="dcterms:W3CDTF">2019-04-10T20:36:21Z</dcterms:modified>
</cp:coreProperties>
</file>