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r" rtl="1">
              <a:spcBef>
                <a:spcPts val="1417"/>
              </a:spcBef>
            </a:pP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 rtl="1">
              <a:lnSpc>
                <a:spcPct val="90000"/>
              </a:lnSpc>
            </a:pPr>
            <a:r>
              <a:rPr b="0" lang="he-IL" sz="6000" spc="-1" strike="noStrike">
                <a:solidFill>
                  <a:srgbClr val="000000"/>
                </a:solidFill>
                <a:latin typeface="Calibri Light"/>
              </a:rPr>
              <a:t>לחץ כדי לערוך סגנון כותרת של תבנית בסיס</a:t>
            </a:r>
            <a:endParaRPr b="0" lang="he-I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 rtl="1">
              <a:lnSpc>
                <a:spcPct val="100000"/>
              </a:lnSpc>
            </a:pPr>
            <a:fld id="{67EA1938-1F26-4867-AA51-79C9118E4512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4/10/19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 rtl="1">
              <a:lnSpc>
                <a:spcPct val="100000"/>
              </a:lnSpc>
            </a:pPr>
            <a:fld id="{0E6C420E-78A2-4CE6-B0A4-1BA75C4C05E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r" rtl="1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800" spc="-1" strike="noStrike">
                <a:solidFill>
                  <a:srgbClr val="000000"/>
                </a:solidFill>
                <a:latin typeface="Calibri"/>
              </a:rPr>
              <a:t>יש ללחוץ כדי לערוך את עיצוב מתאר הכותרת</a:t>
            </a: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algn="r" rtl="1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שניה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algn="r" rtl="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רמת מתאר שלישית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algn="r" rtl="1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רמת מתאר רביעית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חמישית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שישית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שביעית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r" rtl="1">
              <a:lnSpc>
                <a:spcPct val="90000"/>
              </a:lnSpc>
            </a:pPr>
            <a:r>
              <a:rPr b="0" lang="he-IL" sz="4400" spc="-1" strike="noStrike">
                <a:solidFill>
                  <a:srgbClr val="000000"/>
                </a:solidFill>
                <a:latin typeface="Calibri Light"/>
              </a:rPr>
              <a:t>לחץ כדי לערוך סגנון כותרת של תבנית בסיס</a:t>
            </a:r>
            <a:endParaRPr b="0" lang="he-I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e-IL" sz="2800" spc="-1" strike="noStrike">
                <a:solidFill>
                  <a:srgbClr val="000000"/>
                </a:solidFill>
                <a:latin typeface="Calibri"/>
              </a:rPr>
              <a:t>לחץ כדי לערוך סגנונות טקסט של תבנית בסיס</a:t>
            </a: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e-IL" sz="2400" spc="-1" strike="noStrike">
                <a:solidFill>
                  <a:srgbClr val="000000"/>
                </a:solidFill>
                <a:latin typeface="Calibri"/>
              </a:rPr>
              <a:t>רמה שנייה</a:t>
            </a:r>
            <a:endParaRPr b="0" lang="he-I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רמה שלישית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רמה רביעית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רמה חמישית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 rtl="1">
              <a:lnSpc>
                <a:spcPct val="100000"/>
              </a:lnSpc>
            </a:pPr>
            <a:fld id="{A2EA86B4-35FC-491A-804D-B58A6DFED7FC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4/10/19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 rtl="1">
              <a:lnSpc>
                <a:spcPct val="100000"/>
              </a:lnSpc>
            </a:pPr>
            <a:fld id="{7C864F4A-9D26-4AF9-A416-AE64C0B7654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&lt;מספר&gt;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 rtl="1">
              <a:lnSpc>
                <a:spcPct val="100000"/>
              </a:lnSpc>
            </a:pPr>
            <a:fld id="{646FF516-55B9-42DA-B2D6-5FB69237A44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4/10/19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 rtl="1">
              <a:lnSpc>
                <a:spcPct val="100000"/>
              </a:lnSpc>
            </a:pPr>
            <a:fld id="{4B9467AA-7888-4931-83B0-CCA8F67B797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&lt;מספר&gt;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r" rtl="1"/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יש ללחוץ כדי לערוך את עיצוב טקסט הכותרת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r" rtl="1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800" spc="-1" strike="noStrike">
                <a:solidFill>
                  <a:srgbClr val="000000"/>
                </a:solidFill>
                <a:latin typeface="Calibri"/>
              </a:rPr>
              <a:t>יש ללחוץ כדי לערוך את עיצוב מתאר הכותרת</a:t>
            </a:r>
            <a:endParaRPr b="0" lang="he-I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algn="r" rtl="1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שניה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algn="r" rtl="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רמת מתאר שלישית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algn="r" rtl="1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e-IL" sz="1800" spc="-1" strike="noStrike">
                <a:solidFill>
                  <a:srgbClr val="000000"/>
                </a:solidFill>
                <a:latin typeface="Calibri"/>
              </a:rPr>
              <a:t>רמת מתאר רביעית</a:t>
            </a:r>
            <a:endParaRPr b="0" lang="he-I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חמישית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שישית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algn="r" rtl="1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e-IL" sz="2000" spc="-1" strike="noStrike">
                <a:solidFill>
                  <a:srgbClr val="000000"/>
                </a:solidFill>
                <a:latin typeface="Calibri"/>
              </a:rPr>
              <a:t>רמת מתאר שביעית</a:t>
            </a:r>
            <a:endParaRPr b="0" lang="he-I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257160" y="5370840"/>
            <a:ext cx="32688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 rtl="1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מסע באשכול מס"ע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994760" y="5955480"/>
            <a:ext cx="4520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 rtl="1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כפר הנוער מאיר שפיה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32240" y="1224000"/>
            <a:ext cx="10427760" cy="338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 rtl="1">
              <a:lnSpc>
                <a:spcPct val="15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נושא מחצית – הגירה ורב תרבותיות</a:t>
            </a:r>
            <a:endParaRPr b="0" lang="en-US" sz="36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תחומי דעת: - תנך</a:t>
            </a:r>
            <a:endParaRPr b="0" lang="en-US" sz="3600" spc="-1" strike="noStrike">
              <a:latin typeface="Arial"/>
            </a:endParaRPr>
          </a:p>
          <a:p>
            <a:pPr marL="457200" algn="r" rtl="1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  - גיאוגרפיה </a:t>
            </a:r>
            <a:endParaRPr b="0" lang="en-US" sz="3600" spc="-1" strike="noStrike">
              <a:latin typeface="Arial"/>
            </a:endParaRPr>
          </a:p>
          <a:p>
            <a:pPr algn="r" rtl="1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    - ספרות</a:t>
            </a:r>
            <a:endParaRPr b="0" lang="en-US" sz="3600" spc="-1" strike="noStrike">
              <a:latin typeface="Arial"/>
            </a:endParaRPr>
          </a:p>
          <a:p>
            <a:pPr algn="r" rtl="1">
              <a:lnSpc>
                <a:spcPct val="150000"/>
              </a:lnSpc>
            </a:pP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תמונה 3" descr=""/>
          <p:cNvPicPr/>
          <p:nvPr/>
        </p:nvPicPr>
        <p:blipFill>
          <a:blip r:embed="rId1"/>
          <a:srcRect l="29658" t="11265" r="29849" b="6235"/>
          <a:stretch/>
        </p:blipFill>
        <p:spPr>
          <a:xfrm>
            <a:off x="6259320" y="31680"/>
            <a:ext cx="5932440" cy="6794640"/>
          </a:xfrm>
          <a:prstGeom prst="rect">
            <a:avLst/>
          </a:prstGeom>
          <a:ln>
            <a:noFill/>
          </a:ln>
        </p:spPr>
      </p:pic>
      <p:pic>
        <p:nvPicPr>
          <p:cNvPr id="127" name="תמונה 2" descr=""/>
          <p:cNvPicPr/>
          <p:nvPr/>
        </p:nvPicPr>
        <p:blipFill>
          <a:blip r:embed="rId2"/>
          <a:srcRect l="30004" t="12288" r="29735" b="6850"/>
          <a:stretch/>
        </p:blipFill>
        <p:spPr>
          <a:xfrm>
            <a:off x="6480" y="31680"/>
            <a:ext cx="6089040" cy="6874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תמונה 1" descr=""/>
          <p:cNvPicPr/>
          <p:nvPr/>
        </p:nvPicPr>
        <p:blipFill>
          <a:blip r:embed="rId1"/>
          <a:srcRect l="29492" t="58883" r="29735" b="6029"/>
          <a:stretch/>
        </p:blipFill>
        <p:spPr>
          <a:xfrm>
            <a:off x="643320" y="789840"/>
            <a:ext cx="10904760" cy="527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תמונה 1" descr=""/>
          <p:cNvPicPr/>
          <p:nvPr/>
        </p:nvPicPr>
        <p:blipFill>
          <a:blip r:embed="rId1"/>
          <a:srcRect l="37505" t="11673" r="36083" b="18755"/>
          <a:stretch/>
        </p:blipFill>
        <p:spPr>
          <a:xfrm>
            <a:off x="7580160" y="0"/>
            <a:ext cx="4611240" cy="6826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0" name="תמונה 2" descr=""/>
          <p:cNvPicPr/>
          <p:nvPr/>
        </p:nvPicPr>
        <p:blipFill>
          <a:blip r:embed="rId2"/>
          <a:srcRect l="37831" t="11673" r="37004" b="16703"/>
          <a:stretch/>
        </p:blipFill>
        <p:spPr>
          <a:xfrm>
            <a:off x="3449880" y="0"/>
            <a:ext cx="4286880" cy="6857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1" name="תמונה 3" descr=""/>
          <p:cNvPicPr/>
          <p:nvPr/>
        </p:nvPicPr>
        <p:blipFill>
          <a:blip r:embed="rId3"/>
          <a:srcRect l="37831" t="21437" r="35657" b="9355"/>
          <a:stretch/>
        </p:blipFill>
        <p:spPr>
          <a:xfrm>
            <a:off x="-20880" y="882720"/>
            <a:ext cx="3470400" cy="509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LibreOffice/6.1.0.3$Windows_X86_64 LibreOffice_project/efb621ed25068d70781dc026f7e9c5187a4decd1</Application>
  <Words>33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2019-03-14T11:47:51Z</dcterms:created>
  <dc:creator>user</dc:creator>
  <dc:description/>
  <dc:language>he-IL</dc:language>
  <cp:lastModifiedBy/>
  <dcterms:modified xsi:type="dcterms:W3CDTF">2019-04-10T21:36:54Z</dcterms:modified>
  <cp:revision>8</cp:revision>
  <dc:subject/>
  <dc:title>מצגת של PowerPoint‏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מסך רחב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