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4" r:id="rId9"/>
    <p:sldId id="266" r:id="rId10"/>
    <p:sldId id="268" r:id="rId11"/>
    <p:sldId id="258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292929"/>
    <a:srgbClr val="009999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344F5A-4D8D-4EDA-B1B4-188127C81400}" type="doc">
      <dgm:prSet loTypeId="urn:microsoft.com/office/officeart/2005/8/layout/venn2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93A7C73C-7935-4792-9643-6A37DF4F812F}">
      <dgm:prSet phldrT="[טקסט]" custT="1"/>
      <dgm:spPr/>
      <dgm:t>
        <a:bodyPr/>
        <a:lstStyle/>
        <a:p>
          <a:pPr rtl="1"/>
          <a:r>
            <a:rPr lang="he-IL" sz="2000" b="1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עבודה בקבוצות</a:t>
          </a:r>
          <a:endParaRPr lang="he-IL" sz="20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8EA902D-2199-4EF2-AFEF-4622DEC53C12}" type="parTrans" cxnId="{1642107A-71B1-4478-A158-C988FC3AC83A}">
      <dgm:prSet/>
      <dgm:spPr/>
      <dgm:t>
        <a:bodyPr/>
        <a:lstStyle/>
        <a:p>
          <a:pPr rtl="1"/>
          <a:endParaRPr lang="he-IL" sz="2400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F0E4175-7609-41D3-A5DD-FB65F9F2C029}" type="sibTrans" cxnId="{1642107A-71B1-4478-A158-C988FC3AC83A}">
      <dgm:prSet/>
      <dgm:spPr/>
      <dgm:t>
        <a:bodyPr/>
        <a:lstStyle/>
        <a:p>
          <a:pPr rtl="1"/>
          <a:endParaRPr lang="he-IL" sz="2400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EE756DA-1B23-4BB0-A827-AB68DE6FE22D}">
      <dgm:prSet phldrT="[טקסט]" custT="1"/>
      <dgm:spPr/>
      <dgm:t>
        <a:bodyPr/>
        <a:lstStyle/>
        <a:p>
          <a:pPr rtl="1"/>
          <a:r>
            <a: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עבודה בזוגות – אקראית או יזומה</a:t>
          </a:r>
          <a:endParaRPr lang="he-IL" sz="20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5B5D664-6417-486C-AD49-8DB602E5C872}" type="parTrans" cxnId="{0BD11EA1-E906-463A-9E5A-1CCD34103AB8}">
      <dgm:prSet/>
      <dgm:spPr/>
      <dgm:t>
        <a:bodyPr/>
        <a:lstStyle/>
        <a:p>
          <a:pPr rtl="1"/>
          <a:endParaRPr lang="he-IL" sz="2400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8BF5C06-E270-4318-9E51-4A1360F24B65}" type="sibTrans" cxnId="{0BD11EA1-E906-463A-9E5A-1CCD34103AB8}">
      <dgm:prSet/>
      <dgm:spPr/>
      <dgm:t>
        <a:bodyPr/>
        <a:lstStyle/>
        <a:p>
          <a:pPr rtl="1"/>
          <a:endParaRPr lang="he-IL" sz="2400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36D29A2-6003-414A-9716-D48F4987FE62}">
      <dgm:prSet phldrT="[טקסט]" custT="1"/>
      <dgm:spPr/>
      <dgm:t>
        <a:bodyPr/>
        <a:lstStyle/>
        <a:p>
          <a:pPr rtl="1"/>
          <a:r>
            <a: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ילד עם ומול עצמו</a:t>
          </a:r>
          <a:endParaRPr lang="he-IL" sz="20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633A2E0-7E16-4108-AB4F-05D0F86370D0}" type="parTrans" cxnId="{0B22B758-4DD4-46E3-BC8D-05AFC44E597A}">
      <dgm:prSet/>
      <dgm:spPr/>
      <dgm:t>
        <a:bodyPr/>
        <a:lstStyle/>
        <a:p>
          <a:pPr rtl="1"/>
          <a:endParaRPr lang="he-IL" sz="2400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1EB9579-ACC3-411C-BC65-E881EF392535}" type="sibTrans" cxnId="{0B22B758-4DD4-46E3-BC8D-05AFC44E597A}">
      <dgm:prSet/>
      <dgm:spPr/>
      <dgm:t>
        <a:bodyPr/>
        <a:lstStyle/>
        <a:p>
          <a:pPr rtl="1"/>
          <a:endParaRPr lang="he-IL" sz="2400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92E234B-5125-4751-BAB4-69ACC011C6A9}">
      <dgm:prSet custT="1"/>
      <dgm:spPr/>
      <dgm:t>
        <a:bodyPr/>
        <a:lstStyle/>
        <a:p>
          <a:pPr rtl="1"/>
          <a:r>
            <a: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מרחב קהילתי</a:t>
          </a:r>
          <a:endParaRPr lang="he-IL" sz="20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3A86E6C-8E4F-420A-8F2C-0671122E5AA7}" type="parTrans" cxnId="{905E81D5-86D1-431A-A003-6B4B5632C2D4}">
      <dgm:prSet/>
      <dgm:spPr/>
      <dgm:t>
        <a:bodyPr/>
        <a:lstStyle/>
        <a:p>
          <a:pPr rtl="1"/>
          <a:endParaRPr lang="he-IL" sz="2400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31D634D-19FD-4F18-9963-965D7B7400CB}" type="sibTrans" cxnId="{905E81D5-86D1-431A-A003-6B4B5632C2D4}">
      <dgm:prSet/>
      <dgm:spPr/>
      <dgm:t>
        <a:bodyPr/>
        <a:lstStyle/>
        <a:p>
          <a:pPr rtl="1"/>
          <a:endParaRPr lang="he-IL" sz="2400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D8310C1-ED5A-43DA-B6EB-95FEA405B123}">
      <dgm:prSet custT="1"/>
      <dgm:spPr/>
      <dgm:t>
        <a:bodyPr/>
        <a:lstStyle/>
        <a:p>
          <a:pPr rtl="1"/>
          <a:r>
            <a: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עבודה במרחב הבית ספרי</a:t>
          </a:r>
          <a:endParaRPr lang="he-IL" sz="20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0F0E1F2-A410-407B-BFAB-F910F49287BB}" type="parTrans" cxnId="{B6BD2FF3-0F20-467B-8B83-5F14429085EA}">
      <dgm:prSet/>
      <dgm:spPr/>
      <dgm:t>
        <a:bodyPr/>
        <a:lstStyle/>
        <a:p>
          <a:pPr rtl="1"/>
          <a:endParaRPr lang="he-IL" sz="2400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BB1B2F7-8C98-4D93-8CAE-0BF8232535CC}" type="sibTrans" cxnId="{B6BD2FF3-0F20-467B-8B83-5F14429085EA}">
      <dgm:prSet/>
      <dgm:spPr/>
      <dgm:t>
        <a:bodyPr/>
        <a:lstStyle/>
        <a:p>
          <a:pPr rtl="1"/>
          <a:endParaRPr lang="he-IL" sz="2400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0C6E025-0D38-48BB-92FD-E3D1BC1F8876}">
      <dgm:prSet custT="1"/>
      <dgm:spPr/>
      <dgm:t>
        <a:bodyPr/>
        <a:lstStyle/>
        <a:p>
          <a:pPr rtl="1"/>
          <a:r>
            <a:rPr lang="he-IL" sz="2000" b="1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עבודה במרחב שכבתי</a:t>
          </a:r>
          <a:endParaRPr lang="he-IL" sz="20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BC73E40-94F6-44B1-88C8-021AA5220267}" type="parTrans" cxnId="{2284B4E5-132F-4A8C-8202-B9BC3C9412C7}">
      <dgm:prSet/>
      <dgm:spPr/>
      <dgm:t>
        <a:bodyPr/>
        <a:lstStyle/>
        <a:p>
          <a:pPr rtl="1"/>
          <a:endParaRPr lang="he-IL" sz="2400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259DDE8-6001-49B3-A1A1-53264A3D51EB}" type="sibTrans" cxnId="{2284B4E5-132F-4A8C-8202-B9BC3C9412C7}">
      <dgm:prSet/>
      <dgm:spPr/>
      <dgm:t>
        <a:bodyPr/>
        <a:lstStyle/>
        <a:p>
          <a:pPr rtl="1"/>
          <a:endParaRPr lang="he-IL" sz="2400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549171D-D441-44F9-95B0-70E36B9F6188}" type="pres">
      <dgm:prSet presAssocID="{76344F5A-4D8D-4EDA-B1B4-188127C8140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350AAA0-64B7-4BA2-862B-5A65B7C84D28}" type="pres">
      <dgm:prSet presAssocID="{76344F5A-4D8D-4EDA-B1B4-188127C81400}" presName="comp1" presStyleCnt="0"/>
      <dgm:spPr/>
    </dgm:pt>
    <dgm:pt modelId="{7F8A900F-6BA2-42DE-9B77-DE1FBC093C82}" type="pres">
      <dgm:prSet presAssocID="{76344F5A-4D8D-4EDA-B1B4-188127C81400}" presName="circle1" presStyleLbl="node1" presStyleIdx="0" presStyleCnt="6" custScaleX="130271" custLinFactNeighborX="2532"/>
      <dgm:spPr/>
      <dgm:t>
        <a:bodyPr/>
        <a:lstStyle/>
        <a:p>
          <a:pPr rtl="1"/>
          <a:endParaRPr lang="he-IL"/>
        </a:p>
      </dgm:t>
    </dgm:pt>
    <dgm:pt modelId="{EA364F27-9BEF-413A-9849-F67CE460EC77}" type="pres">
      <dgm:prSet presAssocID="{76344F5A-4D8D-4EDA-B1B4-188127C81400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61E11EF-674C-4FE9-A8D4-07A47B7D2AA1}" type="pres">
      <dgm:prSet presAssocID="{76344F5A-4D8D-4EDA-B1B4-188127C81400}" presName="comp2" presStyleCnt="0"/>
      <dgm:spPr/>
    </dgm:pt>
    <dgm:pt modelId="{3D61D676-BD72-458A-AC4A-849378F7A070}" type="pres">
      <dgm:prSet presAssocID="{76344F5A-4D8D-4EDA-B1B4-188127C81400}" presName="circle2" presStyleLbl="node1" presStyleIdx="1" presStyleCnt="6" custScaleX="138294" custLinFactNeighborX="3258" custLinFactNeighborY="-2772"/>
      <dgm:spPr/>
      <dgm:t>
        <a:bodyPr/>
        <a:lstStyle/>
        <a:p>
          <a:pPr rtl="1"/>
          <a:endParaRPr lang="he-IL"/>
        </a:p>
      </dgm:t>
    </dgm:pt>
    <dgm:pt modelId="{E08845B3-5F68-4D5C-8F98-2E8F3B54A705}" type="pres">
      <dgm:prSet presAssocID="{76344F5A-4D8D-4EDA-B1B4-188127C81400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A03703C-65C4-43E2-A212-A861C47CADE4}" type="pres">
      <dgm:prSet presAssocID="{76344F5A-4D8D-4EDA-B1B4-188127C81400}" presName="comp3" presStyleCnt="0"/>
      <dgm:spPr/>
    </dgm:pt>
    <dgm:pt modelId="{DA230720-BE63-4E36-8139-07DC3279EE2D}" type="pres">
      <dgm:prSet presAssocID="{76344F5A-4D8D-4EDA-B1B4-188127C81400}" presName="circle3" presStyleLbl="node1" presStyleIdx="2" presStyleCnt="6" custScaleX="136295" custLinFactNeighborX="4291" custLinFactNeighborY="-7066"/>
      <dgm:spPr/>
      <dgm:t>
        <a:bodyPr/>
        <a:lstStyle/>
        <a:p>
          <a:pPr rtl="1"/>
          <a:endParaRPr lang="he-IL"/>
        </a:p>
      </dgm:t>
    </dgm:pt>
    <dgm:pt modelId="{8E1A5A2F-F827-4455-A5B1-0A838DCEFE6A}" type="pres">
      <dgm:prSet presAssocID="{76344F5A-4D8D-4EDA-B1B4-188127C81400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F73A7AB-92B0-4DEF-9A05-9BA673F80F24}" type="pres">
      <dgm:prSet presAssocID="{76344F5A-4D8D-4EDA-B1B4-188127C81400}" presName="comp4" presStyleCnt="0"/>
      <dgm:spPr/>
    </dgm:pt>
    <dgm:pt modelId="{DC202AA2-324E-4824-A8F7-991CAECE2656}" type="pres">
      <dgm:prSet presAssocID="{76344F5A-4D8D-4EDA-B1B4-188127C81400}" presName="circle4" presStyleLbl="node1" presStyleIdx="3" presStyleCnt="6" custScaleX="120356" custScaleY="92213" custLinFactNeighborX="4179" custLinFactNeighborY="-17133"/>
      <dgm:spPr/>
      <dgm:t>
        <a:bodyPr/>
        <a:lstStyle/>
        <a:p>
          <a:pPr rtl="1"/>
          <a:endParaRPr lang="he-IL"/>
        </a:p>
      </dgm:t>
    </dgm:pt>
    <dgm:pt modelId="{5201EE49-90FB-4D54-8114-E6154C947F96}" type="pres">
      <dgm:prSet presAssocID="{76344F5A-4D8D-4EDA-B1B4-188127C81400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C695051-807B-460F-9D2D-AB6C3391A4D6}" type="pres">
      <dgm:prSet presAssocID="{76344F5A-4D8D-4EDA-B1B4-188127C81400}" presName="comp5" presStyleCnt="0"/>
      <dgm:spPr/>
    </dgm:pt>
    <dgm:pt modelId="{3EEF3B9B-F312-491F-A839-F832A09C3A77}" type="pres">
      <dgm:prSet presAssocID="{76344F5A-4D8D-4EDA-B1B4-188127C81400}" presName="circle5" presStyleLbl="node1" presStyleIdx="4" presStyleCnt="6" custScaleX="124264" custScaleY="91564" custLinFactNeighborX="5152" custLinFactNeighborY="-32565"/>
      <dgm:spPr/>
      <dgm:t>
        <a:bodyPr/>
        <a:lstStyle/>
        <a:p>
          <a:pPr rtl="1"/>
          <a:endParaRPr lang="he-IL"/>
        </a:p>
      </dgm:t>
    </dgm:pt>
    <dgm:pt modelId="{7122749A-1153-4C1D-921F-12ECE623585A}" type="pres">
      <dgm:prSet presAssocID="{76344F5A-4D8D-4EDA-B1B4-188127C81400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B473358-6D54-400B-9277-7DA99DD90394}" type="pres">
      <dgm:prSet presAssocID="{76344F5A-4D8D-4EDA-B1B4-188127C81400}" presName="comp6" presStyleCnt="0"/>
      <dgm:spPr/>
    </dgm:pt>
    <dgm:pt modelId="{BDF39DD1-B1AB-4321-872D-06E01F162A15}" type="pres">
      <dgm:prSet presAssocID="{76344F5A-4D8D-4EDA-B1B4-188127C81400}" presName="circle6" presStyleLbl="node1" presStyleIdx="5" presStyleCnt="6" custScaleX="107425" custScaleY="78091" custLinFactNeighborX="7307" custLinFactNeighborY="-62228"/>
      <dgm:spPr/>
      <dgm:t>
        <a:bodyPr/>
        <a:lstStyle/>
        <a:p>
          <a:pPr rtl="1"/>
          <a:endParaRPr lang="he-IL"/>
        </a:p>
      </dgm:t>
    </dgm:pt>
    <dgm:pt modelId="{6873FBF7-15E4-4102-8761-E20C15891934}" type="pres">
      <dgm:prSet presAssocID="{76344F5A-4D8D-4EDA-B1B4-188127C81400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642107A-71B1-4478-A158-C988FC3AC83A}" srcId="{76344F5A-4D8D-4EDA-B1B4-188127C81400}" destId="{93A7C73C-7935-4792-9643-6A37DF4F812F}" srcOrd="3" destOrd="0" parTransId="{E8EA902D-2199-4EF2-AFEF-4622DEC53C12}" sibTransId="{FF0E4175-7609-41D3-A5DD-FB65F9F2C029}"/>
    <dgm:cxn modelId="{20B22579-3438-4C25-AF82-C2926C9B4683}" type="presOf" srcId="{936D29A2-6003-414A-9716-D48F4987FE62}" destId="{6873FBF7-15E4-4102-8761-E20C15891934}" srcOrd="1" destOrd="0" presId="urn:microsoft.com/office/officeart/2005/8/layout/venn2"/>
    <dgm:cxn modelId="{D910D5BE-A61F-426B-8F05-947AB8971737}" type="presOf" srcId="{A92E234B-5125-4751-BAB4-69ACC011C6A9}" destId="{EA364F27-9BEF-413A-9849-F67CE460EC77}" srcOrd="1" destOrd="0" presId="urn:microsoft.com/office/officeart/2005/8/layout/venn2"/>
    <dgm:cxn modelId="{276BD504-BDF8-4877-941B-B5110D73E5DD}" type="presOf" srcId="{76344F5A-4D8D-4EDA-B1B4-188127C81400}" destId="{E549171D-D441-44F9-95B0-70E36B9F6188}" srcOrd="0" destOrd="0" presId="urn:microsoft.com/office/officeart/2005/8/layout/venn2"/>
    <dgm:cxn modelId="{A9E38EDF-C8B0-4F10-A36E-376E30D9B43F}" type="presOf" srcId="{A92E234B-5125-4751-BAB4-69ACC011C6A9}" destId="{7F8A900F-6BA2-42DE-9B77-DE1FBC093C82}" srcOrd="0" destOrd="0" presId="urn:microsoft.com/office/officeart/2005/8/layout/venn2"/>
    <dgm:cxn modelId="{0BD11EA1-E906-463A-9E5A-1CCD34103AB8}" srcId="{76344F5A-4D8D-4EDA-B1B4-188127C81400}" destId="{2EE756DA-1B23-4BB0-A827-AB68DE6FE22D}" srcOrd="4" destOrd="0" parTransId="{F5B5D664-6417-486C-AD49-8DB602E5C872}" sibTransId="{A8BF5C06-E270-4318-9E51-4A1360F24B65}"/>
    <dgm:cxn modelId="{2284B4E5-132F-4A8C-8202-B9BC3C9412C7}" srcId="{76344F5A-4D8D-4EDA-B1B4-188127C81400}" destId="{60C6E025-0D38-48BB-92FD-E3D1BC1F8876}" srcOrd="2" destOrd="0" parTransId="{2BC73E40-94F6-44B1-88C8-021AA5220267}" sibTransId="{7259DDE8-6001-49B3-A1A1-53264A3D51EB}"/>
    <dgm:cxn modelId="{DC11B510-EC9C-4D2B-B772-B55F0B5FD9C6}" type="presOf" srcId="{5D8310C1-ED5A-43DA-B6EB-95FEA405B123}" destId="{3D61D676-BD72-458A-AC4A-849378F7A070}" srcOrd="0" destOrd="0" presId="urn:microsoft.com/office/officeart/2005/8/layout/venn2"/>
    <dgm:cxn modelId="{0B22B758-4DD4-46E3-BC8D-05AFC44E597A}" srcId="{76344F5A-4D8D-4EDA-B1B4-188127C81400}" destId="{936D29A2-6003-414A-9716-D48F4987FE62}" srcOrd="5" destOrd="0" parTransId="{9633A2E0-7E16-4108-AB4F-05D0F86370D0}" sibTransId="{11EB9579-ACC3-411C-BC65-E881EF392535}"/>
    <dgm:cxn modelId="{877E03A8-D600-47BC-9211-1265540B2401}" type="presOf" srcId="{2EE756DA-1B23-4BB0-A827-AB68DE6FE22D}" destId="{7122749A-1153-4C1D-921F-12ECE623585A}" srcOrd="1" destOrd="0" presId="urn:microsoft.com/office/officeart/2005/8/layout/venn2"/>
    <dgm:cxn modelId="{905E81D5-86D1-431A-A003-6B4B5632C2D4}" srcId="{76344F5A-4D8D-4EDA-B1B4-188127C81400}" destId="{A92E234B-5125-4751-BAB4-69ACC011C6A9}" srcOrd="0" destOrd="0" parTransId="{E3A86E6C-8E4F-420A-8F2C-0671122E5AA7}" sibTransId="{031D634D-19FD-4F18-9963-965D7B7400CB}"/>
    <dgm:cxn modelId="{3236482A-393A-4C04-82EF-0D5B50664007}" type="presOf" srcId="{93A7C73C-7935-4792-9643-6A37DF4F812F}" destId="{DC202AA2-324E-4824-A8F7-991CAECE2656}" srcOrd="0" destOrd="0" presId="urn:microsoft.com/office/officeart/2005/8/layout/venn2"/>
    <dgm:cxn modelId="{B6BD2FF3-0F20-467B-8B83-5F14429085EA}" srcId="{76344F5A-4D8D-4EDA-B1B4-188127C81400}" destId="{5D8310C1-ED5A-43DA-B6EB-95FEA405B123}" srcOrd="1" destOrd="0" parTransId="{20F0E1F2-A410-407B-BFAB-F910F49287BB}" sibTransId="{2BB1B2F7-8C98-4D93-8CAE-0BF8232535CC}"/>
    <dgm:cxn modelId="{38F18A14-1C31-4D17-B681-54A4F5B4140E}" type="presOf" srcId="{60C6E025-0D38-48BB-92FD-E3D1BC1F8876}" destId="{DA230720-BE63-4E36-8139-07DC3279EE2D}" srcOrd="0" destOrd="0" presId="urn:microsoft.com/office/officeart/2005/8/layout/venn2"/>
    <dgm:cxn modelId="{54EB171A-6FD1-4585-948A-115F0503E844}" type="presOf" srcId="{936D29A2-6003-414A-9716-D48F4987FE62}" destId="{BDF39DD1-B1AB-4321-872D-06E01F162A15}" srcOrd="0" destOrd="0" presId="urn:microsoft.com/office/officeart/2005/8/layout/venn2"/>
    <dgm:cxn modelId="{3DD437D5-AAEA-4158-92EE-A8B1D2D8DBC1}" type="presOf" srcId="{60C6E025-0D38-48BB-92FD-E3D1BC1F8876}" destId="{8E1A5A2F-F827-4455-A5B1-0A838DCEFE6A}" srcOrd="1" destOrd="0" presId="urn:microsoft.com/office/officeart/2005/8/layout/venn2"/>
    <dgm:cxn modelId="{38582591-B1F4-45FB-847C-98C27A8776C6}" type="presOf" srcId="{93A7C73C-7935-4792-9643-6A37DF4F812F}" destId="{5201EE49-90FB-4D54-8114-E6154C947F96}" srcOrd="1" destOrd="0" presId="urn:microsoft.com/office/officeart/2005/8/layout/venn2"/>
    <dgm:cxn modelId="{7F4D1EBC-6000-4A51-B655-8EE44D7145ED}" type="presOf" srcId="{2EE756DA-1B23-4BB0-A827-AB68DE6FE22D}" destId="{3EEF3B9B-F312-491F-A839-F832A09C3A77}" srcOrd="0" destOrd="0" presId="urn:microsoft.com/office/officeart/2005/8/layout/venn2"/>
    <dgm:cxn modelId="{C90114FF-B532-4CA5-9C8F-9315DB539443}" type="presOf" srcId="{5D8310C1-ED5A-43DA-B6EB-95FEA405B123}" destId="{E08845B3-5F68-4D5C-8F98-2E8F3B54A705}" srcOrd="1" destOrd="0" presId="urn:microsoft.com/office/officeart/2005/8/layout/venn2"/>
    <dgm:cxn modelId="{0847AC15-9CC8-42F9-946E-83C698AE4BCB}" type="presParOf" srcId="{E549171D-D441-44F9-95B0-70E36B9F6188}" destId="{D350AAA0-64B7-4BA2-862B-5A65B7C84D28}" srcOrd="0" destOrd="0" presId="urn:microsoft.com/office/officeart/2005/8/layout/venn2"/>
    <dgm:cxn modelId="{84CB7C19-19B9-4222-A7A2-72AEBCD4B408}" type="presParOf" srcId="{D350AAA0-64B7-4BA2-862B-5A65B7C84D28}" destId="{7F8A900F-6BA2-42DE-9B77-DE1FBC093C82}" srcOrd="0" destOrd="0" presId="urn:microsoft.com/office/officeart/2005/8/layout/venn2"/>
    <dgm:cxn modelId="{ECEE7B7D-8B66-447C-A40A-80D11CEE1503}" type="presParOf" srcId="{D350AAA0-64B7-4BA2-862B-5A65B7C84D28}" destId="{EA364F27-9BEF-413A-9849-F67CE460EC77}" srcOrd="1" destOrd="0" presId="urn:microsoft.com/office/officeart/2005/8/layout/venn2"/>
    <dgm:cxn modelId="{282D3550-7E1B-4E59-AE68-B1ADB3A0E8D8}" type="presParOf" srcId="{E549171D-D441-44F9-95B0-70E36B9F6188}" destId="{F61E11EF-674C-4FE9-A8D4-07A47B7D2AA1}" srcOrd="1" destOrd="0" presId="urn:microsoft.com/office/officeart/2005/8/layout/venn2"/>
    <dgm:cxn modelId="{827D26BB-69F7-4EFA-A377-1D5CA3A0B092}" type="presParOf" srcId="{F61E11EF-674C-4FE9-A8D4-07A47B7D2AA1}" destId="{3D61D676-BD72-458A-AC4A-849378F7A070}" srcOrd="0" destOrd="0" presId="urn:microsoft.com/office/officeart/2005/8/layout/venn2"/>
    <dgm:cxn modelId="{AFC9188B-2C67-466C-853E-AFBFAE576A15}" type="presParOf" srcId="{F61E11EF-674C-4FE9-A8D4-07A47B7D2AA1}" destId="{E08845B3-5F68-4D5C-8F98-2E8F3B54A705}" srcOrd="1" destOrd="0" presId="urn:microsoft.com/office/officeart/2005/8/layout/venn2"/>
    <dgm:cxn modelId="{E2CC6F75-25FC-4708-B300-2FB573DF5BA2}" type="presParOf" srcId="{E549171D-D441-44F9-95B0-70E36B9F6188}" destId="{6A03703C-65C4-43E2-A212-A861C47CADE4}" srcOrd="2" destOrd="0" presId="urn:microsoft.com/office/officeart/2005/8/layout/venn2"/>
    <dgm:cxn modelId="{D76109E0-20D1-4D48-AAFF-8D89600DC014}" type="presParOf" srcId="{6A03703C-65C4-43E2-A212-A861C47CADE4}" destId="{DA230720-BE63-4E36-8139-07DC3279EE2D}" srcOrd="0" destOrd="0" presId="urn:microsoft.com/office/officeart/2005/8/layout/venn2"/>
    <dgm:cxn modelId="{59ABCD32-2A87-42D1-B881-C1DC31DCE7D4}" type="presParOf" srcId="{6A03703C-65C4-43E2-A212-A861C47CADE4}" destId="{8E1A5A2F-F827-4455-A5B1-0A838DCEFE6A}" srcOrd="1" destOrd="0" presId="urn:microsoft.com/office/officeart/2005/8/layout/venn2"/>
    <dgm:cxn modelId="{04412B0D-DE55-4D12-B60A-7F7FCC760D68}" type="presParOf" srcId="{E549171D-D441-44F9-95B0-70E36B9F6188}" destId="{5F73A7AB-92B0-4DEF-9A05-9BA673F80F24}" srcOrd="3" destOrd="0" presId="urn:microsoft.com/office/officeart/2005/8/layout/venn2"/>
    <dgm:cxn modelId="{757A2C2E-2F92-40E2-AB32-1199DA3759A8}" type="presParOf" srcId="{5F73A7AB-92B0-4DEF-9A05-9BA673F80F24}" destId="{DC202AA2-324E-4824-A8F7-991CAECE2656}" srcOrd="0" destOrd="0" presId="urn:microsoft.com/office/officeart/2005/8/layout/venn2"/>
    <dgm:cxn modelId="{E1463975-B39B-445D-AA3D-597FF3C4980D}" type="presParOf" srcId="{5F73A7AB-92B0-4DEF-9A05-9BA673F80F24}" destId="{5201EE49-90FB-4D54-8114-E6154C947F96}" srcOrd="1" destOrd="0" presId="urn:microsoft.com/office/officeart/2005/8/layout/venn2"/>
    <dgm:cxn modelId="{CE0A8DE7-5BED-493C-80E8-F468D277CD5A}" type="presParOf" srcId="{E549171D-D441-44F9-95B0-70E36B9F6188}" destId="{EC695051-807B-460F-9D2D-AB6C3391A4D6}" srcOrd="4" destOrd="0" presId="urn:microsoft.com/office/officeart/2005/8/layout/venn2"/>
    <dgm:cxn modelId="{155BF413-8B2B-47A6-9CC0-DA5E2090A116}" type="presParOf" srcId="{EC695051-807B-460F-9D2D-AB6C3391A4D6}" destId="{3EEF3B9B-F312-491F-A839-F832A09C3A77}" srcOrd="0" destOrd="0" presId="urn:microsoft.com/office/officeart/2005/8/layout/venn2"/>
    <dgm:cxn modelId="{79715387-E2EF-41E1-92AF-519E39746337}" type="presParOf" srcId="{EC695051-807B-460F-9D2D-AB6C3391A4D6}" destId="{7122749A-1153-4C1D-921F-12ECE623585A}" srcOrd="1" destOrd="0" presId="urn:microsoft.com/office/officeart/2005/8/layout/venn2"/>
    <dgm:cxn modelId="{320A91FF-4DED-4FDB-BAFB-E5C25EC26936}" type="presParOf" srcId="{E549171D-D441-44F9-95B0-70E36B9F6188}" destId="{7B473358-6D54-400B-9277-7DA99DD90394}" srcOrd="5" destOrd="0" presId="urn:microsoft.com/office/officeart/2005/8/layout/venn2"/>
    <dgm:cxn modelId="{9379D1A8-B95F-44AE-AD42-A799B0A1036F}" type="presParOf" srcId="{7B473358-6D54-400B-9277-7DA99DD90394}" destId="{BDF39DD1-B1AB-4321-872D-06E01F162A15}" srcOrd="0" destOrd="0" presId="urn:microsoft.com/office/officeart/2005/8/layout/venn2"/>
    <dgm:cxn modelId="{A0647037-DA99-4017-9FC5-25E58EC76E96}" type="presParOf" srcId="{7B473358-6D54-400B-9277-7DA99DD90394}" destId="{6873FBF7-15E4-4102-8761-E20C1589193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A900F-6BA2-42DE-9B77-DE1FBC093C82}">
      <dsp:nvSpPr>
        <dsp:cNvPr id="0" name=""/>
        <dsp:cNvSpPr/>
      </dsp:nvSpPr>
      <dsp:spPr>
        <a:xfrm>
          <a:off x="1170111" y="0"/>
          <a:ext cx="8120945" cy="62338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מרחב קהילתי</a:t>
          </a:r>
          <a:endParaRPr lang="he-IL" sz="20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707907" y="311694"/>
        <a:ext cx="3045354" cy="623388"/>
      </dsp:txXfrm>
    </dsp:sp>
    <dsp:sp modelId="{3D61D676-BD72-458A-AC4A-849378F7A070}">
      <dsp:nvSpPr>
        <dsp:cNvPr id="0" name=""/>
        <dsp:cNvSpPr/>
      </dsp:nvSpPr>
      <dsp:spPr>
        <a:xfrm>
          <a:off x="1581414" y="788200"/>
          <a:ext cx="7327926" cy="52988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עבודה במרחב הבית ספרי</a:t>
          </a:r>
          <a:endParaRPr lang="he-IL" sz="20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665293" y="1092881"/>
        <a:ext cx="3160168" cy="609362"/>
      </dsp:txXfrm>
    </dsp:sp>
    <dsp:sp modelId="{DA230720-BE63-4E36-8139-07DC3279EE2D}">
      <dsp:nvSpPr>
        <dsp:cNvPr id="0" name=""/>
        <dsp:cNvSpPr/>
      </dsp:nvSpPr>
      <dsp:spPr>
        <a:xfrm>
          <a:off x="2286223" y="1561825"/>
          <a:ext cx="5947532" cy="43637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עבודה במרחב שכבתי</a:t>
          </a:r>
          <a:endParaRPr lang="he-IL" sz="20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721065" y="1862922"/>
        <a:ext cx="3077848" cy="602193"/>
      </dsp:txXfrm>
    </dsp:sp>
    <dsp:sp modelId="{DC202AA2-324E-4824-A8F7-991CAECE2656}">
      <dsp:nvSpPr>
        <dsp:cNvPr id="0" name=""/>
        <dsp:cNvSpPr/>
      </dsp:nvSpPr>
      <dsp:spPr>
        <a:xfrm>
          <a:off x="3152739" y="2351314"/>
          <a:ext cx="4126570" cy="31616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עבודה בקבוצות</a:t>
          </a:r>
          <a:endParaRPr lang="he-IL" sz="20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101851" y="2635862"/>
        <a:ext cx="2228348" cy="569096"/>
      </dsp:txXfrm>
    </dsp:sp>
    <dsp:sp modelId="{3EEF3B9B-F312-491F-A839-F832A09C3A77}">
      <dsp:nvSpPr>
        <dsp:cNvPr id="0" name=""/>
        <dsp:cNvSpPr/>
      </dsp:nvSpPr>
      <dsp:spPr>
        <a:xfrm>
          <a:off x="3651915" y="3033483"/>
          <a:ext cx="3098590" cy="228319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עבודה בזוגות – אקראית או יזומה</a:t>
          </a:r>
          <a:endParaRPr lang="he-IL" sz="20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194168" y="3318883"/>
        <a:ext cx="2014083" cy="570799"/>
      </dsp:txXfrm>
    </dsp:sp>
    <dsp:sp modelId="{BDF39DD1-B1AB-4321-872D-06E01F162A15}">
      <dsp:nvSpPr>
        <dsp:cNvPr id="0" name=""/>
        <dsp:cNvSpPr/>
      </dsp:nvSpPr>
      <dsp:spPr>
        <a:xfrm>
          <a:off x="4349526" y="3876331"/>
          <a:ext cx="1674188" cy="12170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ילד עם ומול עצמו</a:t>
          </a:r>
          <a:endParaRPr lang="he-IL" sz="20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594705" y="4180588"/>
        <a:ext cx="1183829" cy="608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7F881A6D-DCC5-460B-BA8D-93CE68A7E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9F46747D-3735-4834-8154-CD1FE438E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E74930EC-9E9B-45B9-AF88-A3C6F7AB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DCCC-80ED-402D-A462-25F29C12A330}" type="datetimeFigureOut">
              <a:rPr lang="he-IL" smtClean="0"/>
              <a:t>ה'/ניסן/תשע"ט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20DEBC07-D99A-4446-A85A-5BAAA7A5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26D5A5D1-4295-4743-991D-6147D9EB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7E57-F952-43E6-B982-5E65CC92D7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757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752FCA5-24E1-4712-8E2B-154A10CB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9E3D3864-B0AF-4198-B213-3460C2B17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4D889494-5616-4C1A-A7D1-986D421E8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DCCC-80ED-402D-A462-25F29C12A330}" type="datetimeFigureOut">
              <a:rPr lang="he-IL" smtClean="0"/>
              <a:t>ה'/ניסן/תשע"ט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F795ED61-593C-48D9-B0B4-F7E5FB88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6F7FF647-E5B8-4B1B-8BBF-9019F10F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7E57-F952-43E6-B982-5E65CC92D7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903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xmlns="" id="{5C835918-7B20-43B7-9C4D-171D9ADCC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A8972B3A-A72C-4198-894B-B2A5E6D5C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A75051E0-9F48-4299-8B47-8167F502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DCCC-80ED-402D-A462-25F29C12A330}" type="datetimeFigureOut">
              <a:rPr lang="he-IL" smtClean="0"/>
              <a:t>ה'/ניסן/תשע"ט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CE681E47-E9F3-464F-B8BD-084C0D01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445D1996-F889-41D3-B5A8-D57D0FE5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7E57-F952-43E6-B982-5E65CC92D7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468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32ED1F5-BADD-495F-9C3B-F3DFA4E6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FFB7F8E6-6C12-474A-9935-6A7FAFC3C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5390C3F4-1C64-433A-82AB-9D1DDC0E8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DCCC-80ED-402D-A462-25F29C12A330}" type="datetimeFigureOut">
              <a:rPr lang="he-IL" smtClean="0"/>
              <a:t>ה'/ניסן/תשע"ט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AF083671-55A9-47A8-ACDD-10F763D9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B448954B-7FE1-4C72-8357-E2270F2F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7E57-F952-43E6-B982-5E65CC92D7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05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0A6E21C-6F3F-4850-956B-D9545614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42823A04-9011-4F03-A73A-3C58A4E6B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51B91C89-1DBD-4668-914A-377A5D661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DCCC-80ED-402D-A462-25F29C12A330}" type="datetimeFigureOut">
              <a:rPr lang="he-IL" smtClean="0"/>
              <a:t>ה'/ניסן/תשע"ט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7CF42717-C3AB-466F-B107-2F2D7A7BA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D64E46FA-68EA-47F9-9F40-AE5ABEE8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7E57-F952-43E6-B982-5E65CC92D7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729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8BAD70F-E9D9-4437-A892-04A7BBAF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6FDBABA5-B154-4039-BDFE-B8BFE3CA0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6BDB5F7F-1183-47DD-BE58-B3EEC1927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2BEEED06-4585-421A-BEEA-7ABF17904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DCCC-80ED-402D-A462-25F29C12A330}" type="datetimeFigureOut">
              <a:rPr lang="he-IL" smtClean="0"/>
              <a:t>ה'/ניסן/תשע"ט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94E1C4D9-E368-4490-8237-8D370CC5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9815F4C9-3350-4A5A-A310-F4A6BC98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7E57-F952-43E6-B982-5E65CC92D7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527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15A6769D-EFB7-44FB-80B8-F18CF865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8DE21B2F-A340-44B9-AAEE-8043B941A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A62146D3-1318-4AB7-A433-E9E517677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xmlns="" id="{DB040F2E-307C-454D-B65C-9733E19A0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xmlns="" id="{73E07A0A-BEF5-4A64-ADBA-ADD57A66E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xmlns="" id="{F0A0C551-7D2F-4D4F-A46A-2CF335629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DCCC-80ED-402D-A462-25F29C12A330}" type="datetimeFigureOut">
              <a:rPr lang="he-IL" smtClean="0"/>
              <a:t>ה'/ניסן/תשע"ט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xmlns="" id="{CCB67811-7750-4773-A0CD-38ABDF97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xmlns="" id="{A27F7DE7-6D55-43F0-97FC-154BBD7F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7E57-F952-43E6-B982-5E65CC92D7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26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9230AC47-3618-437F-AF72-51B9002A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xmlns="" id="{E56A01A7-98ED-48DF-8F4F-569AD2A4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DCCC-80ED-402D-A462-25F29C12A330}" type="datetimeFigureOut">
              <a:rPr lang="he-IL" smtClean="0"/>
              <a:t>ה'/ניסן/תשע"ט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xmlns="" id="{1F9F4833-D531-426C-8941-777DAE81D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xmlns="" id="{27B0B898-2502-4F05-8177-89036964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7E57-F952-43E6-B982-5E65CC92D7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39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xmlns="" id="{A10ABD80-2F6D-4DC4-AD3D-AC1BD3728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DCCC-80ED-402D-A462-25F29C12A330}" type="datetimeFigureOut">
              <a:rPr lang="he-IL" smtClean="0"/>
              <a:t>ה'/ניסן/תשע"ט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xmlns="" id="{44E55541-66E4-410D-9948-FABB785DF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8AD8A872-B815-4550-9E73-132C3D6F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7E57-F952-43E6-B982-5E65CC92D7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007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E0D63F9-571B-4786-BC72-5D6F7BF5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522DE744-0EBA-4CCF-AEA1-BD7370BC6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561C4E79-13AA-4BAB-9E8D-5AA43D8D1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2FC58C65-F747-485E-AD13-4A70D1F1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DCCC-80ED-402D-A462-25F29C12A330}" type="datetimeFigureOut">
              <a:rPr lang="he-IL" smtClean="0"/>
              <a:t>ה'/ניסן/תשע"ט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614F9F77-F742-48EF-99C3-FE85CAAB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84224F54-DA63-4055-8602-095A0EF0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7E57-F952-43E6-B982-5E65CC92D7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54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A0F366DE-447A-487A-B6B3-136F0FDF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xmlns="" id="{0547182F-3992-4B03-BF10-4608102EE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B3867DA7-226E-4ABD-B321-E215E721F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41AC6473-EBC3-483A-A20A-3408B824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DCCC-80ED-402D-A462-25F29C12A330}" type="datetimeFigureOut">
              <a:rPr lang="he-IL" smtClean="0"/>
              <a:t>ה'/ניסן/תשע"ט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E5746DEF-64DF-48EB-8A82-1A20736F8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9A3EA126-CC58-4DCE-84A1-B2416B65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7E57-F952-43E6-B982-5E65CC92D7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390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68A4151F-C2B1-4FD8-A3AE-3DBADD8BC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F36B9A95-01D8-49AF-9A95-A5B448050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7E539DB9-18AF-4806-923F-E2726EB36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6DCCC-80ED-402D-A462-25F29C12A330}" type="datetimeFigureOut">
              <a:rPr lang="he-IL" smtClean="0"/>
              <a:t>ה'/ניסן/תשע"ט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79A85559-D0D0-417F-8B48-80BD297AF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15FA744F-EB91-4093-BD8F-5C79F0CE2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F7E57-F952-43E6-B982-5E65CC92D7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225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72EC25-468D-451F-B71E-7D887E6822B6}"/>
              </a:ext>
            </a:extLst>
          </p:cNvPr>
          <p:cNvSpPr txBox="1"/>
          <p:nvPr/>
        </p:nvSpPr>
        <p:spPr>
          <a:xfrm>
            <a:off x="4509104" y="5230008"/>
            <a:ext cx="7236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 dirty="0" smtClean="0"/>
              <a:t>"מרוץ רעיונות":  בית חינוך </a:t>
            </a:r>
            <a:r>
              <a:rPr lang="he-IL" sz="4000" b="1" dirty="0" smtClean="0"/>
              <a:t>"נטעים"</a:t>
            </a: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7DEF98-10F7-4223-AD87-55ED4FF8F85E}"/>
              </a:ext>
            </a:extLst>
          </p:cNvPr>
          <p:cNvSpPr txBox="1"/>
          <p:nvPr/>
        </p:nvSpPr>
        <p:spPr>
          <a:xfrm>
            <a:off x="5219113" y="5937894"/>
            <a:ext cx="5301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/>
              <a:t> שם המרצה: </a:t>
            </a:r>
            <a:r>
              <a:rPr lang="he-IL" sz="2800" b="1" dirty="0" smtClean="0"/>
              <a:t>מיה רשתי, מנהלת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067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28074" y="0"/>
            <a:ext cx="3427824" cy="1325563"/>
          </a:xfrm>
        </p:spPr>
        <p:txBody>
          <a:bodyPr>
            <a:noAutofit/>
          </a:bodyPr>
          <a:lstStyle/>
          <a:p>
            <a:r>
              <a:rPr lang="he-IL" sz="4800" b="1" dirty="0" smtClean="0">
                <a:solidFill>
                  <a:srgbClr val="00666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תהליך הערכה</a:t>
            </a:r>
            <a:endParaRPr lang="he-IL" sz="4800" b="1" dirty="0">
              <a:solidFill>
                <a:srgbClr val="006666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תרשים זרימה: קלט ידני 7"/>
          <p:cNvSpPr/>
          <p:nvPr/>
        </p:nvSpPr>
        <p:spPr>
          <a:xfrm>
            <a:off x="1" y="4614203"/>
            <a:ext cx="12192000" cy="2243797"/>
          </a:xfrm>
          <a:prstGeom prst="flowChartManualInput">
            <a:avLst/>
          </a:prstGeom>
          <a:solidFill>
            <a:schemeClr val="lt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t="4389" r="3845" b="2403"/>
          <a:stretch/>
        </p:blipFill>
        <p:spPr>
          <a:xfrm>
            <a:off x="2906950" y="24784"/>
            <a:ext cx="4816214" cy="6819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8328074" y="2307101"/>
            <a:ext cx="3448929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צעד רביעי -שיח </a:t>
            </a:r>
          </a:p>
          <a:p>
            <a:pPr algn="ctr">
              <a:lnSpc>
                <a:spcPct val="150000"/>
              </a:lnSpc>
            </a:pPr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תלמיד </a:t>
            </a:r>
          </a:p>
          <a:p>
            <a:pPr algn="ctr">
              <a:lnSpc>
                <a:spcPct val="150000"/>
              </a:lnSpc>
            </a:pPr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הורה </a:t>
            </a:r>
          </a:p>
          <a:p>
            <a:pPr algn="ctr">
              <a:lnSpc>
                <a:spcPct val="150000"/>
              </a:lnSpc>
            </a:pPr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מורה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987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1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0" t="26149" r="5372" b="17719"/>
          <a:stretch/>
        </p:blipFill>
        <p:spPr>
          <a:xfrm>
            <a:off x="5662246" y="431679"/>
            <a:ext cx="3742009" cy="1881737"/>
          </a:xfrm>
          <a:prstGeom prst="rect">
            <a:avLst/>
          </a:prstGeom>
        </p:spPr>
      </p:pic>
      <p:sp>
        <p:nvSpPr>
          <p:cNvPr id="18" name="תרשים זרימה: קלט ידני 17"/>
          <p:cNvSpPr/>
          <p:nvPr/>
        </p:nvSpPr>
        <p:spPr>
          <a:xfrm>
            <a:off x="1" y="4614203"/>
            <a:ext cx="12192000" cy="2243797"/>
          </a:xfrm>
          <a:prstGeom prst="flowChartManualInput">
            <a:avLst/>
          </a:prstGeom>
          <a:solidFill>
            <a:schemeClr val="lt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 useBgFill="1">
        <p:nvSpPr>
          <p:cNvPr id="8" name="מלבן 5">
            <a:extLst>
              <a:ext uri="{FF2B5EF4-FFF2-40B4-BE49-F238E27FC236}">
                <a16:creationId xmlns:a16="http://schemas.microsoft.com/office/drawing/2014/main" xmlns="" id="{9297AB34-F62F-46F3-9FE6-8C58C083C6CE}"/>
              </a:ext>
            </a:extLst>
          </p:cNvPr>
          <p:cNvSpPr/>
          <p:nvPr/>
        </p:nvSpPr>
        <p:spPr>
          <a:xfrm>
            <a:off x="829994" y="2313416"/>
            <a:ext cx="96645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הנטע הראשון ניטע בספטמבר 2018, בקיבוץ בית העמק.</a:t>
            </a:r>
          </a:p>
          <a:p>
            <a:pPr>
              <a:lnSpc>
                <a:spcPct val="150000"/>
              </a:lnSpc>
            </a:pPr>
            <a:r>
              <a:rPr lang="he-IL" sz="3600" b="1" dirty="0"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בי"ס </a:t>
            </a:r>
            <a:r>
              <a:rPr lang="he-IL" sz="3600" b="1" dirty="0" smtClean="0"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חדשני, צומח </a:t>
            </a:r>
            <a:r>
              <a:rPr lang="he-IL" sz="3600" b="1" dirty="0" smtClean="0"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– בהתהוות ...</a:t>
            </a:r>
            <a:endParaRPr lang="he-IL" sz="3600" b="1" dirty="0" smtClean="0">
              <a:latin typeface="David" panose="020E0502060401010101" pitchFamily="34" charset="-79"/>
              <a:ea typeface="Arial Unicode MS" panose="020B0604020202020204" pitchFamily="34" charset="-128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בבית הספר שכבות א-ב, 139 תלמידים ו- 12 אנשי צוות.</a:t>
            </a:r>
            <a:endParaRPr lang="en-US" sz="3600" b="1" dirty="0">
              <a:latin typeface="David" panose="020E0502060401010101" pitchFamily="34" charset="-79"/>
              <a:ea typeface="Arial Unicode MS" panose="020B0604020202020204" pitchFamily="34" charset="-128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062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646678" y="2091883"/>
            <a:ext cx="1520251" cy="568411"/>
          </a:xfrm>
        </p:spPr>
        <p:txBody>
          <a:bodyPr>
            <a:noAutofit/>
          </a:bodyPr>
          <a:lstStyle/>
          <a:p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הוראה ולמידה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303301" y="190429"/>
            <a:ext cx="9268267" cy="14041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4400" b="1" dirty="0" smtClean="0">
                <a:solidFill>
                  <a:srgbClr val="00666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ראייה הוליסטית - </a:t>
            </a:r>
          </a:p>
          <a:p>
            <a:pPr marL="0" indent="0" algn="ctr">
              <a:buNone/>
            </a:pPr>
            <a:r>
              <a:rPr lang="he-IL" sz="4400" b="1" dirty="0" smtClean="0">
                <a:solidFill>
                  <a:srgbClr val="00666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לעיצוב וביסוס הפדגוגיה הבית ספרית</a:t>
            </a:r>
            <a:endParaRPr lang="he-IL" sz="4400" b="1" dirty="0" smtClean="0">
              <a:solidFill>
                <a:srgbClr val="006666"/>
              </a:solidFill>
            </a:endParaRPr>
          </a:p>
          <a:p>
            <a:pPr marL="0" indent="0" algn="ctr">
              <a:buNone/>
            </a:pPr>
            <a:endParaRPr lang="he-IL" sz="4400" b="1" dirty="0"/>
          </a:p>
        </p:txBody>
      </p:sp>
      <p:sp>
        <p:nvSpPr>
          <p:cNvPr id="8" name="תרשים זרימה: קלט ידני 7"/>
          <p:cNvSpPr/>
          <p:nvPr/>
        </p:nvSpPr>
        <p:spPr>
          <a:xfrm>
            <a:off x="0" y="4614203"/>
            <a:ext cx="12192000" cy="2243797"/>
          </a:xfrm>
          <a:prstGeom prst="flowChartManualInput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שולש שווה שוקיים 3"/>
          <p:cNvSpPr/>
          <p:nvPr/>
        </p:nvSpPr>
        <p:spPr>
          <a:xfrm>
            <a:off x="4638790" y="2930149"/>
            <a:ext cx="3699803" cy="2820763"/>
          </a:xfrm>
          <a:prstGeom prst="triangle">
            <a:avLst/>
          </a:prstGeom>
          <a:ln w="28575">
            <a:solidFill>
              <a:srgbClr val="00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rgbClr val="993366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3591" y="3924765"/>
            <a:ext cx="257020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השפעה מרבית על תוצרי למידה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8409827" y="5340251"/>
            <a:ext cx="2532184" cy="56841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סביבת למידה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2303301" y="5354699"/>
            <a:ext cx="2238355" cy="56841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שיח חברתי 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555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2755" y="126897"/>
            <a:ext cx="7482112" cy="1325563"/>
          </a:xfrm>
        </p:spPr>
        <p:txBody>
          <a:bodyPr>
            <a:noAutofit/>
          </a:bodyPr>
          <a:lstStyle/>
          <a:p>
            <a:r>
              <a:rPr lang="he-IL" sz="4800" b="1" dirty="0" smtClean="0">
                <a:solidFill>
                  <a:srgbClr val="00666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 העשייה הפדגוגית </a:t>
            </a:r>
            <a:endParaRPr lang="he-IL" sz="4800" b="1" dirty="0">
              <a:solidFill>
                <a:srgbClr val="006666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תרשים זרימה: קלט ידני 3"/>
          <p:cNvSpPr/>
          <p:nvPr/>
        </p:nvSpPr>
        <p:spPr>
          <a:xfrm>
            <a:off x="1" y="4614203"/>
            <a:ext cx="12192000" cy="2243797"/>
          </a:xfrm>
          <a:prstGeom prst="flowChartManualInput">
            <a:avLst/>
          </a:prstGeom>
          <a:solidFill>
            <a:schemeClr val="lt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92918" y="1384763"/>
            <a:ext cx="282763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דיאלוג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בחירה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אחריות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התנסות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רפלקציה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044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27086" y="-176069"/>
            <a:ext cx="7387771" cy="1003383"/>
          </a:xfrm>
        </p:spPr>
        <p:txBody>
          <a:bodyPr>
            <a:normAutofit/>
          </a:bodyPr>
          <a:lstStyle/>
          <a:p>
            <a:r>
              <a:rPr lang="he-IL" b="1" dirty="0" smtClean="0">
                <a:solidFill>
                  <a:srgbClr val="00666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מרחבי שייכות לתהליכי למידה</a:t>
            </a:r>
            <a:endParaRPr lang="he-IL" b="1" dirty="0">
              <a:solidFill>
                <a:srgbClr val="006666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תרשים זרימה: קלט ידני 3"/>
          <p:cNvSpPr/>
          <p:nvPr/>
        </p:nvSpPr>
        <p:spPr>
          <a:xfrm>
            <a:off x="1" y="4614203"/>
            <a:ext cx="12192000" cy="2243797"/>
          </a:xfrm>
          <a:prstGeom prst="flowChartManualInput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1" name="דיאגרמה 10"/>
          <p:cNvGraphicFramePr/>
          <p:nvPr>
            <p:extLst>
              <p:ext uri="{D42A27DB-BD31-4B8C-83A1-F6EECF244321}">
                <p14:modId xmlns:p14="http://schemas.microsoft.com/office/powerpoint/2010/main" val="3036709678"/>
              </p:ext>
            </p:extLst>
          </p:nvPr>
        </p:nvGraphicFramePr>
        <p:xfrm>
          <a:off x="1132114" y="725714"/>
          <a:ext cx="10145485" cy="623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53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תרשים זרימה: קלט ידני 9"/>
          <p:cNvSpPr/>
          <p:nvPr/>
        </p:nvSpPr>
        <p:spPr>
          <a:xfrm>
            <a:off x="1" y="4614203"/>
            <a:ext cx="12192000" cy="2243797"/>
          </a:xfrm>
          <a:prstGeom prst="flowChartManualInput">
            <a:avLst/>
          </a:prstGeom>
          <a:solidFill>
            <a:schemeClr val="lt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15290" y="247039"/>
            <a:ext cx="4079209" cy="1325563"/>
          </a:xfrm>
        </p:spPr>
        <p:txBody>
          <a:bodyPr>
            <a:noAutofit/>
          </a:bodyPr>
          <a:lstStyle/>
          <a:p>
            <a:r>
              <a:rPr lang="he-IL" sz="5400" b="1" dirty="0" smtClean="0">
                <a:solidFill>
                  <a:srgbClr val="00666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תהליך הערכה</a:t>
            </a:r>
            <a:endParaRPr lang="he-IL" sz="5400" b="1" dirty="0">
              <a:solidFill>
                <a:srgbClr val="006666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5335745" y="1896159"/>
            <a:ext cx="6199764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ההתחלה - מול עצמי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74" y="54238"/>
            <a:ext cx="4483505" cy="6741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61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תרשים זרימה: קלט ידני 8"/>
          <p:cNvSpPr/>
          <p:nvPr/>
        </p:nvSpPr>
        <p:spPr>
          <a:xfrm>
            <a:off x="1" y="4614203"/>
            <a:ext cx="12192000" cy="2243797"/>
          </a:xfrm>
          <a:prstGeom prst="flowChartManualInput">
            <a:avLst/>
          </a:prstGeom>
          <a:solidFill>
            <a:schemeClr val="lt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08428" y="190767"/>
            <a:ext cx="4924865" cy="1325563"/>
          </a:xfrm>
        </p:spPr>
        <p:txBody>
          <a:bodyPr>
            <a:normAutofit/>
          </a:bodyPr>
          <a:lstStyle/>
          <a:p>
            <a:r>
              <a:rPr lang="he-IL" sz="5400" b="1" dirty="0" smtClean="0">
                <a:solidFill>
                  <a:srgbClr val="00666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תהליך הערכה</a:t>
            </a:r>
            <a:endParaRPr lang="he-IL" sz="5400" b="1" dirty="0">
              <a:solidFill>
                <a:srgbClr val="006666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5717342" y="1760803"/>
            <a:ext cx="6240193" cy="240323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e-IL" sz="5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צעד שני - </a:t>
            </a:r>
          </a:p>
          <a:p>
            <a:pPr algn="ctr">
              <a:lnSpc>
                <a:spcPct val="150000"/>
              </a:lnSpc>
            </a:pPr>
            <a:r>
              <a:rPr lang="he-IL" sz="5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שיח תלמיד מורה </a:t>
            </a:r>
            <a:endParaRPr lang="he-IL" sz="5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70" y="54238"/>
            <a:ext cx="4483505" cy="6741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09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תרשים זרימה: קלט ידני 8"/>
          <p:cNvSpPr/>
          <p:nvPr/>
        </p:nvSpPr>
        <p:spPr>
          <a:xfrm>
            <a:off x="1" y="4614203"/>
            <a:ext cx="12192000" cy="2243797"/>
          </a:xfrm>
          <a:prstGeom prst="flowChartManualInput">
            <a:avLst/>
          </a:prstGeom>
          <a:solidFill>
            <a:schemeClr val="lt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630784" y="137696"/>
            <a:ext cx="4981136" cy="1325563"/>
          </a:xfrm>
        </p:spPr>
        <p:txBody>
          <a:bodyPr>
            <a:normAutofit/>
          </a:bodyPr>
          <a:lstStyle/>
          <a:p>
            <a:r>
              <a:rPr lang="he-IL" sz="5400" b="1" dirty="0" smtClean="0">
                <a:solidFill>
                  <a:srgbClr val="00666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תהליך הערכה</a:t>
            </a:r>
            <a:endParaRPr lang="he-IL" sz="5400" b="1" dirty="0">
              <a:solidFill>
                <a:srgbClr val="006666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5616270" y="1671073"/>
            <a:ext cx="6103623" cy="2436692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e-IL" sz="5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צעד שלישי - </a:t>
            </a:r>
          </a:p>
          <a:p>
            <a:pPr algn="ctr">
              <a:lnSpc>
                <a:spcPct val="150000"/>
              </a:lnSpc>
            </a:pPr>
            <a:r>
              <a:rPr lang="he-IL" sz="5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שיח תלמיד הורה</a:t>
            </a:r>
            <a:endParaRPr lang="he-IL" sz="5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89" y="56270"/>
            <a:ext cx="4675829" cy="6745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62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תרשים זרימה: קלט ידני 10"/>
          <p:cNvSpPr/>
          <p:nvPr/>
        </p:nvSpPr>
        <p:spPr>
          <a:xfrm>
            <a:off x="1" y="4614203"/>
            <a:ext cx="12192000" cy="2243797"/>
          </a:xfrm>
          <a:prstGeom prst="flowChartManualInput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r="4740"/>
          <a:stretch/>
        </p:blipFill>
        <p:spPr>
          <a:xfrm>
            <a:off x="14064" y="0"/>
            <a:ext cx="9298745" cy="6858000"/>
          </a:xfrm>
          <a:prstGeom prst="rect">
            <a:avLst/>
          </a:prstGeom>
          <a:ln w="9525" cap="sq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9101801" y="1842868"/>
            <a:ext cx="3357489" cy="301048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צעד רביעי -שיח </a:t>
            </a:r>
          </a:p>
          <a:p>
            <a:pPr algn="ctr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תלמיד </a:t>
            </a:r>
          </a:p>
          <a:p>
            <a:pPr algn="ctr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הורה </a:t>
            </a:r>
          </a:p>
          <a:p>
            <a:pPr algn="ctr">
              <a:lnSpc>
                <a:spcPct val="150000"/>
              </a:lnSpc>
            </a:pP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מורה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4351" y="-98604"/>
            <a:ext cx="4553241" cy="1325563"/>
          </a:xfrm>
        </p:spPr>
        <p:txBody>
          <a:bodyPr>
            <a:noAutofit/>
          </a:bodyPr>
          <a:lstStyle/>
          <a:p>
            <a:r>
              <a:rPr lang="he-IL" sz="3600" b="1" dirty="0" smtClean="0">
                <a:solidFill>
                  <a:srgbClr val="00666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תהליך הערכה</a:t>
            </a:r>
            <a:endParaRPr lang="he-IL" sz="3600" b="1" dirty="0">
              <a:solidFill>
                <a:srgbClr val="006666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4621" y="1086041"/>
            <a:ext cx="295421" cy="1519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4029723" y="1111829"/>
            <a:ext cx="297772" cy="1401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1847105" y="1137617"/>
            <a:ext cx="286042" cy="1284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18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7357</TotalTime>
  <Words>144</Words>
  <Application>Microsoft Office PowerPoint</Application>
  <PresentationFormat>מסך רחב</PresentationFormat>
  <Paragraphs>42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8" baseType="lpstr">
      <vt:lpstr>Arial Unicode MS</vt:lpstr>
      <vt:lpstr>Arial</vt:lpstr>
      <vt:lpstr>Calibri</vt:lpstr>
      <vt:lpstr>Calibri Light</vt:lpstr>
      <vt:lpstr>David</vt:lpstr>
      <vt:lpstr>Times New Roman</vt:lpstr>
      <vt:lpstr>ערכת נושא Office</vt:lpstr>
      <vt:lpstr>מצגת של PowerPoint</vt:lpstr>
      <vt:lpstr>מצגת של PowerPoint</vt:lpstr>
      <vt:lpstr>הוראה ולמידה</vt:lpstr>
      <vt:lpstr>עקרונות העשייה הפדגוגית </vt:lpstr>
      <vt:lpstr>מרחבי שייכות לתהליכי למידה</vt:lpstr>
      <vt:lpstr>תהליך הערכה</vt:lpstr>
      <vt:lpstr>תהליך הערכה</vt:lpstr>
      <vt:lpstr>תהליך הערכה</vt:lpstr>
      <vt:lpstr>תהליך הערכה</vt:lpstr>
      <vt:lpstr>תהליך הערכה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‏‏משתמש Windows</cp:lastModifiedBy>
  <cp:revision>33</cp:revision>
  <dcterms:created xsi:type="dcterms:W3CDTF">2019-03-14T11:47:51Z</dcterms:created>
  <dcterms:modified xsi:type="dcterms:W3CDTF">2019-04-10T08:14:50Z</dcterms:modified>
</cp:coreProperties>
</file>